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9.xml" ContentType="application/vnd.openxmlformats-officedocument.wordprocessingml.head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ackground w:color="FFFFFF"/>
  <w:body>
    <w:p w14:paraId="6D099752" w14:textId="77777777" w:rsidR="00317ABD" w:rsidRPr="00B3001B" w:rsidRDefault="00317ABD" w:rsidP="00317ABD">
      <w:pPr>
        <w:tabs>
          <w:tab w:val="left" w:pos="4962"/>
        </w:tabs>
        <w:ind w:left="4820"/>
        <w:rPr>
          <w:b/>
          <w:bCs/>
          <w:sz w:val="28"/>
          <w:szCs w:val="28"/>
        </w:rPr>
      </w:pPr>
      <w:r w:rsidRPr="00B3001B">
        <w:rPr>
          <w:b/>
          <w:bCs/>
          <w:sz w:val="28"/>
          <w:szCs w:val="28"/>
        </w:rPr>
        <w:t>УТВЕРЖДАЮ:</w:t>
      </w:r>
    </w:p>
    <w:p w14:paraId="23FF035A" w14:textId="77777777" w:rsidR="00317ABD" w:rsidRPr="00B3001B" w:rsidRDefault="00317ABD" w:rsidP="00317ABD">
      <w:pPr>
        <w:tabs>
          <w:tab w:val="left" w:pos="4962"/>
        </w:tabs>
        <w:ind w:left="4820"/>
        <w:rPr>
          <w:b/>
          <w:bCs/>
          <w:sz w:val="28"/>
          <w:szCs w:val="28"/>
        </w:rPr>
      </w:pPr>
    </w:p>
    <w:p w14:paraId="587AFD3B" w14:textId="77777777" w:rsidR="00317ABD" w:rsidRDefault="00317ABD" w:rsidP="00317ABD">
      <w:pPr>
        <w:tabs>
          <w:tab w:val="left" w:pos="4962"/>
        </w:tabs>
        <w:ind w:left="4820"/>
        <w:rPr>
          <w:b/>
          <w:bCs/>
          <w:sz w:val="28"/>
          <w:szCs w:val="28"/>
        </w:rPr>
      </w:pPr>
      <w:r w:rsidRPr="00B3001B">
        <w:rPr>
          <w:b/>
          <w:bCs/>
          <w:sz w:val="28"/>
          <w:szCs w:val="28"/>
        </w:rPr>
        <w:t>Председатель Конкурсной</w:t>
      </w:r>
    </w:p>
    <w:p w14:paraId="0930502B" w14:textId="489EA1CC" w:rsidR="00317ABD" w:rsidRPr="00B3001B" w:rsidRDefault="00317ABD" w:rsidP="00317ABD">
      <w:pPr>
        <w:tabs>
          <w:tab w:val="left" w:pos="4962"/>
        </w:tabs>
        <w:ind w:left="4820"/>
        <w:rPr>
          <w:b/>
          <w:bCs/>
          <w:sz w:val="28"/>
          <w:szCs w:val="28"/>
        </w:rPr>
      </w:pPr>
      <w:r w:rsidRPr="00B3001B">
        <w:rPr>
          <w:b/>
          <w:bCs/>
          <w:sz w:val="28"/>
          <w:szCs w:val="28"/>
        </w:rPr>
        <w:t>комиссии аппарата управления</w:t>
      </w:r>
      <w:r w:rsidRPr="00317ABD">
        <w:rPr>
          <w:b/>
          <w:bCs/>
          <w:sz w:val="28"/>
          <w:szCs w:val="28"/>
        </w:rPr>
        <w:t xml:space="preserve"> </w:t>
      </w:r>
      <w:r w:rsidRPr="00B3001B">
        <w:rPr>
          <w:b/>
          <w:bCs/>
          <w:sz w:val="28"/>
          <w:szCs w:val="28"/>
        </w:rPr>
        <w:t>ПАО «ТрансКонтейнер»</w:t>
      </w:r>
    </w:p>
    <w:p w14:paraId="1D802524" w14:textId="77777777" w:rsidR="00317ABD" w:rsidRPr="00B3001B" w:rsidRDefault="00317ABD" w:rsidP="00317ABD">
      <w:pPr>
        <w:tabs>
          <w:tab w:val="left" w:pos="4962"/>
        </w:tabs>
        <w:ind w:left="4820"/>
        <w:rPr>
          <w:b/>
          <w:bCs/>
          <w:sz w:val="28"/>
          <w:szCs w:val="28"/>
        </w:rPr>
      </w:pPr>
    </w:p>
    <w:p w14:paraId="581D8D4D" w14:textId="77777777" w:rsidR="00317ABD" w:rsidRPr="00B3001B" w:rsidRDefault="00317ABD" w:rsidP="00317ABD">
      <w:pPr>
        <w:tabs>
          <w:tab w:val="left" w:pos="4962"/>
        </w:tabs>
        <w:ind w:left="4820"/>
        <w:rPr>
          <w:b/>
          <w:bCs/>
          <w:sz w:val="28"/>
          <w:szCs w:val="28"/>
        </w:rPr>
      </w:pPr>
      <w:r w:rsidRPr="00B3001B">
        <w:rPr>
          <w:b/>
          <w:bCs/>
          <w:sz w:val="28"/>
          <w:szCs w:val="28"/>
        </w:rPr>
        <w:t xml:space="preserve">____________________ </w:t>
      </w:r>
    </w:p>
    <w:p w14:paraId="00C297CC" w14:textId="77777777" w:rsidR="00317ABD" w:rsidRPr="00B3001B" w:rsidRDefault="00317ABD" w:rsidP="00317ABD">
      <w:pPr>
        <w:tabs>
          <w:tab w:val="left" w:pos="4962"/>
        </w:tabs>
        <w:ind w:left="4820"/>
        <w:rPr>
          <w:b/>
          <w:bCs/>
          <w:sz w:val="28"/>
          <w:szCs w:val="28"/>
        </w:rPr>
      </w:pPr>
      <w:r w:rsidRPr="00B3001B">
        <w:rPr>
          <w:b/>
          <w:bCs/>
          <w:sz w:val="28"/>
          <w:szCs w:val="28"/>
        </w:rPr>
        <w:t xml:space="preserve">Наталья Ивановна </w:t>
      </w:r>
      <w:proofErr w:type="spellStart"/>
      <w:r w:rsidRPr="00B3001B">
        <w:rPr>
          <w:b/>
          <w:bCs/>
          <w:sz w:val="28"/>
          <w:szCs w:val="28"/>
        </w:rPr>
        <w:t>Шиповская</w:t>
      </w:r>
      <w:proofErr w:type="spellEnd"/>
    </w:p>
    <w:p w14:paraId="444611E6" w14:textId="77777777" w:rsidR="00317ABD" w:rsidRPr="00B3001B" w:rsidRDefault="00317ABD" w:rsidP="00317ABD">
      <w:pPr>
        <w:tabs>
          <w:tab w:val="left" w:pos="4962"/>
        </w:tabs>
        <w:ind w:left="4820"/>
        <w:rPr>
          <w:rFonts w:eastAsia="Arial Unicode MS"/>
        </w:rPr>
      </w:pPr>
    </w:p>
    <w:p w14:paraId="4F298583" w14:textId="1C1751A8" w:rsidR="00317ABD" w:rsidRPr="0031375D" w:rsidRDefault="00317ABD" w:rsidP="00317ABD">
      <w:pPr>
        <w:tabs>
          <w:tab w:val="left" w:pos="4962"/>
        </w:tabs>
        <w:ind w:left="4820"/>
        <w:rPr>
          <w:b/>
          <w:bCs/>
          <w:sz w:val="28"/>
          <w:szCs w:val="28"/>
        </w:rPr>
      </w:pPr>
      <w:r w:rsidRPr="0031375D">
        <w:rPr>
          <w:b/>
          <w:bCs/>
          <w:sz w:val="28"/>
          <w:szCs w:val="28"/>
        </w:rPr>
        <w:t>«</w:t>
      </w:r>
      <w:r w:rsidR="0031375D" w:rsidRPr="0031375D">
        <w:rPr>
          <w:b/>
          <w:bCs/>
          <w:sz w:val="28"/>
          <w:szCs w:val="28"/>
        </w:rPr>
        <w:t>19</w:t>
      </w:r>
      <w:r w:rsidRPr="0031375D">
        <w:rPr>
          <w:b/>
          <w:bCs/>
          <w:sz w:val="28"/>
          <w:szCs w:val="28"/>
        </w:rPr>
        <w:t>» января 2024 года</w:t>
      </w:r>
    </w:p>
    <w:p w14:paraId="7FDF506B" w14:textId="77777777" w:rsidR="007D6548" w:rsidRDefault="007D6548">
      <w:pPr>
        <w:ind w:firstLine="709"/>
        <w:rPr>
          <w:b/>
          <w:bCs/>
          <w:spacing w:val="20"/>
          <w:sz w:val="28"/>
          <w:szCs w:val="28"/>
        </w:rPr>
      </w:pPr>
    </w:p>
    <w:p w14:paraId="351D2091" w14:textId="77777777" w:rsidR="007D6548" w:rsidRDefault="007D6548">
      <w:pPr>
        <w:spacing w:after="120"/>
        <w:jc w:val="center"/>
        <w:rPr>
          <w:b/>
          <w:bCs/>
          <w:sz w:val="40"/>
          <w:szCs w:val="40"/>
        </w:rPr>
      </w:pPr>
    </w:p>
    <w:p w14:paraId="397732B8" w14:textId="77777777" w:rsidR="007D6548" w:rsidRDefault="007D6548">
      <w:pPr>
        <w:spacing w:after="120"/>
        <w:jc w:val="center"/>
        <w:rPr>
          <w:b/>
          <w:bCs/>
          <w:sz w:val="40"/>
          <w:szCs w:val="40"/>
        </w:rPr>
      </w:pPr>
      <w:r>
        <w:rPr>
          <w:b/>
          <w:bCs/>
          <w:sz w:val="40"/>
          <w:szCs w:val="40"/>
        </w:rPr>
        <w:t>ДОКУМЕНТАЦИЯ О ЗАКУПКЕ</w:t>
      </w:r>
    </w:p>
    <w:p w14:paraId="2CE180BB" w14:textId="77777777" w:rsidR="000A2D97" w:rsidRDefault="000A2D97">
      <w:pPr>
        <w:spacing w:after="120"/>
        <w:ind w:firstLine="709"/>
        <w:jc w:val="center"/>
        <w:rPr>
          <w:b/>
          <w:bCs/>
          <w:sz w:val="20"/>
          <w:szCs w:val="20"/>
        </w:rPr>
      </w:pPr>
    </w:p>
    <w:p w14:paraId="62144F23" w14:textId="77777777" w:rsidR="007D6548" w:rsidRDefault="006400A0" w:rsidP="00305BD2">
      <w:pPr>
        <w:spacing w:after="120"/>
        <w:jc w:val="center"/>
        <w:outlineLvl w:val="0"/>
        <w:rPr>
          <w:b/>
          <w:bCs/>
          <w:sz w:val="32"/>
          <w:szCs w:val="32"/>
        </w:rPr>
      </w:pPr>
      <w:r>
        <w:rPr>
          <w:b/>
          <w:bCs/>
          <w:sz w:val="32"/>
          <w:szCs w:val="32"/>
        </w:rPr>
        <w:t>Раздел 1. Общие положения</w:t>
      </w:r>
    </w:p>
    <w:p w14:paraId="402CDD50" w14:textId="77777777" w:rsidR="007D6548" w:rsidRPr="00556E89" w:rsidRDefault="007D6548">
      <w:pPr>
        <w:spacing w:after="120"/>
        <w:ind w:firstLine="709"/>
        <w:jc w:val="center"/>
        <w:rPr>
          <w:bCs/>
          <w:sz w:val="20"/>
          <w:szCs w:val="20"/>
        </w:rPr>
      </w:pPr>
    </w:p>
    <w:p w14:paraId="1433199C" w14:textId="77777777" w:rsidR="007D6548" w:rsidRPr="00D20AD0" w:rsidRDefault="007D6548" w:rsidP="00F356EB">
      <w:pPr>
        <w:pStyle w:val="10"/>
        <w:numPr>
          <w:ilvl w:val="1"/>
          <w:numId w:val="1"/>
        </w:numPr>
        <w:tabs>
          <w:tab w:val="clear" w:pos="720"/>
          <w:tab w:val="num" w:pos="567"/>
        </w:tabs>
        <w:ind w:left="0" w:firstLine="709"/>
        <w:outlineLvl w:val="1"/>
        <w:rPr>
          <w:b/>
          <w:szCs w:val="28"/>
        </w:rPr>
      </w:pPr>
      <w:r>
        <w:rPr>
          <w:b/>
          <w:szCs w:val="28"/>
        </w:rPr>
        <w:t>Общие положения</w:t>
      </w:r>
    </w:p>
    <w:p w14:paraId="530A423B" w14:textId="3A6F6BA4" w:rsidR="00B61649" w:rsidRPr="00D60A23" w:rsidRDefault="00FC4F88" w:rsidP="00D60A23">
      <w:pPr>
        <w:pStyle w:val="10"/>
        <w:numPr>
          <w:ilvl w:val="2"/>
          <w:numId w:val="1"/>
        </w:numPr>
        <w:tabs>
          <w:tab w:val="clear" w:pos="0"/>
          <w:tab w:val="num" w:pos="1091"/>
        </w:tabs>
        <w:ind w:left="0" w:firstLine="709"/>
      </w:pPr>
      <w:r>
        <w:rPr>
          <w:b/>
          <w:szCs w:val="28"/>
        </w:rPr>
        <w:t>Публичное акционерное общество «ТрансКонтейнер» (ПАО «ТрансКонтейнер»)</w:t>
      </w:r>
      <w:r>
        <w:rPr>
          <w:szCs w:val="28"/>
        </w:rPr>
        <w:t xml:space="preserve"> в лице филиала ПАО «ТрансКонтейнер» на  (далее – Заказчик), руководствуясь Положением о закупках ПАО «ТрансКонтейнер», </w:t>
      </w:r>
      <w:r>
        <w:t xml:space="preserve">утвержденным решением совета директоров ПАО «ТрансКонтейнер» от </w:t>
      </w:r>
      <w:r>
        <w:rPr>
          <w:snapToGrid w:val="0"/>
        </w:rPr>
        <w:t>12 августа 2021 г.</w:t>
      </w:r>
      <w:r>
        <w:rPr>
          <w:szCs w:val="28"/>
        </w:rPr>
        <w:t xml:space="preserve"> (далее – Положение о закупках), проводит</w:t>
      </w:r>
      <w:bookmarkStart w:id="0" w:name="OLE_LINK3"/>
      <w:bookmarkStart w:id="1" w:name="OLE_LINK4"/>
      <w:bookmarkStart w:id="2" w:name="OLE_LINK18"/>
      <w:bookmarkStart w:id="3" w:name="OLE_LINK19"/>
      <w:bookmarkStart w:id="4" w:name="OLE_LINK31"/>
      <w:bookmarkStart w:id="5" w:name="OLE_LINK45"/>
      <w:bookmarkStart w:id="6" w:name="OLE_LINK46"/>
      <w:bookmarkStart w:id="7" w:name="OLE_LINK57"/>
      <w:bookmarkStart w:id="8" w:name="OLE_LINK58"/>
      <w:bookmarkStart w:id="9" w:name="OLE_LINK71"/>
      <w:bookmarkStart w:id="10" w:name="OLE_LINK72"/>
      <w:bookmarkStart w:id="11" w:name="OLE_LINK85"/>
      <w:bookmarkStart w:id="12" w:name="OLE_LINK86"/>
      <w:bookmarkStart w:id="13" w:name="OLE_LINK98"/>
      <w:bookmarkStart w:id="14" w:name="OLE_LINK99"/>
      <w:r>
        <w:rPr>
          <w:szCs w:val="28"/>
        </w:rPr>
        <w:t xml:space="preserve"> </w:t>
      </w:r>
      <w:r>
        <w:t>открытый конкурс в электронной форме № ОКэ-</w:t>
      </w:r>
      <w:r w:rsidR="0031375D">
        <w:t>ЦКПКЗ</w:t>
      </w:r>
      <w:r>
        <w:t>-24-</w:t>
      </w:r>
      <w:r w:rsidR="0031375D">
        <w:t>0002</w:t>
      </w:r>
      <w:r>
        <w:t xml:space="preserve"> </w:t>
      </w:r>
      <w:bookmarkEnd w:id="0"/>
      <w:bookmarkEnd w:id="1"/>
      <w:bookmarkEnd w:id="2"/>
      <w:bookmarkEnd w:id="3"/>
      <w:bookmarkEnd w:id="4"/>
      <w:bookmarkEnd w:id="5"/>
      <w:bookmarkEnd w:id="6"/>
      <w:bookmarkEnd w:id="7"/>
      <w:bookmarkEnd w:id="8"/>
      <w:bookmarkEnd w:id="9"/>
      <w:bookmarkEnd w:id="10"/>
      <w:bookmarkEnd w:id="11"/>
      <w:bookmarkEnd w:id="12"/>
      <w:bookmarkEnd w:id="13"/>
      <w:bookmarkEnd w:id="14"/>
      <w:r w:rsidR="00317ABD" w:rsidRPr="00B3001B">
        <w:t xml:space="preserve">по предмету закупки </w:t>
      </w:r>
      <w:r w:rsidR="00317ABD" w:rsidRPr="00B3001B">
        <w:rPr>
          <w:b/>
        </w:rPr>
        <w:t xml:space="preserve">«Поставка двух новых, не находившихся в эксплуатации, контейнерных перегружателей типа «ричстакер» для контейнерного терминала Забайкальск филиала ПАО «ТрансКонтейнер» на Забайкальской железной дороге, </w:t>
      </w:r>
      <w:r w:rsidR="00FE553B">
        <w:rPr>
          <w:b/>
        </w:rPr>
        <w:t>их</w:t>
      </w:r>
      <w:r w:rsidR="00317ABD" w:rsidRPr="00FE553B">
        <w:rPr>
          <w:b/>
        </w:rPr>
        <w:t xml:space="preserve"> техническое обслуживание и текущий ремонт на время действия гарантии на Товар»</w:t>
      </w:r>
      <w:r w:rsidR="00317ABD" w:rsidRPr="00B3001B">
        <w:t xml:space="preserve"> (далее – Открытый конкурс).</w:t>
      </w:r>
      <w:r w:rsidR="00B61649" w:rsidRPr="00B61649">
        <w:t xml:space="preserve"> </w:t>
      </w:r>
    </w:p>
    <w:p w14:paraId="076A3D75" w14:textId="55CC0A89" w:rsidR="00446224" w:rsidRDefault="00B61649" w:rsidP="00D60A23">
      <w:pPr>
        <w:pStyle w:val="10"/>
        <w:numPr>
          <w:ilvl w:val="2"/>
          <w:numId w:val="1"/>
        </w:numPr>
        <w:tabs>
          <w:tab w:val="clear" w:pos="0"/>
        </w:tabs>
        <w:ind w:left="0" w:firstLine="709"/>
      </w:pPr>
      <w:r>
        <w:t>Открытый конкурс</w:t>
      </w:r>
      <w:r w:rsidRPr="007C1DF1">
        <w:t xml:space="preserve"> не явля</w:t>
      </w:r>
      <w:r>
        <w:t>е</w:t>
      </w:r>
      <w:r w:rsidRPr="007C1DF1">
        <w:t>тся какой-либо формой торгов и не попада</w:t>
      </w:r>
      <w:r>
        <w:t>е</w:t>
      </w:r>
      <w:r w:rsidRPr="007C1DF1">
        <w:t>т под регулирование статей 447-449 Гражданского кодекса Российской Федерации</w:t>
      </w:r>
      <w:r>
        <w:t>,</w:t>
      </w:r>
      <w:r w:rsidRPr="007C1DF1">
        <w:t xml:space="preserve"> статьи 17 Федерального закона от 26 июля 2006 года № 135-ФЗ «О защите конкуренции»</w:t>
      </w:r>
      <w:r>
        <w:t xml:space="preserve">, </w:t>
      </w:r>
      <w:r w:rsidRPr="007C1DF1">
        <w:t>Федеральн</w:t>
      </w:r>
      <w:r>
        <w:t>ого</w:t>
      </w:r>
      <w:r w:rsidRPr="007C1DF1">
        <w:t xml:space="preserve"> закон</w:t>
      </w:r>
      <w:r>
        <w:t>а</w:t>
      </w:r>
      <w:r w:rsidRPr="007C1DF1">
        <w:t xml:space="preserve"> от 18 июля 2011 г. № 223-ФЗ «О закупках товаров, работ, услуг отдельными видами юридических лиц» и Федеральн</w:t>
      </w:r>
      <w:r>
        <w:t>ого</w:t>
      </w:r>
      <w:r w:rsidRPr="007C1DF1">
        <w:t xml:space="preserve"> закон</w:t>
      </w:r>
      <w:r>
        <w:t>а</w:t>
      </w:r>
      <w:r w:rsidRPr="007C1DF1">
        <w:t xml:space="preserve"> от 05.04.2013 № 44-ФЗ «О контрактной системе в сфере закупок товаров, работ, услуг для обеспечения государственных и муниципальных нужд».</w:t>
      </w:r>
    </w:p>
    <w:p w14:paraId="11C4656F" w14:textId="77777777" w:rsidR="004E3AC2" w:rsidRPr="00422CFA" w:rsidRDefault="00167695" w:rsidP="00E76363">
      <w:pPr>
        <w:pStyle w:val="10"/>
        <w:numPr>
          <w:ilvl w:val="2"/>
          <w:numId w:val="1"/>
        </w:numPr>
        <w:tabs>
          <w:tab w:val="clear" w:pos="0"/>
        </w:tabs>
        <w:ind w:left="0" w:firstLine="709"/>
        <w:rPr>
          <w:szCs w:val="28"/>
        </w:rPr>
      </w:pPr>
      <w:r>
        <w:t>Информация об организаторе Открытого конкурса указана в пункте 2</w:t>
      </w:r>
      <w:r>
        <w:rPr>
          <w:szCs w:val="28"/>
        </w:rPr>
        <w:t xml:space="preserve"> раздела 5. «Информационная карта» настоящей документации о закупке (далее – Информационная карта)</w:t>
      </w:r>
      <w:r>
        <w:t>.</w:t>
      </w:r>
    </w:p>
    <w:p w14:paraId="36740215" w14:textId="77777777" w:rsidR="0019760E" w:rsidRPr="00D32FFA" w:rsidRDefault="0019760E" w:rsidP="00E76363">
      <w:pPr>
        <w:pStyle w:val="10"/>
        <w:numPr>
          <w:ilvl w:val="2"/>
          <w:numId w:val="1"/>
        </w:numPr>
        <w:tabs>
          <w:tab w:val="clear" w:pos="0"/>
        </w:tabs>
        <w:ind w:left="0" w:firstLine="709"/>
        <w:rPr>
          <w:szCs w:val="28"/>
        </w:rPr>
      </w:pPr>
      <w:r>
        <w:rPr>
          <w:szCs w:val="28"/>
        </w:rPr>
        <w:t>Дата опубликования настоящей документации о закупке указана в пункте 6 Информационной карты.</w:t>
      </w:r>
    </w:p>
    <w:p w14:paraId="1B80A04B" w14:textId="77777777" w:rsidR="00A9427D" w:rsidRPr="00A9427D" w:rsidRDefault="00E159FD" w:rsidP="00A9427D">
      <w:pPr>
        <w:pStyle w:val="10"/>
        <w:numPr>
          <w:ilvl w:val="2"/>
          <w:numId w:val="1"/>
        </w:numPr>
        <w:tabs>
          <w:tab w:val="clear" w:pos="0"/>
        </w:tabs>
        <w:ind w:left="0" w:firstLine="709"/>
        <w:rPr>
          <w:szCs w:val="28"/>
        </w:rPr>
      </w:pPr>
      <w:r>
        <w:rPr>
          <w:szCs w:val="28"/>
        </w:rPr>
        <w:lastRenderedPageBreak/>
        <w:t xml:space="preserve">Настоящая документация о закупке, </w:t>
      </w:r>
      <w:r>
        <w:t xml:space="preserve">изменения к </w:t>
      </w:r>
      <w:r>
        <w:rPr>
          <w:szCs w:val="28"/>
        </w:rPr>
        <w:t>настоящей документации о закупке,</w:t>
      </w:r>
      <w:r>
        <w:t xml:space="preserve"> протоколы, оформляемые в ходе проведения Открытого конкурса, и иная информация об Открытом конкурсе публикуется в средствах массовой информации </w:t>
      </w:r>
      <w:r>
        <w:rPr>
          <w:szCs w:val="28"/>
        </w:rPr>
        <w:t>(далее – СМИ)</w:t>
      </w:r>
      <w:r>
        <w:t>, указанных в пункте </w:t>
      </w:r>
      <w:r>
        <w:rPr>
          <w:szCs w:val="28"/>
        </w:rPr>
        <w:t>4 Информационной карты.</w:t>
      </w:r>
    </w:p>
    <w:p w14:paraId="1A5556D1" w14:textId="77777777" w:rsidR="007D6548" w:rsidRPr="00D32FFA" w:rsidRDefault="000236C9" w:rsidP="00E76363">
      <w:pPr>
        <w:pStyle w:val="10"/>
        <w:numPr>
          <w:ilvl w:val="2"/>
          <w:numId w:val="1"/>
        </w:numPr>
        <w:tabs>
          <w:tab w:val="clear" w:pos="0"/>
        </w:tabs>
        <w:ind w:left="0" w:firstLine="709"/>
      </w:pPr>
      <w:r>
        <w:t>Дата рассмотрения, оценки и сопоставления предложений претендентов и представленных комплектов документов с предложениями претендентов на участие в Открытом конкурсе (далее – Заявки) указана в пункте 8 Информационной карты.</w:t>
      </w:r>
    </w:p>
    <w:p w14:paraId="56F055AF" w14:textId="77777777" w:rsidR="007D6548" w:rsidRPr="00D32FFA" w:rsidRDefault="005F19D2" w:rsidP="00E76363">
      <w:pPr>
        <w:pStyle w:val="10"/>
        <w:numPr>
          <w:ilvl w:val="2"/>
          <w:numId w:val="1"/>
        </w:numPr>
        <w:tabs>
          <w:tab w:val="clear" w:pos="0"/>
        </w:tabs>
        <w:ind w:left="0" w:firstLine="709"/>
      </w:pPr>
      <w:r>
        <w:t>Участником в Открытом конкурсе признается любое юридическое лицо, независимо от организационно-правовой формы, формы собственности, места нахождения и места происхождения капитала, или физическое лицо, в том числе индивидуальный предприниматель, или несколько юридических и/или физических лиц, в том числе индивидуальных предпринимателей, выступающих на стороне одного участника закупки.</w:t>
      </w:r>
    </w:p>
    <w:p w14:paraId="5D13F888" w14:textId="77777777" w:rsidR="00FC2F34" w:rsidRDefault="00FC2F34" w:rsidP="00E76363">
      <w:pPr>
        <w:pStyle w:val="10"/>
        <w:numPr>
          <w:ilvl w:val="2"/>
          <w:numId w:val="1"/>
        </w:numPr>
        <w:tabs>
          <w:tab w:val="clear" w:pos="0"/>
        </w:tabs>
        <w:ind w:left="0" w:firstLine="709"/>
      </w:pPr>
      <w:r>
        <w:t>В настоящей документации о закупке используются следующие определения (разновидности) участника Открытого конкурса:</w:t>
      </w:r>
    </w:p>
    <w:p w14:paraId="62327111" w14:textId="77777777" w:rsidR="00FC2F34" w:rsidRDefault="00FC2F34" w:rsidP="00E76363">
      <w:pPr>
        <w:pStyle w:val="10"/>
        <w:ind w:firstLine="709"/>
      </w:pPr>
      <w:r>
        <w:t>- претендент – участник Открытого конкурса, который получил в установленном порядке всю необходимую документацию о закупке, имеющий намерения подать или подавший Заявку на участие в Открытом конкурсе;</w:t>
      </w:r>
    </w:p>
    <w:p w14:paraId="44287616" w14:textId="77777777" w:rsidR="00153C91" w:rsidRPr="00153C91" w:rsidRDefault="00FC2F34" w:rsidP="00E76363">
      <w:pPr>
        <w:pStyle w:val="10"/>
        <w:ind w:firstLine="709"/>
      </w:pPr>
      <w:r>
        <w:t>- участник Открытого конкурса (допущенный участник) – претендент, своевременно и по установленной форме подавший Заявку на участие в Открытом конкурсе, чья Заявка соответствует установленным в документации о закупке требованиям, признанный Конкурсной комиссией соответствующим установленным в документации о закупке обязательным и квалификационным требованиям, и допущенный Конкурсной комиссией к участию в Открытом конкурсе.</w:t>
      </w:r>
    </w:p>
    <w:p w14:paraId="5F470CD2" w14:textId="77777777" w:rsidR="007D6548" w:rsidRPr="00D32FFA" w:rsidRDefault="000A3F49" w:rsidP="00E76363">
      <w:pPr>
        <w:pStyle w:val="10"/>
        <w:numPr>
          <w:ilvl w:val="2"/>
          <w:numId w:val="1"/>
        </w:numPr>
        <w:tabs>
          <w:tab w:val="clear" w:pos="0"/>
        </w:tabs>
        <w:ind w:left="0" w:firstLine="709"/>
        <w:rPr>
          <w:szCs w:val="28"/>
        </w:rPr>
      </w:pPr>
      <w:r>
        <w:rPr>
          <w:szCs w:val="28"/>
        </w:rPr>
        <w:t>Для участия в Открытом конкурсе претендент должен:</w:t>
      </w:r>
    </w:p>
    <w:p w14:paraId="43C3C488" w14:textId="77777777" w:rsidR="007D6548" w:rsidRPr="00D32FFA" w:rsidRDefault="007D6548" w:rsidP="00E76363">
      <w:pPr>
        <w:pStyle w:val="Default"/>
        <w:ind w:firstLine="709"/>
        <w:jc w:val="both"/>
        <w:rPr>
          <w:sz w:val="28"/>
          <w:szCs w:val="28"/>
        </w:rPr>
      </w:pPr>
      <w:r>
        <w:rPr>
          <w:sz w:val="28"/>
          <w:szCs w:val="28"/>
        </w:rPr>
        <w:t>- быть правомочным на предоставление Заявки и представить Заявку, соответствующую требованиям настоящей документации о закупке;</w:t>
      </w:r>
    </w:p>
    <w:p w14:paraId="485772FE" w14:textId="77777777" w:rsidR="007D6548" w:rsidRDefault="007D6548" w:rsidP="00E76363">
      <w:pPr>
        <w:pStyle w:val="Default"/>
        <w:ind w:firstLine="709"/>
        <w:jc w:val="both"/>
        <w:rPr>
          <w:sz w:val="28"/>
          <w:szCs w:val="28"/>
        </w:rPr>
      </w:pPr>
      <w:r>
        <w:rPr>
          <w:sz w:val="28"/>
          <w:szCs w:val="28"/>
        </w:rPr>
        <w:t>- удовлетворять требованиям, изложенным в настоящей документации о закупке;</w:t>
      </w:r>
    </w:p>
    <w:p w14:paraId="5DE34F17" w14:textId="77777777" w:rsidR="001D1F70" w:rsidRPr="00D32FFA" w:rsidRDefault="001D1F70" w:rsidP="00E76363">
      <w:pPr>
        <w:pStyle w:val="Default"/>
        <w:ind w:firstLine="709"/>
        <w:jc w:val="both"/>
        <w:rPr>
          <w:sz w:val="28"/>
          <w:szCs w:val="28"/>
        </w:rPr>
      </w:pPr>
      <w:r>
        <w:rPr>
          <w:sz w:val="28"/>
          <w:szCs w:val="28"/>
        </w:rPr>
        <w:t>- быть зарегистрированным на электронной торговой площадке, в том числе получить аккредитацию участника в соответствии с правилами, условиями и порядком регистрации, аттестации, установленными на соответствующей электронной торговой площадке, указанной в пункте 4 Информационной карты.</w:t>
      </w:r>
    </w:p>
    <w:p w14:paraId="745E16DE" w14:textId="77777777" w:rsidR="007D6548" w:rsidRPr="00D32FFA" w:rsidRDefault="007D6548" w:rsidP="00E76363">
      <w:pPr>
        <w:pStyle w:val="10"/>
        <w:numPr>
          <w:ilvl w:val="2"/>
          <w:numId w:val="1"/>
        </w:numPr>
        <w:tabs>
          <w:tab w:val="clear" w:pos="0"/>
        </w:tabs>
        <w:ind w:left="0" w:firstLine="709"/>
        <w:rPr>
          <w:szCs w:val="28"/>
        </w:rPr>
      </w:pPr>
      <w:r>
        <w:t xml:space="preserve">Заявки рассматриваются как обязательства участников. ПАО «ТрансКонтейнер» вправе требовать от допущенного участника, с которым принято решение заключить договор по итогам Открытого конкурса, заключения договора на условиях, предложенных в его Заявке. </w:t>
      </w:r>
      <w:r>
        <w:rPr>
          <w:szCs w:val="28"/>
        </w:rPr>
        <w:t xml:space="preserve">Для всех участников Открытого конкурса устанавливаются единые требования </w:t>
      </w:r>
      <w:r>
        <w:t>с учетом случаев, предусмотренных подпунктами 1.1.21, 1.1.22, 1.1.23, 2.3.2 настоящей документации о закупке.</w:t>
      </w:r>
    </w:p>
    <w:p w14:paraId="58A049F8" w14:textId="77777777" w:rsidR="007D6548" w:rsidRPr="00D32FFA" w:rsidRDefault="003E2C12" w:rsidP="00E76363">
      <w:pPr>
        <w:pStyle w:val="10"/>
        <w:numPr>
          <w:ilvl w:val="2"/>
          <w:numId w:val="1"/>
        </w:numPr>
        <w:tabs>
          <w:tab w:val="clear" w:pos="0"/>
        </w:tabs>
        <w:ind w:left="0" w:firstLine="709"/>
      </w:pPr>
      <w:r>
        <w:rPr>
          <w:szCs w:val="28"/>
        </w:rPr>
        <w:lastRenderedPageBreak/>
        <w:t xml:space="preserve">Решение о допуске претендентов к участию в Открытом конкурсе на основании предложения Организатора принимает Конкурсная комиссия (пункт 3 Информационной карты) в порядке, определенном </w:t>
      </w:r>
      <w:r>
        <w:t>настоящей документацией о закупке и Положением о закупках.</w:t>
      </w:r>
    </w:p>
    <w:p w14:paraId="18428ABC" w14:textId="77777777" w:rsidR="007D6548" w:rsidRPr="00D32FFA" w:rsidRDefault="007D6548" w:rsidP="00E76363">
      <w:pPr>
        <w:pStyle w:val="10"/>
        <w:numPr>
          <w:ilvl w:val="2"/>
          <w:numId w:val="1"/>
        </w:numPr>
        <w:tabs>
          <w:tab w:val="clear" w:pos="0"/>
        </w:tabs>
        <w:ind w:left="0" w:firstLine="709"/>
        <w:rPr>
          <w:szCs w:val="28"/>
        </w:rPr>
      </w:pPr>
      <w:r>
        <w:rPr>
          <w:szCs w:val="28"/>
        </w:rPr>
        <w:t>Конкурсная комиссия вправе на основании информации о несоответствии участника Открытого конкурса установленным настоящей документацией о закупке требованиям, полученной из любых официальных источников, использование которых не противоречит законодательству Российской Федерации, не допустить претендента на участие в Открытом конкурсе или отстранить участника Открытого конкурса от участия в Открытом конкурсе на любом этапе его проведения.</w:t>
      </w:r>
    </w:p>
    <w:p w14:paraId="4BD10764" w14:textId="77777777" w:rsidR="007D6548" w:rsidRPr="0039674B" w:rsidRDefault="00971493" w:rsidP="00E76363">
      <w:pPr>
        <w:pStyle w:val="10"/>
        <w:numPr>
          <w:ilvl w:val="2"/>
          <w:numId w:val="1"/>
        </w:numPr>
        <w:tabs>
          <w:tab w:val="clear" w:pos="0"/>
        </w:tabs>
        <w:ind w:left="0" w:firstLine="709"/>
      </w:pPr>
      <w:r>
        <w:t>Участник несет все расходы и убытки, связанные с подготовкой и подачей своей Заявки. Заказчик/Организатор не несут никакой ответственности по расходам и убыткам, понесенными претендентами в связи с их участием в Открытом конкурсе.</w:t>
      </w:r>
    </w:p>
    <w:p w14:paraId="2D1570E7" w14:textId="77777777" w:rsidR="007D6548" w:rsidRDefault="00EE6093" w:rsidP="00E76363">
      <w:pPr>
        <w:pStyle w:val="10"/>
        <w:numPr>
          <w:ilvl w:val="2"/>
          <w:numId w:val="1"/>
        </w:numPr>
        <w:tabs>
          <w:tab w:val="clear" w:pos="0"/>
        </w:tabs>
        <w:ind w:left="0" w:firstLine="709"/>
      </w:pPr>
      <w:r>
        <w:t>Под оператором электронной площадки понимается являющееся коммерческой организацией юридическое лицо, созданное в соответствии с законодательством Российской Федерации, владеющее электронной площадкой, в том числе необходимыми для ее функционирования оборудованием и программно-техническими средствами (далее - Программно-аппаратные средства), и обеспечивающее проведение конкурентных закупок в электронной форме. Функционирование электронной площадки осуществляется в соответствии с правилами, действующими на электронной площадке, и соглашением, заключенным между Заказчиком и оператором электронной площадки, с учетом законодательства Российской Федерации.</w:t>
      </w:r>
    </w:p>
    <w:p w14:paraId="2A992523" w14:textId="77777777" w:rsidR="00E43524" w:rsidRPr="00202CD3" w:rsidRDefault="00E43524" w:rsidP="00E76363">
      <w:pPr>
        <w:pStyle w:val="10"/>
        <w:numPr>
          <w:ilvl w:val="2"/>
          <w:numId w:val="1"/>
        </w:numPr>
        <w:tabs>
          <w:tab w:val="clear" w:pos="0"/>
        </w:tabs>
        <w:ind w:left="0" w:firstLine="709"/>
      </w:pPr>
      <w:r>
        <w:t>Документы, подписанные усиленной квалифицированной электронной подписью (далее – ЭП) претендента закупки (лица, имеющего право действовать от имени претендента закупки), именуемые в дальнейшем электронные документы, признаются документами, подписанными собственноручной подписью претендента Открытого конкурса (лица, имеющего право действовать от имени претендента). Наличие подписи ЭП участника закупки подтверждает, что подписанный документ отправлен от имени участника закупки и является точной цифровой копией документа-оригинала подписанного и заверенного в необходимых случаях печатью. Оформление и применение ЭП регулируется в порядке, предусмотренном Федеральным законом от 06 апреля 2011 года № 63–ФЗ «Об электронной подписи» и принятыми в соответствии с этим законом нормативно-правовыми актами.</w:t>
      </w:r>
    </w:p>
    <w:p w14:paraId="503273AD" w14:textId="77777777" w:rsidR="000224FB" w:rsidRPr="0039674B" w:rsidRDefault="00C559B9" w:rsidP="00E76363">
      <w:pPr>
        <w:pStyle w:val="10"/>
        <w:numPr>
          <w:ilvl w:val="2"/>
          <w:numId w:val="1"/>
        </w:numPr>
        <w:tabs>
          <w:tab w:val="clear" w:pos="0"/>
        </w:tabs>
        <w:ind w:left="0" w:firstLine="709"/>
      </w:pPr>
      <w:r>
        <w:t xml:space="preserve">Претендент на участие в Открытом конкурсе, должен в указанные сроки и на условиях, изложенных в пункте 7 Информационной карты, подать Заявку в форме электронного документа через оператора электронной торговой площадки, указанной в пункте 4 Информационной карты, в порядке, предусмотренном правилами и регламентом работы электронной торговой площадки (далее – ЭТП). Правила регистрации </w:t>
      </w:r>
      <w:r>
        <w:lastRenderedPageBreak/>
        <w:t>претендента на участие в Открытом конкурсе на ЭТП, аккредитация претендента на участие в Открытом конкурсе на ЭТП, правила проведения процедур Открытого конкурса (в том числе подачи Заявки), помимо настоящей документации о закупке, определяются также инструкциями, регламентом и другими правилами работы ЭТП (</w:t>
      </w:r>
      <w:hyperlink r:id="rId13" w:history="1">
        <w:r>
          <w:rPr>
            <w:rStyle w:val="a8"/>
          </w:rPr>
          <w:t>https://otc.ru/documents</w:t>
        </w:r>
      </w:hyperlink>
      <w:r>
        <w:t>).</w:t>
      </w:r>
    </w:p>
    <w:p w14:paraId="3A8C8406" w14:textId="77777777" w:rsidR="00D2783A" w:rsidRDefault="00FC2F34" w:rsidP="00E76363">
      <w:pPr>
        <w:pStyle w:val="10"/>
        <w:numPr>
          <w:ilvl w:val="2"/>
          <w:numId w:val="1"/>
        </w:numPr>
        <w:tabs>
          <w:tab w:val="clear" w:pos="0"/>
        </w:tabs>
        <w:ind w:left="0" w:firstLine="709"/>
      </w:pPr>
      <w:r>
        <w:t>Заказчик/Организатор Открытого конкурса вправе отказаться от его проведения по одному и более предмету (лоту) в любой момент до заключения договора.</w:t>
      </w:r>
    </w:p>
    <w:p w14:paraId="3BB19B4B" w14:textId="77777777" w:rsidR="007378E3" w:rsidRDefault="002B65A4" w:rsidP="00E76363">
      <w:pPr>
        <w:pStyle w:val="10"/>
        <w:widowControl w:val="0"/>
        <w:ind w:firstLine="709"/>
      </w:pPr>
      <w:r>
        <w:t>Решение об отказе от проведения Открытого конкурса размещается в соответствии с пунктом 4 Информационной карты в день принятия такого решения. При этом ПАО «ТрансКонтейнер» не будет нести никакой ответственности перед любыми физическими и юридическими лицами, которым такое действие может принести убытки.</w:t>
      </w:r>
    </w:p>
    <w:p w14:paraId="279F602B" w14:textId="77777777" w:rsidR="007378E3" w:rsidRDefault="007378E3" w:rsidP="00E76363">
      <w:pPr>
        <w:pStyle w:val="10"/>
        <w:widowControl w:val="0"/>
        <w:numPr>
          <w:ilvl w:val="2"/>
          <w:numId w:val="1"/>
        </w:numPr>
        <w:tabs>
          <w:tab w:val="clear" w:pos="0"/>
        </w:tabs>
        <w:ind w:left="0" w:firstLine="709"/>
      </w:pPr>
      <w:r>
        <w:t>Протоколы, оформляемые в ходе проведения Открытого конкурса, размещаются в порядке, предусмотренном настоящей документацией о закупке, не позднее 3 (трех) дней с даты их подписания в соответствии с пунктом 4 Информационной карты.</w:t>
      </w:r>
    </w:p>
    <w:p w14:paraId="283915E2" w14:textId="77777777" w:rsidR="00494C14" w:rsidRDefault="00494C14" w:rsidP="00494C14">
      <w:pPr>
        <w:pStyle w:val="10"/>
        <w:widowControl w:val="0"/>
        <w:ind w:firstLine="709"/>
      </w:pPr>
      <w:r>
        <w:t>Сроки подготовки, согласования и подписания протоколов, оформляемых в процессе проведения настоящего Открытого конкурса, не могут превышать 7 (семь) рабочих дней с даты проведения соответствующего этапа Открытого конкурса.</w:t>
      </w:r>
    </w:p>
    <w:p w14:paraId="310944C9" w14:textId="77777777" w:rsidR="00494C14" w:rsidRPr="00D32FFA" w:rsidRDefault="00494C14" w:rsidP="00494C14">
      <w:pPr>
        <w:pStyle w:val="10"/>
        <w:widowControl w:val="0"/>
        <w:ind w:firstLine="709"/>
      </w:pPr>
      <w:r>
        <w:t>В исключительных случаях, например: при значительном (более 6) количестве Заявок на участие в Открытом конкурсе, при направлении, в случаях, предусмотренных настоящей документацией о закупке и Положением о закупках, запросов в адреса претендентов, участников, органов государственной власти, государственных учреждений, юридических и физических лиц, индивидуальных предпринимателей, срок подписания протоколов может быть увеличен. В каждом случае увеличения сроков подписания протоколов соответствующая информация с указанием планируемого срока подписания протокола размещается в порядке, предусмотренном настоящей документацией о закупке, не позднее 3 (трех) дней с даты истечения установленного в настоящем пункте срока подписания протокола.</w:t>
      </w:r>
    </w:p>
    <w:p w14:paraId="4BA0AA03" w14:textId="77777777" w:rsidR="007D6548" w:rsidRPr="00D32FFA" w:rsidRDefault="007D6548" w:rsidP="00E76363">
      <w:pPr>
        <w:pStyle w:val="10"/>
        <w:widowControl w:val="0"/>
        <w:numPr>
          <w:ilvl w:val="2"/>
          <w:numId w:val="1"/>
        </w:numPr>
        <w:tabs>
          <w:tab w:val="clear" w:pos="0"/>
        </w:tabs>
        <w:ind w:left="0" w:firstLine="709"/>
      </w:pPr>
      <w:r>
        <w:t>В случае участия нескольких лиц на стороне одного претендента соответствующая информация должна быть указана в Заявке, оформленной в соответствии с приложением № 1 к настоящей документации о закупке. Если соответствующая информация не указана в Заявке, претендент считается подавшим Заявку от своего имени и действующим в своих интересах.</w:t>
      </w:r>
    </w:p>
    <w:p w14:paraId="6DA70A81" w14:textId="77777777" w:rsidR="00C51709" w:rsidRPr="00D32FFA" w:rsidRDefault="00C51709" w:rsidP="00E76363">
      <w:pPr>
        <w:pStyle w:val="10"/>
        <w:widowControl w:val="0"/>
        <w:numPr>
          <w:ilvl w:val="2"/>
          <w:numId w:val="1"/>
        </w:numPr>
        <w:tabs>
          <w:tab w:val="clear" w:pos="0"/>
        </w:tabs>
        <w:ind w:left="0" w:firstLine="709"/>
      </w:pPr>
      <w:r>
        <w:t>Иностранные участники при проведении закупки вправе подавать предложения о цене договора без учета расходов, связанных с импортом товара на территорию Российской Федерации (в т.ч. расходов на транспортировку, страхование груза, таможенную очистку).</w:t>
      </w:r>
    </w:p>
    <w:p w14:paraId="3C4AF9C3" w14:textId="77777777" w:rsidR="00C51709" w:rsidRPr="00D32FFA" w:rsidRDefault="00C51709" w:rsidP="00E76363">
      <w:pPr>
        <w:pStyle w:val="10"/>
        <w:widowControl w:val="0"/>
        <w:ind w:firstLine="709"/>
      </w:pPr>
      <w:r>
        <w:t xml:space="preserve">В этом случае Конкурсная комиссия принимает решение после рассмотрения, оценки и сопоставления поданных в разных базисах поставки </w:t>
      </w:r>
      <w:r>
        <w:lastRenderedPageBreak/>
        <w:t>ценовых предложений участников.</w:t>
      </w:r>
    </w:p>
    <w:p w14:paraId="235C9445" w14:textId="77777777" w:rsidR="00C51709" w:rsidRDefault="00995C9F" w:rsidP="00E76363">
      <w:pPr>
        <w:pStyle w:val="10"/>
        <w:widowControl w:val="0"/>
        <w:numPr>
          <w:ilvl w:val="2"/>
          <w:numId w:val="1"/>
        </w:numPr>
        <w:tabs>
          <w:tab w:val="clear" w:pos="0"/>
        </w:tabs>
        <w:ind w:left="0" w:firstLine="709"/>
      </w:pPr>
      <w:r>
        <w:t xml:space="preserve">Иностранные участники закупки вправе указать цену в рублях Российской Федерации, либо, если иное указано </w:t>
      </w:r>
      <w:r>
        <w:rPr>
          <w:szCs w:val="28"/>
        </w:rPr>
        <w:t>в пункте 12 Информационной карты,</w:t>
      </w:r>
      <w:r>
        <w:t xml:space="preserve"> в иностранной валюте</w:t>
      </w:r>
      <w:r>
        <w:rPr>
          <w:szCs w:val="28"/>
        </w:rPr>
        <w:t>.</w:t>
      </w:r>
      <w:r>
        <w:t xml:space="preserve"> При этом рассмотрение, оценка и сопоставление Заявок российских и иностранных участников будут осуществляться в рублях Российской Федерации с пересчетом цен Заявок иностранных участников, указанных в иностранных валютах, по курсу Центрального банка Российской Федерации на дату рассмотрения, оценки и сопоставления Заявок.</w:t>
      </w:r>
    </w:p>
    <w:p w14:paraId="31B0DA28" w14:textId="77777777" w:rsidR="007378E3" w:rsidRDefault="00C51709" w:rsidP="00E76363">
      <w:pPr>
        <w:pStyle w:val="10"/>
        <w:widowControl w:val="0"/>
        <w:numPr>
          <w:ilvl w:val="2"/>
          <w:numId w:val="1"/>
        </w:numPr>
        <w:tabs>
          <w:tab w:val="clear" w:pos="0"/>
        </w:tabs>
        <w:ind w:left="0" w:firstLine="709"/>
      </w:pPr>
      <w:r>
        <w:t>Предоставление иностранными участниками закупки документов и сведений, в том числе в целях подтверждения обязательных и квалификационных требований, предусмотренных настоящей документацией о закупке, осуществляется с учетом особенностей, указанных в пункте 18 Информационной карты.</w:t>
      </w:r>
    </w:p>
    <w:p w14:paraId="68AE081F" w14:textId="77777777" w:rsidR="007378E3" w:rsidRDefault="007378E3" w:rsidP="00E76363">
      <w:pPr>
        <w:pStyle w:val="10"/>
        <w:numPr>
          <w:ilvl w:val="2"/>
          <w:numId w:val="1"/>
        </w:numPr>
        <w:tabs>
          <w:tab w:val="clear" w:pos="0"/>
        </w:tabs>
        <w:ind w:left="0" w:firstLine="709"/>
      </w:pPr>
      <w:r>
        <w:t>Конфиденциальная информация, ставшая известной сторонам при проведении Открытого конкурса, не может быть передана третьим лицам за исключением случаев, предусмотренных законодательством Российской Федерации.</w:t>
      </w:r>
    </w:p>
    <w:p w14:paraId="777A740F" w14:textId="77777777" w:rsidR="00A9427D" w:rsidRDefault="00A9427D" w:rsidP="00A9427D">
      <w:pPr>
        <w:pStyle w:val="10"/>
        <w:ind w:firstLine="709"/>
      </w:pPr>
      <w:r>
        <w:t>В случаях, когда условия, содержащиеся в документации о закупке, в предложениях участников закупок и иных документах, являются конфиденциальными для Заказчика и/или третьих лиц и их разглашение может нанести ущерб интересам Заказчика и/или третьим лицам, указанные документы и протоколы, оформляемые в ходе проведения Открытого конкурса, могут не публиковаться.</w:t>
      </w:r>
    </w:p>
    <w:p w14:paraId="2FC36BBF" w14:textId="77777777" w:rsidR="004D5A4D" w:rsidRDefault="004D5A4D" w:rsidP="00A9427D">
      <w:pPr>
        <w:pStyle w:val="10"/>
        <w:ind w:firstLine="709"/>
      </w:pPr>
      <w:r>
        <w:rPr>
          <w:color w:val="000000"/>
          <w:szCs w:val="28"/>
        </w:rPr>
        <w:t xml:space="preserve">Заказчик обязан хранить коммерческую тайну претендентов, ставшую им известной в связи с проведением закупки. Коммерческой тайной признается информация, оформленная в соответствии с требованиями Федерального закона «О коммерческой тайне», а также обеспечить соблюдение требований </w:t>
      </w:r>
      <w:r>
        <w:rPr>
          <w:bCs/>
          <w:color w:val="000000"/>
          <w:szCs w:val="28"/>
        </w:rPr>
        <w:t>Федерального закона «О персональных данных»</w:t>
      </w:r>
      <w:r>
        <w:rPr>
          <w:color w:val="000000"/>
          <w:szCs w:val="28"/>
        </w:rPr>
        <w:t>.</w:t>
      </w:r>
    </w:p>
    <w:p w14:paraId="77094172" w14:textId="77777777" w:rsidR="00871018" w:rsidRPr="00215E05" w:rsidRDefault="00871018" w:rsidP="00E76363">
      <w:pPr>
        <w:pStyle w:val="10"/>
        <w:numPr>
          <w:ilvl w:val="2"/>
          <w:numId w:val="1"/>
        </w:numPr>
        <w:tabs>
          <w:tab w:val="clear" w:pos="0"/>
        </w:tabs>
        <w:ind w:left="0" w:firstLine="709"/>
      </w:pPr>
      <w:r>
        <w:t>Заказчик не берет на себя обязательства по уведомлению участников Открытого конкурса об изменениях, дополнениях, разъяснениях настоящей документации о закупке, а также по уведомлению участников (за исключением победителя(-ей) Открытого конкурса, и лица, с которым в соответствии с настоящей документацией о закупке заключается договор) об итогах Открытого конкурса и не несет ответственности в случаях, когда участники не осведомлены о внесенных изменениях, дополнениях, разъяснениях, итогах Открытого конкурса при условии их надлежащего размещения в СМИ.</w:t>
      </w:r>
    </w:p>
    <w:p w14:paraId="3920A20F" w14:textId="77777777" w:rsidR="00215E05" w:rsidRDefault="00215E05" w:rsidP="00215E05">
      <w:pPr>
        <w:pStyle w:val="10"/>
        <w:ind w:left="709" w:firstLine="0"/>
      </w:pPr>
    </w:p>
    <w:p w14:paraId="33F5E5CD" w14:textId="77777777" w:rsidR="007D6548" w:rsidRPr="00D20AD0" w:rsidRDefault="00CB6943" w:rsidP="00F356EB">
      <w:pPr>
        <w:pStyle w:val="10"/>
        <w:numPr>
          <w:ilvl w:val="1"/>
          <w:numId w:val="1"/>
        </w:numPr>
        <w:tabs>
          <w:tab w:val="clear" w:pos="720"/>
          <w:tab w:val="num" w:pos="567"/>
        </w:tabs>
        <w:ind w:left="0" w:firstLine="709"/>
        <w:outlineLvl w:val="1"/>
        <w:rPr>
          <w:b/>
          <w:szCs w:val="28"/>
        </w:rPr>
      </w:pPr>
      <w:r>
        <w:rPr>
          <w:b/>
          <w:bCs/>
          <w:szCs w:val="28"/>
        </w:rPr>
        <w:t>Разъяснения положений настоящей документации о закупке</w:t>
      </w:r>
    </w:p>
    <w:p w14:paraId="7B7DC6D4" w14:textId="77777777" w:rsidR="00A02EA1" w:rsidRDefault="009F3BE8" w:rsidP="00E76363">
      <w:pPr>
        <w:numPr>
          <w:ilvl w:val="2"/>
          <w:numId w:val="2"/>
        </w:numPr>
        <w:tabs>
          <w:tab w:val="clear" w:pos="0"/>
        </w:tabs>
        <w:ind w:left="0" w:firstLine="709"/>
        <w:jc w:val="both"/>
        <w:rPr>
          <w:rFonts w:eastAsia="MS Mincho"/>
          <w:sz w:val="28"/>
          <w:szCs w:val="28"/>
        </w:rPr>
      </w:pPr>
      <w:r>
        <w:rPr>
          <w:rFonts w:eastAsia="MS Mincho"/>
          <w:sz w:val="28"/>
          <w:szCs w:val="28"/>
        </w:rPr>
        <w:t>Претендент вправе не позднее, чем за 3 (три) рабочих дня до даты окончания срока подачи Заявок (пункт 7 Информационной карты), направить письменный запрос, сформированный через ЭТП, на разъяснение положений настоящей документации о закупке.</w:t>
      </w:r>
    </w:p>
    <w:p w14:paraId="2341BFA8" w14:textId="77777777" w:rsidR="005921BC" w:rsidRPr="00B4245D" w:rsidRDefault="005921BC" w:rsidP="00E76363">
      <w:pPr>
        <w:numPr>
          <w:ilvl w:val="2"/>
          <w:numId w:val="2"/>
        </w:numPr>
        <w:tabs>
          <w:tab w:val="clear" w:pos="0"/>
        </w:tabs>
        <w:ind w:left="0" w:firstLine="709"/>
        <w:jc w:val="both"/>
        <w:rPr>
          <w:rFonts w:eastAsia="MS Mincho"/>
          <w:sz w:val="28"/>
          <w:szCs w:val="28"/>
        </w:rPr>
      </w:pPr>
      <w:r>
        <w:rPr>
          <w:rFonts w:eastAsia="MS Mincho"/>
          <w:sz w:val="28"/>
          <w:szCs w:val="28"/>
        </w:rPr>
        <w:lastRenderedPageBreak/>
        <w:t>Обмен информацией между Организатором и претендентом закупки, направившим запрос, подписанный ЭП лица, имеющего право действовать от имени претендента, осуществляется с помощью направления через ЭТП электронного документа (информации в электронной форме, подписанной ЭП), содержащего запрос на разъяснение положений настоящей документации о закупке и размещения Организатором разъяснений в СМИ для ознакомления в открытом доступе.</w:t>
      </w:r>
    </w:p>
    <w:p w14:paraId="2C6267A0" w14:textId="77777777" w:rsidR="00E04934" w:rsidRDefault="005921BC" w:rsidP="00E76363">
      <w:pPr>
        <w:numPr>
          <w:ilvl w:val="2"/>
          <w:numId w:val="2"/>
        </w:numPr>
        <w:tabs>
          <w:tab w:val="clear" w:pos="0"/>
        </w:tabs>
        <w:ind w:left="0" w:firstLine="709"/>
        <w:jc w:val="both"/>
        <w:rPr>
          <w:rFonts w:eastAsia="MS Mincho"/>
          <w:sz w:val="28"/>
          <w:szCs w:val="28"/>
        </w:rPr>
      </w:pPr>
      <w:r>
        <w:rPr>
          <w:rFonts w:eastAsia="MS Mincho"/>
          <w:sz w:val="28"/>
          <w:szCs w:val="28"/>
        </w:rPr>
        <w:t>При формировании запроса на разъяснение необходимо прикреплять файл с запросом на официальном (фирменном) бланке претендента, подписанный лицом, имеющим право действовать от имени претендента.</w:t>
      </w:r>
    </w:p>
    <w:p w14:paraId="562E2590" w14:textId="77777777" w:rsidR="007D6548" w:rsidRPr="00E04934" w:rsidRDefault="00A44BCF" w:rsidP="00E76363">
      <w:pPr>
        <w:numPr>
          <w:ilvl w:val="2"/>
          <w:numId w:val="2"/>
        </w:numPr>
        <w:tabs>
          <w:tab w:val="clear" w:pos="0"/>
        </w:tabs>
        <w:ind w:left="0" w:firstLine="709"/>
        <w:jc w:val="both"/>
        <w:rPr>
          <w:rFonts w:eastAsia="MS Mincho"/>
          <w:sz w:val="28"/>
          <w:szCs w:val="28"/>
        </w:rPr>
      </w:pPr>
      <w:r>
        <w:rPr>
          <w:rFonts w:eastAsia="MS Mincho"/>
          <w:sz w:val="28"/>
          <w:szCs w:val="28"/>
        </w:rPr>
        <w:t>Заказчик/Организатор осуществляет разъяснение положений документации о закупке в течение 3 (трех) рабочих дней с даты поступления запроса на разъяснение и размещает их не позднее 3 (трех) дней с момента принятия решения в соответствии с</w:t>
      </w:r>
      <w:r>
        <w:rPr>
          <w:sz w:val="28"/>
          <w:szCs w:val="28"/>
        </w:rPr>
        <w:t xml:space="preserve"> </w:t>
      </w:r>
      <w:r>
        <w:rPr>
          <w:rFonts w:eastAsia="MS Mincho"/>
          <w:sz w:val="28"/>
          <w:szCs w:val="28"/>
        </w:rPr>
        <w:t>пунктом 4 Информационной карты.</w:t>
      </w:r>
    </w:p>
    <w:p w14:paraId="4363E73E" w14:textId="77777777" w:rsidR="007D6548" w:rsidRPr="00E04934" w:rsidRDefault="002B26EB" w:rsidP="00E76363">
      <w:pPr>
        <w:numPr>
          <w:ilvl w:val="2"/>
          <w:numId w:val="2"/>
        </w:numPr>
        <w:tabs>
          <w:tab w:val="clear" w:pos="0"/>
        </w:tabs>
        <w:ind w:left="0" w:firstLine="709"/>
        <w:jc w:val="both"/>
        <w:rPr>
          <w:rFonts w:eastAsia="MS Mincho"/>
          <w:sz w:val="28"/>
          <w:szCs w:val="28"/>
        </w:rPr>
      </w:pPr>
      <w:r>
        <w:rPr>
          <w:rFonts w:eastAsia="MS Mincho"/>
          <w:sz w:val="28"/>
          <w:szCs w:val="28"/>
        </w:rPr>
        <w:t>Разъяснения, подписанные ЭП лица, имеющего право действовать от имени Заказчика, размещаются с предметом запроса и без указания информации о лице, от которого поступил запрос на разъяснение. Разъяснения положений документации о закупке не могут изменять предмет и существенные условия проекта договора Открытого конкурса.</w:t>
      </w:r>
    </w:p>
    <w:p w14:paraId="6AAB1EDF" w14:textId="77777777" w:rsidR="007D6548" w:rsidRPr="00D32FFA" w:rsidRDefault="00A44BCF" w:rsidP="00E76363">
      <w:pPr>
        <w:numPr>
          <w:ilvl w:val="2"/>
          <w:numId w:val="2"/>
        </w:numPr>
        <w:tabs>
          <w:tab w:val="clear" w:pos="0"/>
        </w:tabs>
        <w:ind w:left="0" w:firstLine="709"/>
        <w:jc w:val="both"/>
        <w:rPr>
          <w:sz w:val="28"/>
          <w:szCs w:val="28"/>
        </w:rPr>
      </w:pPr>
      <w:r>
        <w:rPr>
          <w:sz w:val="28"/>
          <w:szCs w:val="28"/>
        </w:rPr>
        <w:t>Заказчик/Организатор вправе не отвечать на запросы на разъяснение положений настоящей документации о закупке по проведению Открытого конкурса, поступившие позднее срока, установленного в подпункте 1.2.1 настоящей документации о закупке.</w:t>
      </w:r>
    </w:p>
    <w:p w14:paraId="41CC39B0" w14:textId="77777777" w:rsidR="00DA37B1" w:rsidRDefault="00811501" w:rsidP="00E76363">
      <w:pPr>
        <w:numPr>
          <w:ilvl w:val="2"/>
          <w:numId w:val="2"/>
        </w:numPr>
        <w:tabs>
          <w:tab w:val="clear" w:pos="0"/>
        </w:tabs>
        <w:ind w:left="0" w:firstLine="709"/>
        <w:jc w:val="both"/>
        <w:rPr>
          <w:sz w:val="28"/>
          <w:szCs w:val="28"/>
        </w:rPr>
      </w:pPr>
      <w:r>
        <w:rPr>
          <w:sz w:val="28"/>
          <w:szCs w:val="28"/>
        </w:rPr>
        <w:t>Получение и ознакомление претендентов на участие в Открытом конкурсе с разъяснениями настоящей документации о закупке осуществляется через СМИ.</w:t>
      </w:r>
    </w:p>
    <w:p w14:paraId="52CDE543" w14:textId="77777777" w:rsidR="00147510" w:rsidRPr="00147510" w:rsidRDefault="00147510" w:rsidP="00147510">
      <w:pPr>
        <w:ind w:left="709"/>
        <w:jc w:val="both"/>
        <w:rPr>
          <w:sz w:val="28"/>
          <w:szCs w:val="28"/>
        </w:rPr>
      </w:pPr>
    </w:p>
    <w:p w14:paraId="3FE10A64" w14:textId="77777777" w:rsidR="007D6548" w:rsidRDefault="007D6548" w:rsidP="00F356EB">
      <w:pPr>
        <w:pStyle w:val="10"/>
        <w:numPr>
          <w:ilvl w:val="1"/>
          <w:numId w:val="1"/>
        </w:numPr>
        <w:tabs>
          <w:tab w:val="clear" w:pos="720"/>
          <w:tab w:val="num" w:pos="567"/>
        </w:tabs>
        <w:ind w:left="0" w:firstLine="709"/>
        <w:outlineLvl w:val="1"/>
        <w:rPr>
          <w:b/>
          <w:szCs w:val="28"/>
        </w:rPr>
      </w:pPr>
      <w:r>
        <w:rPr>
          <w:b/>
          <w:szCs w:val="28"/>
        </w:rPr>
        <w:t>Внесение изменений и дополнений в настоящую документацию о закупке</w:t>
      </w:r>
    </w:p>
    <w:p w14:paraId="37586A02" w14:textId="77777777" w:rsidR="00A83569" w:rsidRDefault="00A83569" w:rsidP="007D3C1D">
      <w:pPr>
        <w:pStyle w:val="afc"/>
        <w:numPr>
          <w:ilvl w:val="0"/>
          <w:numId w:val="20"/>
        </w:numPr>
        <w:ind w:left="0" w:firstLine="709"/>
        <w:rPr>
          <w:sz w:val="28"/>
          <w:szCs w:val="28"/>
        </w:rPr>
      </w:pPr>
      <w:r>
        <w:rPr>
          <w:sz w:val="28"/>
          <w:szCs w:val="28"/>
        </w:rPr>
        <w:t>В любое время, но не позднее, чем за 1 (один) день до дня окончания срока подачи Заявок, в том числе по запросу претендента, могут быть внесены изменения и дополнения в настоящую документацию о закупке Открытого конкурса. Любые изменения, дополнения, вносимые в настоящую документацию о закупке Открытого конкурса, являются ее неотъемлемыми частями. Заказчик/Организатор не вправе вносить изменения, касающиеся замены предмета закупки.</w:t>
      </w:r>
    </w:p>
    <w:p w14:paraId="55E793BC" w14:textId="77777777" w:rsidR="00A83569" w:rsidRDefault="00A83569" w:rsidP="007D3C1D">
      <w:pPr>
        <w:pStyle w:val="afc"/>
        <w:numPr>
          <w:ilvl w:val="0"/>
          <w:numId w:val="20"/>
        </w:numPr>
        <w:ind w:left="0" w:firstLine="709"/>
        <w:rPr>
          <w:sz w:val="28"/>
          <w:szCs w:val="28"/>
        </w:rPr>
      </w:pPr>
      <w:r>
        <w:rPr>
          <w:sz w:val="28"/>
          <w:szCs w:val="28"/>
        </w:rPr>
        <w:t>Изменения и дополнения, внесенные в настоящую документацию о закупке Открытого конкурса, размещаются в соответствии с пунктом 4 Информационной карты не позднее 3 (трех) дней со дня принятия решения о внесении изменений.</w:t>
      </w:r>
    </w:p>
    <w:p w14:paraId="301B784D" w14:textId="77777777" w:rsidR="00A83569" w:rsidRDefault="00A83569" w:rsidP="007D3C1D">
      <w:pPr>
        <w:pStyle w:val="afc"/>
        <w:numPr>
          <w:ilvl w:val="0"/>
          <w:numId w:val="20"/>
        </w:numPr>
        <w:ind w:left="0" w:firstLine="709"/>
        <w:rPr>
          <w:sz w:val="28"/>
          <w:szCs w:val="28"/>
        </w:rPr>
      </w:pPr>
      <w:r>
        <w:rPr>
          <w:sz w:val="28"/>
          <w:szCs w:val="28"/>
        </w:rPr>
        <w:t xml:space="preserve">В случае внесения изменений и дополнений в настоящую документацию о закупке Открытого конкурса, Организатор обязан продлить срок подачи Заявок таким образом, чтобы с даты размещения в СМИ </w:t>
      </w:r>
      <w:r>
        <w:rPr>
          <w:sz w:val="28"/>
          <w:szCs w:val="28"/>
        </w:rPr>
        <w:lastRenderedPageBreak/>
        <w:t>указанных изменений до даты окончания срока подачи Заявок на участие в Открытом конкурсе оставалось не менее 5 (пяти) рабочих дней.</w:t>
      </w:r>
    </w:p>
    <w:p w14:paraId="28E2F61E" w14:textId="77777777" w:rsidR="00A83569" w:rsidRDefault="00A83569" w:rsidP="007D3C1D">
      <w:pPr>
        <w:pStyle w:val="afc"/>
        <w:numPr>
          <w:ilvl w:val="0"/>
          <w:numId w:val="20"/>
        </w:numPr>
        <w:ind w:left="0" w:firstLine="709"/>
        <w:rPr>
          <w:sz w:val="28"/>
          <w:szCs w:val="28"/>
        </w:rPr>
      </w:pPr>
      <w:r>
        <w:rPr>
          <w:sz w:val="28"/>
          <w:szCs w:val="28"/>
        </w:rPr>
        <w:t>Получение и ознакомление претендентов на участие в Открытом конкурсе с изменениями и дополнениями настоящей документации о закупке осуществляется через СМИ.</w:t>
      </w:r>
    </w:p>
    <w:p w14:paraId="2608B611" w14:textId="77777777" w:rsidR="00670AF4" w:rsidRDefault="00670AF4" w:rsidP="00F3355C">
      <w:pPr>
        <w:pStyle w:val="afc"/>
        <w:rPr>
          <w:sz w:val="28"/>
          <w:szCs w:val="28"/>
        </w:rPr>
      </w:pPr>
    </w:p>
    <w:p w14:paraId="373D637F" w14:textId="77777777" w:rsidR="00034877" w:rsidRPr="00C61911" w:rsidRDefault="00034877" w:rsidP="00A83569">
      <w:pPr>
        <w:pStyle w:val="10"/>
        <w:numPr>
          <w:ilvl w:val="1"/>
          <w:numId w:val="1"/>
        </w:numPr>
        <w:tabs>
          <w:tab w:val="clear" w:pos="720"/>
          <w:tab w:val="num" w:pos="567"/>
        </w:tabs>
        <w:ind w:left="0" w:firstLine="709"/>
        <w:outlineLvl w:val="1"/>
        <w:rPr>
          <w:b/>
          <w:szCs w:val="28"/>
        </w:rPr>
      </w:pPr>
      <w:r>
        <w:rPr>
          <w:rFonts w:eastAsia="MS Mincho"/>
          <w:b/>
          <w:szCs w:val="28"/>
        </w:rPr>
        <w:t>Антикоррупционная оговорка</w:t>
      </w:r>
    </w:p>
    <w:p w14:paraId="491ED741" w14:textId="77777777" w:rsidR="008A65C2" w:rsidRPr="00C61911" w:rsidRDefault="008A65C2" w:rsidP="007D3C1D">
      <w:pPr>
        <w:pStyle w:val="afc"/>
        <w:numPr>
          <w:ilvl w:val="0"/>
          <w:numId w:val="21"/>
        </w:numPr>
        <w:ind w:left="0" w:firstLine="709"/>
        <w:rPr>
          <w:sz w:val="28"/>
          <w:szCs w:val="28"/>
        </w:rPr>
      </w:pPr>
      <w:r>
        <w:rPr>
          <w:sz w:val="28"/>
          <w:szCs w:val="28"/>
        </w:rPr>
        <w:t>В рамках проведения настоящей закупки претендентам/участникам, Заказчику/Организатору должны быть известны требования применимого законодательства и применимых норм международного права о противодействии коррупции при осуществлении хозяйственной деятельности (далее – антикоррупционные требования). При проведении закупочных процедур, заключении и исполнении договора стороны обязуются обеспечить соблюдение антикоррупционных требований своими работниками, представителями, аффилированными лицами, посредниками и иными лицами, привлекаемыми ими в ходе проведения закупки.</w:t>
      </w:r>
    </w:p>
    <w:p w14:paraId="3F34A378" w14:textId="77777777" w:rsidR="007E0067" w:rsidRPr="00C61911" w:rsidRDefault="00837F0D" w:rsidP="007D3C1D">
      <w:pPr>
        <w:pStyle w:val="afc"/>
        <w:numPr>
          <w:ilvl w:val="0"/>
          <w:numId w:val="21"/>
        </w:numPr>
        <w:ind w:left="0" w:firstLine="709"/>
        <w:rPr>
          <w:sz w:val="28"/>
          <w:szCs w:val="28"/>
        </w:rPr>
      </w:pPr>
      <w:r>
        <w:rPr>
          <w:sz w:val="28"/>
          <w:szCs w:val="28"/>
        </w:rPr>
        <w:t>Претендентам/участникам, Заказчику/Организатору, их аффилированным лицам, работникам, представителям или посредникам участвующим в закупке запрещается</w:t>
      </w:r>
      <w:r>
        <w:rPr>
          <w:rFonts w:eastAsia="Times New Roman"/>
          <w:sz w:val="28"/>
          <w:szCs w:val="28"/>
        </w:rPr>
        <w:t xml:space="preserve"> предлагать, обещать, требовать, принимать деньги, ценные бумаги, иное имущество или работы (услуги), а также в целях прозрачности и соблюдения правил документации о закупке </w:t>
      </w:r>
      <w:r>
        <w:rPr>
          <w:sz w:val="28"/>
          <w:szCs w:val="28"/>
        </w:rPr>
        <w:t>совершать действия, квалифицируемые применимым законодательством как нарушение антикоррупционных требований, в том числе дача/получение/вымогательство взятки или посредничество во взяточничестве, злоупотребление полномочиями, коммерческий подкуп или посредничество в нем, мошенничество, передача денежных средств или иных ценностей любым лицам в целях оказать влияние на их действия или решения, а также иные незаконные действия в целях получения неправомерной имущественной выгоды, каких-либо неправомерных преимуществ, оказания недружественного влияния или для достижения иных неправомерных целей.</w:t>
      </w:r>
    </w:p>
    <w:p w14:paraId="616FF7AD" w14:textId="77777777" w:rsidR="00A41030" w:rsidRPr="00C61911" w:rsidRDefault="00A41030" w:rsidP="007D3C1D">
      <w:pPr>
        <w:pStyle w:val="afc"/>
        <w:numPr>
          <w:ilvl w:val="0"/>
          <w:numId w:val="21"/>
        </w:numPr>
        <w:ind w:left="0" w:firstLine="709"/>
        <w:rPr>
          <w:sz w:val="28"/>
          <w:szCs w:val="28"/>
        </w:rPr>
      </w:pPr>
      <w:r>
        <w:rPr>
          <w:sz w:val="28"/>
          <w:szCs w:val="28"/>
        </w:rPr>
        <w:t>В случае возникновения обоснованных подозрений в нарушении антикоррупционных требований в связи с проведением настоящей закупки, заключением и/или исполнением договора, любое лицо вправе направить письменный запрос о представлении документов и информации, необходимых для проверки таких подозрений, за исключением документов и информации, доступ к которым ограничен в соответствии с применимым законодательством. Сторона, получившая указанный запрос, обязана дать на него мотивированный ответ, а также представить запрашиваемые документы и информацию (либо указать предусмотренные применимым законодательством основания для отказа в их представлении) в течение 10 (десяти) рабочих дней с даты получения запроса, если иной срок не будет установлен по соглашению между ними.</w:t>
      </w:r>
    </w:p>
    <w:p w14:paraId="1F7D93D2" w14:textId="77777777" w:rsidR="007A0775" w:rsidRPr="00C61911" w:rsidRDefault="007A0775" w:rsidP="007D3C1D">
      <w:pPr>
        <w:pStyle w:val="afc"/>
        <w:numPr>
          <w:ilvl w:val="0"/>
          <w:numId w:val="21"/>
        </w:numPr>
        <w:ind w:left="0" w:firstLine="709"/>
        <w:rPr>
          <w:sz w:val="28"/>
          <w:szCs w:val="28"/>
        </w:rPr>
      </w:pPr>
      <w:r>
        <w:rPr>
          <w:sz w:val="28"/>
          <w:szCs w:val="28"/>
        </w:rPr>
        <w:lastRenderedPageBreak/>
        <w:t xml:space="preserve">При наличии доказательств нарушения антикоррупционных требований, каких-либо положений </w:t>
      </w:r>
      <w:r>
        <w:rPr>
          <w:color w:val="000000"/>
          <w:sz w:val="28"/>
          <w:szCs w:val="28"/>
        </w:rPr>
        <w:t>подпункта 1.4.2 настоящей документации о закупке</w:t>
      </w:r>
      <w:r>
        <w:rPr>
          <w:sz w:val="28"/>
          <w:szCs w:val="28"/>
        </w:rPr>
        <w:t xml:space="preserve">, а также при наличии обоснованных подозрений в этом и неисполнении </w:t>
      </w:r>
      <w:r>
        <w:rPr>
          <w:color w:val="000000"/>
          <w:sz w:val="28"/>
          <w:szCs w:val="28"/>
        </w:rPr>
        <w:t xml:space="preserve">претендентами/участниками </w:t>
      </w:r>
      <w:r>
        <w:rPr>
          <w:sz w:val="28"/>
          <w:szCs w:val="28"/>
        </w:rPr>
        <w:t>обязанности представить запрашиваемые документы и информацию, Заказчик/Организатор вправе предоставить возможность урегулирования возникшей ситуации</w:t>
      </w:r>
      <w:r>
        <w:rPr>
          <w:color w:val="000000"/>
          <w:sz w:val="28"/>
          <w:szCs w:val="28"/>
        </w:rPr>
        <w:t xml:space="preserve"> или отстранить такого претендента/участника от участия в закупке. Информация об этом и мотивы принятого решения указываются в соответствующем протоколе. </w:t>
      </w:r>
      <w:r>
        <w:rPr>
          <w:sz w:val="28"/>
          <w:szCs w:val="28"/>
        </w:rPr>
        <w:t>При этом гарантируются осуществление надлежащего разбирательства по фактам нарушения антикоррупционных требований с соблюдением принципов конфиденциальности и применения эффективных мер по предотвращению возможных конфликтных ситуаций.</w:t>
      </w:r>
    </w:p>
    <w:p w14:paraId="2F9CAF50" w14:textId="77777777" w:rsidR="00BE0A8F" w:rsidRPr="00C61911" w:rsidRDefault="00BE0A8F" w:rsidP="007D3C1D">
      <w:pPr>
        <w:pStyle w:val="afc"/>
        <w:numPr>
          <w:ilvl w:val="0"/>
          <w:numId w:val="21"/>
        </w:numPr>
        <w:ind w:left="0" w:firstLine="709"/>
        <w:rPr>
          <w:sz w:val="28"/>
          <w:szCs w:val="28"/>
        </w:rPr>
      </w:pPr>
      <w:r>
        <w:rPr>
          <w:color w:val="000000"/>
          <w:sz w:val="28"/>
          <w:szCs w:val="28"/>
        </w:rPr>
        <w:t xml:space="preserve">Договор, заключенный Заказчиком на основании решения Конкурсной комиссии, принятого в результате нарушения </w:t>
      </w:r>
      <w:r>
        <w:rPr>
          <w:sz w:val="28"/>
          <w:szCs w:val="28"/>
        </w:rPr>
        <w:t>антикоррупционных требований и</w:t>
      </w:r>
      <w:r>
        <w:rPr>
          <w:color w:val="000000"/>
          <w:sz w:val="28"/>
          <w:szCs w:val="28"/>
        </w:rPr>
        <w:t xml:space="preserve"> положений подпункта 1.4.2 настоящей документации о закупке, может быть расторгнут по инициативе Заказчика в одностороннем порядке в следующих случаях:</w:t>
      </w:r>
    </w:p>
    <w:p w14:paraId="28FE699B" w14:textId="77777777" w:rsidR="00542F11" w:rsidRPr="00C61911" w:rsidRDefault="00BE0A8F" w:rsidP="00BE0A8F">
      <w:pPr>
        <w:pStyle w:val="afc"/>
        <w:rPr>
          <w:sz w:val="28"/>
          <w:szCs w:val="28"/>
        </w:rPr>
      </w:pPr>
      <w:r>
        <w:rPr>
          <w:sz w:val="28"/>
          <w:szCs w:val="28"/>
        </w:rPr>
        <w:t>- при наличии доказательств совершения уголовного преступления или административного правонарушения коррупционной направленности;</w:t>
      </w:r>
    </w:p>
    <w:p w14:paraId="4326151B" w14:textId="77777777" w:rsidR="00BE0A8F" w:rsidRPr="00C61911" w:rsidRDefault="00BE0A8F" w:rsidP="00BE0A8F">
      <w:pPr>
        <w:pStyle w:val="afc"/>
        <w:rPr>
          <w:sz w:val="28"/>
          <w:szCs w:val="28"/>
        </w:rPr>
      </w:pPr>
      <w:r>
        <w:rPr>
          <w:sz w:val="28"/>
          <w:szCs w:val="28"/>
        </w:rPr>
        <w:t>- если в результате нарушения антикоррупционных требований причинены убытки;</w:t>
      </w:r>
    </w:p>
    <w:p w14:paraId="270496AF" w14:textId="77777777" w:rsidR="00BE0A8F" w:rsidRPr="00C61911" w:rsidRDefault="00BE0A8F" w:rsidP="00BE0A8F">
      <w:pPr>
        <w:pStyle w:val="afc"/>
        <w:rPr>
          <w:sz w:val="28"/>
          <w:szCs w:val="28"/>
        </w:rPr>
      </w:pPr>
      <w:r>
        <w:rPr>
          <w:sz w:val="28"/>
          <w:szCs w:val="28"/>
        </w:rPr>
        <w:t>- при неисполнении обязанности представить документы и информацию, запрашиваемые для проверки подозрения в нарушении антикоррупционных требований в течение 20 (двадцати) рабочих дней с момента получения соответствующего запроса.</w:t>
      </w:r>
    </w:p>
    <w:p w14:paraId="7615844C" w14:textId="77777777" w:rsidR="004C6915" w:rsidRPr="00C61911" w:rsidRDefault="004C6915" w:rsidP="007D3C1D">
      <w:pPr>
        <w:pStyle w:val="afc"/>
        <w:numPr>
          <w:ilvl w:val="0"/>
          <w:numId w:val="21"/>
        </w:numPr>
        <w:ind w:left="0" w:firstLine="709"/>
        <w:rPr>
          <w:sz w:val="28"/>
          <w:szCs w:val="28"/>
        </w:rPr>
      </w:pPr>
      <w:r>
        <w:rPr>
          <w:sz w:val="28"/>
          <w:szCs w:val="28"/>
        </w:rPr>
        <w:t>При нарушении антикоррупционных требования и/или условий настоящей антикоррупционной оговорки, все возникшие в результате этого убытки возмещаются в соответствии с порядком и в размере, предусмотренном применимым законодательством и договором при условии его заключения.</w:t>
      </w:r>
    </w:p>
    <w:p w14:paraId="328157D0" w14:textId="77777777" w:rsidR="004C6915" w:rsidRPr="00C61911" w:rsidRDefault="004C6915" w:rsidP="007D3C1D">
      <w:pPr>
        <w:pStyle w:val="afc"/>
        <w:numPr>
          <w:ilvl w:val="0"/>
          <w:numId w:val="21"/>
        </w:numPr>
        <w:ind w:left="0" w:firstLine="709"/>
        <w:rPr>
          <w:sz w:val="28"/>
          <w:szCs w:val="28"/>
        </w:rPr>
      </w:pPr>
      <w:r>
        <w:rPr>
          <w:sz w:val="28"/>
          <w:szCs w:val="28"/>
        </w:rPr>
        <w:t>В случае нарушения обязательств по настоящей антикоррупционной оговорке претендент/участник, Заказчик/Организатор вправе уведомить об этом компетентные государственные органы в соответствии с применимым законодательством.</w:t>
      </w:r>
    </w:p>
    <w:p w14:paraId="27129850" w14:textId="77777777" w:rsidR="00224379" w:rsidRPr="00C61911" w:rsidRDefault="00224379" w:rsidP="007D3C1D">
      <w:pPr>
        <w:pStyle w:val="afc"/>
        <w:numPr>
          <w:ilvl w:val="0"/>
          <w:numId w:val="21"/>
        </w:numPr>
        <w:ind w:left="0" w:firstLine="709"/>
        <w:rPr>
          <w:sz w:val="28"/>
          <w:szCs w:val="28"/>
        </w:rPr>
      </w:pPr>
      <w:r>
        <w:rPr>
          <w:sz w:val="28"/>
          <w:szCs w:val="28"/>
        </w:rPr>
        <w:t xml:space="preserve">Каналы уведомления о нарушениях антикоррупционных требований и нарушений указанных в </w:t>
      </w:r>
      <w:r>
        <w:rPr>
          <w:color w:val="000000"/>
          <w:sz w:val="28"/>
          <w:szCs w:val="28"/>
        </w:rPr>
        <w:t>подпункте 1.4.2 настоящей документации о закупке</w:t>
      </w:r>
      <w:r>
        <w:rPr>
          <w:sz w:val="28"/>
          <w:szCs w:val="28"/>
        </w:rPr>
        <w:t xml:space="preserve">: телефон: 8(499)271-77-90, 8(800)100-22-20, официальный сайт </w:t>
      </w:r>
      <w:hyperlink r:id="rId14" w:history="1">
        <w:r>
          <w:rPr>
            <w:rStyle w:val="a8"/>
            <w:sz w:val="28"/>
            <w:szCs w:val="28"/>
          </w:rPr>
          <w:t>trcont.com</w:t>
        </w:r>
      </w:hyperlink>
      <w:r>
        <w:rPr>
          <w:sz w:val="28"/>
          <w:szCs w:val="28"/>
        </w:rPr>
        <w:t xml:space="preserve"> (для заполнения специальной формы </w:t>
      </w:r>
      <w:hyperlink r:id="rId15" w:history="1">
        <w:r>
          <w:rPr>
            <w:color w:val="0000FF"/>
            <w:sz w:val="28"/>
            <w:szCs w:val="28"/>
            <w:u w:val="single"/>
          </w:rPr>
          <w:t>линия доверия «стоп коррупция»</w:t>
        </w:r>
      </w:hyperlink>
      <w:r>
        <w:rPr>
          <w:sz w:val="28"/>
          <w:szCs w:val="28"/>
        </w:rPr>
        <w:t xml:space="preserve">), адрес электронной почты: </w:t>
      </w:r>
      <w:hyperlink r:id="rId16" w:history="1">
        <w:r>
          <w:rPr>
            <w:color w:val="0000FF"/>
            <w:sz w:val="28"/>
            <w:szCs w:val="28"/>
            <w:u w:val="single"/>
          </w:rPr>
          <w:t>anticorr@trcont.ru</w:t>
        </w:r>
      </w:hyperlink>
      <w:r>
        <w:rPr>
          <w:sz w:val="28"/>
          <w:szCs w:val="28"/>
        </w:rPr>
        <w:t>.</w:t>
      </w:r>
    </w:p>
    <w:p w14:paraId="0F69EF0F" w14:textId="77777777" w:rsidR="00510148" w:rsidRPr="00C61911" w:rsidRDefault="00510148">
      <w:pPr>
        <w:pStyle w:val="10"/>
        <w:ind w:left="709" w:firstLine="0"/>
        <w:rPr>
          <w:szCs w:val="28"/>
        </w:rPr>
      </w:pPr>
    </w:p>
    <w:p w14:paraId="6E04DC8D" w14:textId="77777777" w:rsidR="002B0C59" w:rsidRPr="00D32FFA" w:rsidRDefault="002B0C59">
      <w:pPr>
        <w:pStyle w:val="10"/>
        <w:ind w:left="709" w:firstLine="0"/>
        <w:rPr>
          <w:szCs w:val="24"/>
        </w:rPr>
      </w:pPr>
    </w:p>
    <w:p w14:paraId="4B8DFFB6" w14:textId="77777777" w:rsidR="007D6548" w:rsidRPr="00BE7854" w:rsidRDefault="009F5D15" w:rsidP="00305BD2">
      <w:pPr>
        <w:spacing w:after="120"/>
        <w:jc w:val="center"/>
        <w:outlineLvl w:val="0"/>
        <w:rPr>
          <w:b/>
          <w:bCs/>
          <w:sz w:val="32"/>
          <w:szCs w:val="32"/>
        </w:rPr>
      </w:pPr>
      <w:r>
        <w:rPr>
          <w:b/>
          <w:bCs/>
          <w:sz w:val="32"/>
          <w:szCs w:val="32"/>
        </w:rPr>
        <w:t>Раздел 2. Обязательные и квалификационные требования к участникам, рассмотрение, оценка и сопоставление Заявок участников</w:t>
      </w:r>
    </w:p>
    <w:p w14:paraId="2197D7F0" w14:textId="77777777" w:rsidR="00997B7D" w:rsidRPr="00D20AD0" w:rsidRDefault="00737675" w:rsidP="007D3C1D">
      <w:pPr>
        <w:pStyle w:val="10"/>
        <w:numPr>
          <w:ilvl w:val="1"/>
          <w:numId w:val="12"/>
        </w:numPr>
        <w:ind w:left="0" w:firstLine="709"/>
        <w:outlineLvl w:val="1"/>
        <w:rPr>
          <w:b/>
          <w:szCs w:val="28"/>
        </w:rPr>
      </w:pPr>
      <w:r>
        <w:rPr>
          <w:b/>
          <w:szCs w:val="28"/>
        </w:rPr>
        <w:lastRenderedPageBreak/>
        <w:t>Обязательные требования</w:t>
      </w:r>
    </w:p>
    <w:p w14:paraId="5943DE77" w14:textId="77777777" w:rsidR="00EA674E" w:rsidRPr="00D32FFA" w:rsidRDefault="00EA674E" w:rsidP="00EA674E">
      <w:pPr>
        <w:tabs>
          <w:tab w:val="left" w:pos="1080"/>
        </w:tabs>
        <w:ind w:firstLine="709"/>
        <w:jc w:val="both"/>
        <w:rPr>
          <w:sz w:val="28"/>
          <w:szCs w:val="28"/>
        </w:rPr>
      </w:pPr>
      <w:r>
        <w:rPr>
          <w:sz w:val="28"/>
          <w:szCs w:val="28"/>
        </w:rPr>
        <w:t>Участник (в том числе каждое юридическое или физическое лицо (индивидуальный предприниматель), выступающее на стороне одного участника) должен соответствовать обязательным требованиям настоящей документации о закупке, а именно:</w:t>
      </w:r>
    </w:p>
    <w:p w14:paraId="1BBA51A0" w14:textId="77777777" w:rsidR="001242D3" w:rsidRPr="00D32FFA" w:rsidRDefault="007D6548" w:rsidP="00045327">
      <w:pPr>
        <w:ind w:firstLine="709"/>
        <w:jc w:val="both"/>
        <w:rPr>
          <w:sz w:val="28"/>
          <w:szCs w:val="28"/>
        </w:rPr>
      </w:pPr>
      <w:r>
        <w:rPr>
          <w:sz w:val="28"/>
          <w:szCs w:val="28"/>
        </w:rPr>
        <w:t>а) не иметь недоимки по налогам, сборам, просроченной задолженности по иным обязательным платежам в бюджеты бюджетной системы Российской Федерации (за исключением сумм, на которые предоставлены отсрочка, рассрочка, инвестиционный налоговый кредит в соответствии с законодательством Российской Федерации о налогах и сборах, которые реструктурированы в соответствии с законодательством Российской Федерации, по которым имеется вступившее в законную силу решение суда о признании обязанности заявителя по уплате этих сумм исполненной или которые признаны безнадежными к взысканию в соответствии с законодательством Российской Федерации о налогах и сборах), размер которых превышает 1 миллион рублей или, в случае, если  балансовая стоимость активов участника закупки - юридического лица, зарегистрированного в соответствии с законодательством Российской Федерации (резидент Российской Федерации), по данным бухгалтерской отчетности за последний отчетный период составляет более 10 миллионов рублей - десять процентов балансовой стоимости активов такого участника. Участник Открытого конкурса считается соответствующим установленному требованию в случае, если им в установленном порядке подано заявление об обжаловании указанных недоимки, просроченной задолженности и решение по такому заявлению на дату рассмотрения, оценки и сопоставления Заявки на участие в Открытом конкурсе не принято. Также участник закупки - резидент Российской Федерации считается соответствующим установленному требованию при отсутствии на сайте Федеральной налоговой службы Российской Федерации информации о наличии у него задолженности по уплате налогов;</w:t>
      </w:r>
    </w:p>
    <w:p w14:paraId="55DA2B29" w14:textId="77777777" w:rsidR="007D6548" w:rsidRPr="00D32FFA" w:rsidRDefault="007D6548" w:rsidP="00045327">
      <w:pPr>
        <w:ind w:firstLine="709"/>
        <w:jc w:val="both"/>
        <w:rPr>
          <w:sz w:val="28"/>
          <w:szCs w:val="28"/>
        </w:rPr>
      </w:pPr>
      <w:r>
        <w:rPr>
          <w:sz w:val="28"/>
          <w:szCs w:val="28"/>
        </w:rPr>
        <w:t>б) не находиться в процессе ликвидации;</w:t>
      </w:r>
    </w:p>
    <w:p w14:paraId="2DB69B0A" w14:textId="77777777" w:rsidR="007D6548" w:rsidRPr="00D32FFA" w:rsidRDefault="007D6548" w:rsidP="00045327">
      <w:pPr>
        <w:ind w:firstLine="709"/>
        <w:jc w:val="both"/>
        <w:rPr>
          <w:sz w:val="28"/>
          <w:szCs w:val="28"/>
        </w:rPr>
      </w:pPr>
      <w:r>
        <w:rPr>
          <w:sz w:val="28"/>
          <w:szCs w:val="28"/>
        </w:rPr>
        <w:t>в) не быть признанным несостоятельным (банкротом);</w:t>
      </w:r>
    </w:p>
    <w:p w14:paraId="51668BA0" w14:textId="77777777" w:rsidR="007D6548" w:rsidRPr="00D32FFA" w:rsidRDefault="007D6548" w:rsidP="00045327">
      <w:pPr>
        <w:ind w:firstLine="709"/>
        <w:jc w:val="both"/>
        <w:rPr>
          <w:sz w:val="28"/>
          <w:szCs w:val="28"/>
        </w:rPr>
      </w:pPr>
      <w:r>
        <w:rPr>
          <w:sz w:val="28"/>
          <w:szCs w:val="28"/>
        </w:rPr>
        <w:t>г) на его имущество, необходимое для исполнения обязательств по заключаемому по результатам Открытого конкурса договору, не должен быть наложен арест, его экономическая деятельность не должна быть приостановлена;</w:t>
      </w:r>
    </w:p>
    <w:p w14:paraId="66074D6B" w14:textId="77777777" w:rsidR="00BA1508" w:rsidRDefault="007D6548" w:rsidP="00045327">
      <w:pPr>
        <w:ind w:firstLine="709"/>
        <w:jc w:val="both"/>
        <w:rPr>
          <w:sz w:val="28"/>
          <w:szCs w:val="28"/>
        </w:rPr>
      </w:pPr>
      <w:r>
        <w:rPr>
          <w:sz w:val="28"/>
          <w:szCs w:val="28"/>
        </w:rPr>
        <w:t>д) соответствовать требованиям, устанавливаемым в соответствии с законодательством Российской Федерации и/или государства регистрации и/или ведения бизнеса претендента к лицам, осуществляющим поставку товаров, выполнение работ, оказание услуг и т.д., являющихся предметом Открытого конкурса;</w:t>
      </w:r>
    </w:p>
    <w:p w14:paraId="4131E8F9" w14:textId="77777777" w:rsidR="007D6548" w:rsidRDefault="00032BDE" w:rsidP="00045327">
      <w:pPr>
        <w:ind w:firstLine="709"/>
        <w:jc w:val="both"/>
        <w:rPr>
          <w:sz w:val="28"/>
          <w:szCs w:val="28"/>
        </w:rPr>
      </w:pPr>
      <w:r>
        <w:rPr>
          <w:sz w:val="28"/>
          <w:szCs w:val="28"/>
        </w:rPr>
        <w:t xml:space="preserve">е) к товарам, работам, услугам, ранее поставленным (выполненным, оказанным) претендентом Заказчику или другой организации, не возникает существенных претензий по качеству или иных существенных претензий в </w:t>
      </w:r>
      <w:r>
        <w:rPr>
          <w:sz w:val="28"/>
          <w:szCs w:val="28"/>
        </w:rPr>
        <w:lastRenderedPageBreak/>
        <w:t>процессе их использования в пределах установленного срока их использования (службы, функционирования), или иного срока по усмотрению ПАО «ТрансКонтейнер»;</w:t>
      </w:r>
    </w:p>
    <w:p w14:paraId="32C36FE6" w14:textId="77777777" w:rsidR="00655386" w:rsidRPr="00D32FFA" w:rsidRDefault="00655386" w:rsidP="00536CEB">
      <w:pPr>
        <w:ind w:firstLine="709"/>
        <w:jc w:val="both"/>
        <w:rPr>
          <w:sz w:val="28"/>
          <w:szCs w:val="28"/>
        </w:rPr>
      </w:pPr>
      <w:r>
        <w:rPr>
          <w:sz w:val="28"/>
          <w:szCs w:val="28"/>
        </w:rPr>
        <w:t>ж) не иметь просроченной задолженности по ранее заключенным договорам с ПАО «ТрансКонтейнер»;</w:t>
      </w:r>
    </w:p>
    <w:p w14:paraId="0EA8A36C" w14:textId="77777777" w:rsidR="005E092C" w:rsidRDefault="00655386" w:rsidP="00045327">
      <w:pPr>
        <w:ind w:firstLine="709"/>
        <w:jc w:val="both"/>
        <w:rPr>
          <w:sz w:val="28"/>
          <w:szCs w:val="28"/>
        </w:rPr>
      </w:pPr>
      <w:r>
        <w:rPr>
          <w:sz w:val="28"/>
          <w:szCs w:val="28"/>
        </w:rPr>
        <w:t xml:space="preserve">з) не быть включенным в реестр недобросовестных поставщиков, предусмотренный статьей 5 Федерального закона от 18 июля 2011 г. №  223-ФЗ «О закупках товаров, работ, услуг отдельными видами юридических лиц» и/или статьей 104 Федерального закона от </w:t>
      </w:r>
      <w:r>
        <w:rPr>
          <w:sz w:val="28"/>
          <w:szCs w:val="28"/>
          <w:lang w:eastAsia="ru-RU"/>
        </w:rPr>
        <w:t>05.04.2013 № 44-ФЗ</w:t>
      </w:r>
      <w:r>
        <w:rPr>
          <w:sz w:val="28"/>
          <w:szCs w:val="28"/>
        </w:rPr>
        <w:t xml:space="preserve"> «</w:t>
      </w:r>
      <w:r>
        <w:rPr>
          <w:sz w:val="28"/>
          <w:szCs w:val="28"/>
          <w:lang w:eastAsia="ru-RU"/>
        </w:rPr>
        <w:t>О контрактной системе в сфере закупок товаров, работ, услуг для обеспечения государственных и муниципальных нужд</w:t>
      </w:r>
      <w:r>
        <w:rPr>
          <w:sz w:val="28"/>
          <w:szCs w:val="28"/>
        </w:rPr>
        <w:t>», а также в реестр недобросовестных контрагентов ПАО «ТрансКонтейнер»;</w:t>
      </w:r>
    </w:p>
    <w:p w14:paraId="76922A0B" w14:textId="77777777" w:rsidR="00E32271" w:rsidRDefault="00E32271" w:rsidP="00E32271">
      <w:pPr>
        <w:ind w:firstLine="709"/>
        <w:jc w:val="both"/>
        <w:rPr>
          <w:sz w:val="28"/>
          <w:szCs w:val="28"/>
        </w:rPr>
      </w:pPr>
      <w:r>
        <w:rPr>
          <w:sz w:val="28"/>
          <w:szCs w:val="28"/>
        </w:rPr>
        <w:t xml:space="preserve">и) быть ознакомленным с требованиями ПАО «ТрансКонтейнер», предъявляемыми к действующим и потенциальным поставщикам и подрядчикам в области устойчивого развития, направленными на защиту прав человека, соблюдение основ деловой этики, противодействие коррупции и охраны окружающей среды, изложенными в Кодексе поведения поставщика ПАО «ТрансКонтейнер», размещенном на сайте Заказчика по ссылке </w:t>
      </w:r>
      <w:hyperlink r:id="rId17" w:history="1">
        <w:r>
          <w:rPr>
            <w:rStyle w:val="a8"/>
            <w:sz w:val="28"/>
            <w:szCs w:val="28"/>
          </w:rPr>
          <w:t>https://trcont.com/the-company/procurement</w:t>
        </w:r>
      </w:hyperlink>
      <w:r>
        <w:rPr>
          <w:sz w:val="28"/>
          <w:szCs w:val="28"/>
        </w:rPr>
        <w:t>, согласным с ними и подтвердить в Заявке принятие отраженных принципов;</w:t>
      </w:r>
    </w:p>
    <w:p w14:paraId="6063D098" w14:textId="77777777" w:rsidR="00E32271" w:rsidRDefault="00E32271" w:rsidP="00E32271">
      <w:pPr>
        <w:ind w:firstLine="709"/>
        <w:jc w:val="both"/>
        <w:rPr>
          <w:sz w:val="28"/>
          <w:szCs w:val="28"/>
        </w:rPr>
      </w:pPr>
      <w:r>
        <w:rPr>
          <w:sz w:val="28"/>
          <w:szCs w:val="28"/>
        </w:rPr>
        <w:t>к) в части 1 пункта 17 Информационной карты могут быть установлены иные требования к участникам Открытого конкурса.</w:t>
      </w:r>
    </w:p>
    <w:p w14:paraId="704646EF" w14:textId="77777777" w:rsidR="000E5B2C" w:rsidRPr="00D32FFA" w:rsidRDefault="000E5B2C" w:rsidP="00045327">
      <w:pPr>
        <w:ind w:firstLine="709"/>
        <w:jc w:val="both"/>
        <w:rPr>
          <w:sz w:val="28"/>
          <w:szCs w:val="28"/>
        </w:rPr>
      </w:pPr>
    </w:p>
    <w:p w14:paraId="531C385B" w14:textId="77777777" w:rsidR="007D6548" w:rsidRPr="00D32FFA" w:rsidRDefault="00737675" w:rsidP="007D3C1D">
      <w:pPr>
        <w:pStyle w:val="10"/>
        <w:numPr>
          <w:ilvl w:val="1"/>
          <w:numId w:val="12"/>
        </w:numPr>
        <w:ind w:left="0" w:firstLine="709"/>
        <w:outlineLvl w:val="1"/>
        <w:rPr>
          <w:b/>
          <w:szCs w:val="28"/>
        </w:rPr>
      </w:pPr>
      <w:r>
        <w:rPr>
          <w:b/>
          <w:szCs w:val="28"/>
        </w:rPr>
        <w:t>Квалификационные требования</w:t>
      </w:r>
    </w:p>
    <w:p w14:paraId="7CAAECDF" w14:textId="77777777" w:rsidR="00752FEB" w:rsidRPr="00D32FFA" w:rsidRDefault="00DA37B1" w:rsidP="00E76363">
      <w:pPr>
        <w:ind w:firstLine="709"/>
        <w:jc w:val="both"/>
        <w:rPr>
          <w:sz w:val="28"/>
          <w:szCs w:val="28"/>
        </w:rPr>
      </w:pPr>
      <w:r>
        <w:rPr>
          <w:sz w:val="28"/>
          <w:szCs w:val="28"/>
        </w:rPr>
        <w:t>Участник (все юридические или физические лица (индивидуальные предприниматели), выступающие на стороне одного участника, в совокупности) должен соответствовать квалификационным требованиям настоящей документации о закупке, а именно:</w:t>
      </w:r>
    </w:p>
    <w:p w14:paraId="444E23D8" w14:textId="77777777" w:rsidR="00752FEB" w:rsidRPr="00D32FFA" w:rsidRDefault="00752FEB" w:rsidP="00E76363">
      <w:pPr>
        <w:pStyle w:val="afc"/>
        <w:rPr>
          <w:sz w:val="28"/>
          <w:szCs w:val="28"/>
        </w:rPr>
      </w:pPr>
      <w:r>
        <w:rPr>
          <w:sz w:val="28"/>
          <w:szCs w:val="28"/>
        </w:rPr>
        <w:t>а) обладать квалификацией, необходимой для поставки товаров, выполнения работ, оказания услуг, являющихся предметом закупки (в том числе обладать производственными мощностями, профессиональной и технической квалификацией, трудовыми и финансовыми ресурсами, оборудованием и другими материальными ресурсами);</w:t>
      </w:r>
    </w:p>
    <w:p w14:paraId="04C1E0A0" w14:textId="77777777" w:rsidR="00752FEB" w:rsidRPr="00D32FFA" w:rsidRDefault="00752FEB" w:rsidP="00E76363">
      <w:pPr>
        <w:pStyle w:val="afc"/>
        <w:rPr>
          <w:sz w:val="28"/>
          <w:szCs w:val="28"/>
        </w:rPr>
      </w:pPr>
      <w:r>
        <w:rPr>
          <w:sz w:val="28"/>
          <w:szCs w:val="28"/>
        </w:rPr>
        <w:t>б) иметь опыт выполнения работ, оказания услуг, являющихся предметом закупки, если такое требование установлено в пункте 17 Информационной карты;</w:t>
      </w:r>
    </w:p>
    <w:p w14:paraId="1CD314B9" w14:textId="77777777" w:rsidR="00752FEB" w:rsidRPr="00914122" w:rsidRDefault="0000116C" w:rsidP="00E76363">
      <w:pPr>
        <w:suppressAutoHyphens w:val="0"/>
        <w:autoSpaceDE w:val="0"/>
        <w:autoSpaceDN w:val="0"/>
        <w:adjustRightInd w:val="0"/>
        <w:ind w:firstLine="709"/>
        <w:jc w:val="both"/>
        <w:rPr>
          <w:sz w:val="28"/>
          <w:szCs w:val="28"/>
        </w:rPr>
      </w:pPr>
      <w:r>
        <w:rPr>
          <w:sz w:val="28"/>
          <w:szCs w:val="28"/>
        </w:rPr>
        <w:t>в) в части 1 пункта 17 Информационной карты могут быть установлены иные квалификационные требования к участникам Открытого конкурса.</w:t>
      </w:r>
    </w:p>
    <w:p w14:paraId="68CEB254" w14:textId="77777777" w:rsidR="00997B7D" w:rsidRPr="00D32FFA" w:rsidRDefault="00997B7D" w:rsidP="00E76363">
      <w:pPr>
        <w:pStyle w:val="afc"/>
        <w:rPr>
          <w:sz w:val="28"/>
          <w:szCs w:val="28"/>
        </w:rPr>
      </w:pPr>
    </w:p>
    <w:p w14:paraId="5C9C3866" w14:textId="77777777" w:rsidR="002410DF" w:rsidRPr="00D20AD0" w:rsidRDefault="002410DF" w:rsidP="007D3C1D">
      <w:pPr>
        <w:pStyle w:val="10"/>
        <w:numPr>
          <w:ilvl w:val="1"/>
          <w:numId w:val="12"/>
        </w:numPr>
        <w:ind w:left="0" w:firstLine="709"/>
        <w:outlineLvl w:val="1"/>
        <w:rPr>
          <w:b/>
          <w:szCs w:val="28"/>
        </w:rPr>
      </w:pPr>
      <w:r>
        <w:rPr>
          <w:b/>
          <w:szCs w:val="28"/>
        </w:rPr>
        <w:t>Представление документов</w:t>
      </w:r>
    </w:p>
    <w:p w14:paraId="702C92DE" w14:textId="77777777" w:rsidR="00737675" w:rsidRPr="00D32FFA" w:rsidRDefault="00737675" w:rsidP="007D3C1D">
      <w:pPr>
        <w:pStyle w:val="affa"/>
        <w:numPr>
          <w:ilvl w:val="0"/>
          <w:numId w:val="13"/>
        </w:numPr>
        <w:ind w:left="0" w:firstLine="709"/>
        <w:jc w:val="both"/>
        <w:rPr>
          <w:rFonts w:eastAsia="MS Mincho"/>
          <w:sz w:val="28"/>
          <w:szCs w:val="28"/>
        </w:rPr>
      </w:pPr>
      <w:r>
        <w:rPr>
          <w:rFonts w:eastAsia="MS Mincho"/>
          <w:sz w:val="28"/>
          <w:szCs w:val="28"/>
        </w:rPr>
        <w:t>Претендент в составе Заявки, представляет следующие надлежащим образом оформленные документы:</w:t>
      </w:r>
    </w:p>
    <w:p w14:paraId="790B4B7A" w14:textId="77777777" w:rsidR="009F021A" w:rsidRDefault="009F021A" w:rsidP="00E76363">
      <w:pPr>
        <w:pStyle w:val="afc"/>
        <w:numPr>
          <w:ilvl w:val="0"/>
          <w:numId w:val="3"/>
        </w:numPr>
        <w:tabs>
          <w:tab w:val="clear" w:pos="720"/>
        </w:tabs>
        <w:ind w:left="0" w:firstLine="709"/>
        <w:rPr>
          <w:sz w:val="28"/>
          <w:szCs w:val="28"/>
        </w:rPr>
      </w:pPr>
      <w:r>
        <w:rPr>
          <w:sz w:val="28"/>
          <w:szCs w:val="28"/>
        </w:rPr>
        <w:lastRenderedPageBreak/>
        <w:t>Заявка, оформленная по форме приложения № 1 к настоящей документации о закупке. Документ должен быть сканирован с оригинала, подписанного уполномоченным лицом претендента;</w:t>
      </w:r>
    </w:p>
    <w:p w14:paraId="415B78D6" w14:textId="77777777" w:rsidR="00197C18" w:rsidRDefault="00197C18" w:rsidP="00E76363">
      <w:pPr>
        <w:pStyle w:val="afc"/>
        <w:numPr>
          <w:ilvl w:val="0"/>
          <w:numId w:val="3"/>
        </w:numPr>
        <w:tabs>
          <w:tab w:val="clear" w:pos="720"/>
        </w:tabs>
        <w:ind w:left="0" w:firstLine="709"/>
        <w:rPr>
          <w:sz w:val="28"/>
          <w:szCs w:val="28"/>
        </w:rPr>
      </w:pPr>
      <w:r>
        <w:rPr>
          <w:sz w:val="28"/>
          <w:szCs w:val="28"/>
        </w:rPr>
        <w:t>сведения о претенденте, представленные по форме приложения № 2 к настоящей документации о закупке. Документ должен быть сканирован с оригинала, подписанного уполномоченным лицом претендента. Указанный документ должен быть представлен на каждое лицо, выступающее на стороне претендента;</w:t>
      </w:r>
    </w:p>
    <w:p w14:paraId="6D378AC6" w14:textId="77777777" w:rsidR="00197C18" w:rsidRPr="00512146" w:rsidRDefault="00197C18" w:rsidP="00E76363">
      <w:pPr>
        <w:pStyle w:val="afc"/>
        <w:numPr>
          <w:ilvl w:val="0"/>
          <w:numId w:val="3"/>
        </w:numPr>
        <w:tabs>
          <w:tab w:val="clear" w:pos="720"/>
        </w:tabs>
        <w:ind w:left="0" w:firstLine="709"/>
        <w:rPr>
          <w:sz w:val="28"/>
          <w:szCs w:val="28"/>
        </w:rPr>
      </w:pPr>
      <w:r>
        <w:rPr>
          <w:sz w:val="28"/>
          <w:szCs w:val="28"/>
        </w:rPr>
        <w:t>финансово-коммерческое предложение, подготовленное в соответствии с требованиями Технического задания и составленное по форме приложения № 3 к настоящей документации о закупке. Документ должен быть сканирован с оригинала, подписанного уполномоченным лицом претендента;</w:t>
      </w:r>
    </w:p>
    <w:p w14:paraId="06D3B064" w14:textId="77777777" w:rsidR="00AB2A91" w:rsidRPr="00D32FFA" w:rsidRDefault="00AB2A91" w:rsidP="00AB2A91">
      <w:pPr>
        <w:pStyle w:val="afc"/>
        <w:numPr>
          <w:ilvl w:val="0"/>
          <w:numId w:val="3"/>
        </w:numPr>
        <w:tabs>
          <w:tab w:val="clear" w:pos="720"/>
        </w:tabs>
        <w:ind w:left="0" w:firstLine="709"/>
        <w:rPr>
          <w:sz w:val="28"/>
          <w:szCs w:val="28"/>
        </w:rPr>
      </w:pPr>
      <w:r>
        <w:rPr>
          <w:sz w:val="28"/>
          <w:szCs w:val="28"/>
        </w:rPr>
        <w:t>для физического лица/индивидуального предпринимателя копия паспорта, предоставляется на каждое лицо, выступающее на стороне одного претендента;</w:t>
      </w:r>
    </w:p>
    <w:p w14:paraId="02229385" w14:textId="77777777" w:rsidR="00AB2A91" w:rsidRPr="005B5FED" w:rsidRDefault="00F33537" w:rsidP="00AB2A91">
      <w:pPr>
        <w:pStyle w:val="afc"/>
        <w:numPr>
          <w:ilvl w:val="0"/>
          <w:numId w:val="3"/>
        </w:numPr>
        <w:tabs>
          <w:tab w:val="clear" w:pos="720"/>
        </w:tabs>
        <w:ind w:left="0" w:firstLine="709"/>
        <w:rPr>
          <w:sz w:val="28"/>
          <w:szCs w:val="28"/>
        </w:rPr>
      </w:pPr>
      <w:r>
        <w:rPr>
          <w:sz w:val="28"/>
          <w:szCs w:val="28"/>
        </w:rPr>
        <w:t>для юридического лица копии протокола/решения о назначении уполномоченными органами управления претендента должностного лица, имеющего право действовать от имени претендента, в том числе совершать в установленном порядке сделки от имени претендента, без доверенности. В случае, если представленный документ не содержит срок полномочий такого должностного лица, допускается рассмотрение выписки из Единого государственного реестра юридических лиц (ЕГРЮЛ) в электронной форме, подписанной усиленной квалифицированной электронной подписью.  Указанные документы предоставляются на каждое юридическое лицо, выступающее на стороне претендента. Документы должны быть сканированы с оригинала или нотариально заверенной копии;</w:t>
      </w:r>
    </w:p>
    <w:p w14:paraId="038208B9" w14:textId="77777777" w:rsidR="009F021A" w:rsidRPr="005B5FED" w:rsidRDefault="009F021A" w:rsidP="00E76363">
      <w:pPr>
        <w:pStyle w:val="afc"/>
        <w:numPr>
          <w:ilvl w:val="0"/>
          <w:numId w:val="3"/>
        </w:numPr>
        <w:tabs>
          <w:tab w:val="clear" w:pos="720"/>
        </w:tabs>
        <w:ind w:left="0" w:firstLine="709"/>
        <w:rPr>
          <w:sz w:val="28"/>
          <w:szCs w:val="28"/>
        </w:rPr>
      </w:pPr>
      <w:r>
        <w:rPr>
          <w:sz w:val="28"/>
          <w:szCs w:val="28"/>
        </w:rPr>
        <w:t>доверенность на работника, подписавшего Заявку, на право принимать обязательства от имени претендента, в случае отсутствия полномочий по уставу претендента;</w:t>
      </w:r>
    </w:p>
    <w:p w14:paraId="2E95458D" w14:textId="77777777" w:rsidR="009F021A" w:rsidRDefault="009F021A" w:rsidP="00E76363">
      <w:pPr>
        <w:pStyle w:val="afc"/>
        <w:numPr>
          <w:ilvl w:val="0"/>
          <w:numId w:val="3"/>
        </w:numPr>
        <w:tabs>
          <w:tab w:val="clear" w:pos="720"/>
        </w:tabs>
        <w:ind w:left="0" w:firstLine="709"/>
        <w:rPr>
          <w:sz w:val="28"/>
          <w:szCs w:val="28"/>
        </w:rPr>
      </w:pPr>
      <w:r>
        <w:rPr>
          <w:sz w:val="28"/>
          <w:szCs w:val="28"/>
        </w:rPr>
        <w:t>договор простого товарищества (договор о совместной деятельности) (предоставляется в случае, если несколько физических/юридических лиц выступают на стороне одного участника закупки, оригинал или копия документа должна быть заверена подписью и печатью (при ее наличии) претендента);</w:t>
      </w:r>
    </w:p>
    <w:p w14:paraId="2F9A005D" w14:textId="77777777" w:rsidR="009F021A" w:rsidRPr="007E5BBC" w:rsidRDefault="00C140F1" w:rsidP="00E76363">
      <w:pPr>
        <w:pStyle w:val="afc"/>
        <w:rPr>
          <w:sz w:val="28"/>
          <w:szCs w:val="28"/>
        </w:rPr>
      </w:pPr>
      <w:r>
        <w:rPr>
          <w:sz w:val="28"/>
          <w:szCs w:val="28"/>
        </w:rPr>
        <w:t>8)</w:t>
      </w:r>
      <w:r>
        <w:rPr>
          <w:sz w:val="28"/>
          <w:szCs w:val="28"/>
        </w:rPr>
        <w:tab/>
        <w:t>иные документы, перечисленные в части 2 пункта 17 Информационной карты, предоставление которых в составе Заявки является обязательным.</w:t>
      </w:r>
    </w:p>
    <w:p w14:paraId="420CCBAF" w14:textId="77777777" w:rsidR="00835CB1" w:rsidRDefault="00B12B16" w:rsidP="007D3C1D">
      <w:pPr>
        <w:pStyle w:val="affa"/>
        <w:numPr>
          <w:ilvl w:val="0"/>
          <w:numId w:val="13"/>
        </w:numPr>
        <w:ind w:left="0" w:firstLine="709"/>
        <w:jc w:val="both"/>
        <w:rPr>
          <w:rFonts w:eastAsia="MS Mincho"/>
          <w:sz w:val="28"/>
          <w:szCs w:val="28"/>
        </w:rPr>
      </w:pPr>
      <w:r>
        <w:rPr>
          <w:rFonts w:eastAsia="MS Mincho"/>
          <w:sz w:val="28"/>
          <w:szCs w:val="28"/>
        </w:rPr>
        <w:t>Для иностранных претендентов в пункте 18 Информационной карты могут быть предусмотрены особые требования к предоставлению документов.</w:t>
      </w:r>
    </w:p>
    <w:p w14:paraId="7FEEDD3D" w14:textId="77777777" w:rsidR="00AA1400" w:rsidRDefault="00AA1400" w:rsidP="00724B9D">
      <w:pPr>
        <w:pStyle w:val="affa"/>
        <w:ind w:left="0" w:firstLine="709"/>
        <w:jc w:val="both"/>
        <w:rPr>
          <w:rFonts w:eastAsia="MS Mincho"/>
          <w:sz w:val="28"/>
          <w:szCs w:val="28"/>
        </w:rPr>
      </w:pPr>
    </w:p>
    <w:p w14:paraId="09AA5B75" w14:textId="77777777" w:rsidR="003A5E1F" w:rsidRPr="00D32FFA" w:rsidRDefault="003A5E1F" w:rsidP="00724B9D">
      <w:pPr>
        <w:pStyle w:val="affa"/>
        <w:ind w:left="0" w:firstLine="709"/>
        <w:jc w:val="both"/>
        <w:rPr>
          <w:rFonts w:eastAsia="MS Mincho"/>
          <w:sz w:val="28"/>
          <w:szCs w:val="28"/>
        </w:rPr>
      </w:pPr>
    </w:p>
    <w:p w14:paraId="6783595D" w14:textId="77777777" w:rsidR="00AA1400" w:rsidRPr="00BE7854" w:rsidRDefault="0039127A" w:rsidP="00E76363">
      <w:pPr>
        <w:ind w:firstLine="709"/>
        <w:jc w:val="center"/>
        <w:outlineLvl w:val="0"/>
        <w:rPr>
          <w:b/>
          <w:bCs/>
          <w:sz w:val="32"/>
          <w:szCs w:val="32"/>
        </w:rPr>
      </w:pPr>
      <w:r>
        <w:rPr>
          <w:b/>
          <w:bCs/>
          <w:sz w:val="32"/>
          <w:szCs w:val="32"/>
        </w:rPr>
        <w:t>Раздел 3. Заявка. Порядок подачи, рассмотрения Заявок, принятия решения о победителе и заключение договора</w:t>
      </w:r>
    </w:p>
    <w:p w14:paraId="35083807" w14:textId="77777777" w:rsidR="00B66FCB" w:rsidRPr="00D32FFA" w:rsidRDefault="00B66FCB" w:rsidP="00E76363">
      <w:pPr>
        <w:pStyle w:val="afc"/>
        <w:tabs>
          <w:tab w:val="left" w:pos="0"/>
          <w:tab w:val="left" w:pos="1440"/>
        </w:tabs>
        <w:rPr>
          <w:sz w:val="28"/>
        </w:rPr>
      </w:pPr>
    </w:p>
    <w:p w14:paraId="175A25F5" w14:textId="77777777" w:rsidR="003C30F3" w:rsidRPr="00D20AD0" w:rsidRDefault="003C30F3" w:rsidP="007D3C1D">
      <w:pPr>
        <w:pStyle w:val="10"/>
        <w:numPr>
          <w:ilvl w:val="1"/>
          <w:numId w:val="18"/>
        </w:numPr>
        <w:ind w:left="0" w:firstLine="709"/>
        <w:outlineLvl w:val="1"/>
        <w:rPr>
          <w:b/>
          <w:szCs w:val="28"/>
        </w:rPr>
      </w:pPr>
      <w:r>
        <w:rPr>
          <w:b/>
          <w:szCs w:val="28"/>
        </w:rPr>
        <w:t>Заявка</w:t>
      </w:r>
    </w:p>
    <w:p w14:paraId="786EF16E" w14:textId="77777777" w:rsidR="00627DB4" w:rsidRPr="007E5BBC" w:rsidRDefault="00627DB4" w:rsidP="007D3C1D">
      <w:pPr>
        <w:pStyle w:val="afc"/>
        <w:numPr>
          <w:ilvl w:val="2"/>
          <w:numId w:val="5"/>
        </w:numPr>
        <w:tabs>
          <w:tab w:val="clear" w:pos="1440"/>
        </w:tabs>
        <w:ind w:firstLine="709"/>
        <w:rPr>
          <w:sz w:val="28"/>
          <w:szCs w:val="28"/>
        </w:rPr>
      </w:pPr>
      <w:r>
        <w:rPr>
          <w:sz w:val="28"/>
          <w:szCs w:val="28"/>
        </w:rPr>
        <w:t>Заявка должна состоять из документов, требуемых в соответствии с условиями настоящей документации о закупке.</w:t>
      </w:r>
      <w:r>
        <w:rPr>
          <w:rFonts w:eastAsia="Times New Roman"/>
          <w:sz w:val="28"/>
          <w:szCs w:val="28"/>
        </w:rPr>
        <w:t xml:space="preserve"> </w:t>
      </w:r>
      <w:r>
        <w:rPr>
          <w:sz w:val="28"/>
          <w:szCs w:val="28"/>
        </w:rPr>
        <w:t>При проведении Открытого конкурса претенденты, имеющие оформленную в соответствии с подпунктом 1.1.16 настоящей документации о закупке ЭП, подают Заявку в электронной форме с помощью программно-аппаратных средств ЭТП, указанной в пункте 4 Информационной карты.</w:t>
      </w:r>
    </w:p>
    <w:p w14:paraId="53310976" w14:textId="77777777" w:rsidR="00627DB4" w:rsidRPr="007E5BBC" w:rsidRDefault="00627DB4" w:rsidP="007D3C1D">
      <w:pPr>
        <w:pStyle w:val="afc"/>
        <w:numPr>
          <w:ilvl w:val="2"/>
          <w:numId w:val="5"/>
        </w:numPr>
        <w:tabs>
          <w:tab w:val="clear" w:pos="1440"/>
        </w:tabs>
        <w:ind w:firstLine="709"/>
        <w:rPr>
          <w:sz w:val="28"/>
          <w:szCs w:val="28"/>
        </w:rPr>
      </w:pPr>
      <w:r>
        <w:rPr>
          <w:sz w:val="28"/>
          <w:szCs w:val="28"/>
        </w:rPr>
        <w:t>Информация об обеспечении Заявки на участие в Открытом конкурсе указана в пункте 23 Информационной карты.</w:t>
      </w:r>
    </w:p>
    <w:p w14:paraId="1B44E17D" w14:textId="77777777" w:rsidR="00627DB4" w:rsidRPr="00514A3A" w:rsidRDefault="00627DB4" w:rsidP="007D3C1D">
      <w:pPr>
        <w:pStyle w:val="afc"/>
        <w:numPr>
          <w:ilvl w:val="2"/>
          <w:numId w:val="5"/>
        </w:numPr>
        <w:tabs>
          <w:tab w:val="clear" w:pos="1440"/>
        </w:tabs>
        <w:ind w:firstLine="709"/>
        <w:rPr>
          <w:sz w:val="28"/>
          <w:szCs w:val="28"/>
        </w:rPr>
      </w:pPr>
      <w:r>
        <w:rPr>
          <w:sz w:val="28"/>
          <w:szCs w:val="28"/>
        </w:rPr>
        <w:t>Каждый претендент может подать только одну Заявку на участие в Открытом конкурсе в отношении каждого предмета закупки (лота) в любое время с момента публикации документации о закупке в СМИ до даты и времени окончания срока подачи Заявок. Контроль данного требования обеспечивается техническими средствами ЭТП.</w:t>
      </w:r>
      <w:r>
        <w:rPr>
          <w:rFonts w:eastAsia="Times New Roman"/>
          <w:sz w:val="28"/>
          <w:szCs w:val="28"/>
        </w:rPr>
        <w:t xml:space="preserve"> </w:t>
      </w:r>
      <w:r>
        <w:rPr>
          <w:sz w:val="28"/>
          <w:szCs w:val="28"/>
        </w:rPr>
        <w:t>Если претендент подает более одной Заявки по закупке (лоту), а ранее поданные им Заявки по данному лоту не отозваны, все Заявки такого претендента отклоняются.</w:t>
      </w:r>
    </w:p>
    <w:p w14:paraId="3C8B4849" w14:textId="77777777" w:rsidR="00627DB4" w:rsidRPr="00D32FFA" w:rsidRDefault="00627DB4" w:rsidP="007D3C1D">
      <w:pPr>
        <w:pStyle w:val="afc"/>
        <w:numPr>
          <w:ilvl w:val="2"/>
          <w:numId w:val="5"/>
        </w:numPr>
        <w:tabs>
          <w:tab w:val="clear" w:pos="1440"/>
        </w:tabs>
        <w:ind w:firstLine="709"/>
        <w:rPr>
          <w:sz w:val="28"/>
          <w:szCs w:val="28"/>
        </w:rPr>
      </w:pPr>
      <w:r>
        <w:rPr>
          <w:sz w:val="28"/>
          <w:szCs w:val="28"/>
        </w:rPr>
        <w:t>Заявка должна действовать не менее срока, указанного в пункте 22 Информационной карты. До истечения этого срока Организатор при необходимости вправе предложить участникам продлить срок действия Заявок. Участники вправе отклонить такое предложение Организатора. В случае отказа участника от продления срока действия Заявки его Заявка отклоняется от участия в Открытом конкурсе.</w:t>
      </w:r>
    </w:p>
    <w:p w14:paraId="4660E41F" w14:textId="77777777" w:rsidR="00627DB4" w:rsidRPr="007E5BBC" w:rsidRDefault="00627DB4" w:rsidP="007D3C1D">
      <w:pPr>
        <w:pStyle w:val="afc"/>
        <w:numPr>
          <w:ilvl w:val="2"/>
          <w:numId w:val="5"/>
        </w:numPr>
        <w:tabs>
          <w:tab w:val="clear" w:pos="1440"/>
        </w:tabs>
        <w:ind w:firstLine="709"/>
        <w:rPr>
          <w:sz w:val="28"/>
          <w:szCs w:val="28"/>
        </w:rPr>
      </w:pPr>
      <w:r>
        <w:rPr>
          <w:sz w:val="28"/>
          <w:szCs w:val="28"/>
        </w:rPr>
        <w:t>Заявка оформляется в соответствии с пунктом 3.3 настоящей документации о закупке. Заявка претендента, не соответствующая требованиям настоящей документации о закупке, отклоняется.</w:t>
      </w:r>
    </w:p>
    <w:p w14:paraId="0E1C5DAB" w14:textId="77777777" w:rsidR="00627DB4" w:rsidRPr="00D32FFA" w:rsidRDefault="00627DB4" w:rsidP="007D3C1D">
      <w:pPr>
        <w:pStyle w:val="afc"/>
        <w:numPr>
          <w:ilvl w:val="2"/>
          <w:numId w:val="5"/>
        </w:numPr>
        <w:tabs>
          <w:tab w:val="clear" w:pos="1440"/>
        </w:tabs>
        <w:ind w:firstLine="709"/>
        <w:rPr>
          <w:sz w:val="28"/>
          <w:szCs w:val="28"/>
        </w:rPr>
      </w:pPr>
      <w:r>
        <w:rPr>
          <w:sz w:val="28"/>
          <w:szCs w:val="28"/>
        </w:rPr>
        <w:t>Заявка, подготовленная претендентом на участие в Открытом конкурсе, а также вся корреспонденция и документация по закупке, связанная с проведением Открытого конкурса, которыми обмениваются участник и Заказчик/Организатор, должны быть составлены на языке(-ах), указанном(-ых) в пункте 11 Информационной карты.</w:t>
      </w:r>
    </w:p>
    <w:p w14:paraId="71422BE1" w14:textId="77777777" w:rsidR="00627DB4" w:rsidRPr="00D32FFA" w:rsidRDefault="00627DB4" w:rsidP="007D3C1D">
      <w:pPr>
        <w:pStyle w:val="afc"/>
        <w:numPr>
          <w:ilvl w:val="2"/>
          <w:numId w:val="5"/>
        </w:numPr>
        <w:tabs>
          <w:tab w:val="clear" w:pos="1440"/>
        </w:tabs>
        <w:ind w:firstLine="709"/>
        <w:rPr>
          <w:sz w:val="28"/>
          <w:szCs w:val="28"/>
        </w:rPr>
      </w:pPr>
      <w:r>
        <w:rPr>
          <w:sz w:val="28"/>
          <w:szCs w:val="28"/>
        </w:rPr>
        <w:t>Использование других официальных языков для подготовки Заявки расценивается Организатором/Конкурсной комиссией как несоответствие Заявки требованиям, установленным настоящей документацией о закупке, если иное не указано в пункте 18 Информационной карты.</w:t>
      </w:r>
    </w:p>
    <w:p w14:paraId="129A50E0" w14:textId="77777777" w:rsidR="00627DB4" w:rsidRPr="008D6460" w:rsidRDefault="00627DB4" w:rsidP="007D3C1D">
      <w:pPr>
        <w:pStyle w:val="afc"/>
        <w:numPr>
          <w:ilvl w:val="2"/>
          <w:numId w:val="5"/>
        </w:numPr>
        <w:tabs>
          <w:tab w:val="clear" w:pos="1440"/>
        </w:tabs>
        <w:ind w:firstLine="709"/>
        <w:rPr>
          <w:sz w:val="28"/>
          <w:szCs w:val="28"/>
        </w:rPr>
      </w:pPr>
      <w:r>
        <w:rPr>
          <w:sz w:val="28"/>
          <w:szCs w:val="28"/>
        </w:rPr>
        <w:t>В случае если закупка осуществляется лотами, каждый претендент может подать только одну Заявку по каждому лоту. Информация о количестве лотов указывается в пункте 10 Информационной карты. При этом претендент имеет право подать Заявки по всем лотам, или по его выбору по некоторым из них. В случае если претендент подает более одной Заявки по одному лоту, а ранее поданная им Заявка по данному лоту не отозвана, все Заявки претендента по данному лоту отклоняются,</w:t>
      </w:r>
      <w:r>
        <w:rPr>
          <w:rFonts w:eastAsia="Times New Roman"/>
          <w:sz w:val="28"/>
          <w:szCs w:val="28"/>
        </w:rPr>
        <w:t xml:space="preserve"> </w:t>
      </w:r>
      <w:r>
        <w:rPr>
          <w:sz w:val="28"/>
          <w:szCs w:val="28"/>
        </w:rPr>
        <w:t>контроль данного требования также обеспечивается техническими средствами ЭТП.</w:t>
      </w:r>
    </w:p>
    <w:p w14:paraId="451D57D9" w14:textId="77777777" w:rsidR="00627DB4" w:rsidRPr="005E1413" w:rsidRDefault="00627DB4" w:rsidP="007D3C1D">
      <w:pPr>
        <w:pStyle w:val="afc"/>
        <w:numPr>
          <w:ilvl w:val="2"/>
          <w:numId w:val="5"/>
        </w:numPr>
        <w:tabs>
          <w:tab w:val="clear" w:pos="1440"/>
        </w:tabs>
        <w:ind w:firstLine="709"/>
        <w:rPr>
          <w:sz w:val="28"/>
          <w:szCs w:val="28"/>
        </w:rPr>
      </w:pPr>
      <w:r>
        <w:rPr>
          <w:sz w:val="28"/>
          <w:szCs w:val="28"/>
        </w:rPr>
        <w:lastRenderedPageBreak/>
        <w:t>Начальная (максимальная) цена лота(-</w:t>
      </w:r>
      <w:proofErr w:type="spellStart"/>
      <w:r>
        <w:rPr>
          <w:sz w:val="28"/>
          <w:szCs w:val="28"/>
        </w:rPr>
        <w:t>ов</w:t>
      </w:r>
      <w:proofErr w:type="spellEnd"/>
      <w:r>
        <w:rPr>
          <w:sz w:val="28"/>
          <w:szCs w:val="28"/>
        </w:rPr>
        <w:t>) указана в пункте 5 Информационной карты.</w:t>
      </w:r>
    </w:p>
    <w:p w14:paraId="11BFFBB3" w14:textId="77777777" w:rsidR="00627DB4" w:rsidRPr="007E5BBC" w:rsidRDefault="00602A14" w:rsidP="007D3C1D">
      <w:pPr>
        <w:pStyle w:val="afc"/>
        <w:numPr>
          <w:ilvl w:val="2"/>
          <w:numId w:val="5"/>
        </w:numPr>
        <w:tabs>
          <w:tab w:val="clear" w:pos="1440"/>
        </w:tabs>
        <w:ind w:firstLine="709"/>
        <w:rPr>
          <w:sz w:val="28"/>
          <w:szCs w:val="28"/>
        </w:rPr>
      </w:pPr>
      <w:r>
        <w:rPr>
          <w:sz w:val="28"/>
          <w:szCs w:val="28"/>
        </w:rPr>
        <w:t>Предоставляемые в составе Заявки документы должны быть четко напечатаны</w:t>
      </w:r>
      <w:r>
        <w:rPr>
          <w:rFonts w:eastAsia="Times New Roman"/>
          <w:sz w:val="28"/>
          <w:szCs w:val="28"/>
        </w:rPr>
        <w:t xml:space="preserve">, сканированы с оригинала документа или его надлежащим образом заверенной копии </w:t>
      </w:r>
      <w:r>
        <w:rPr>
          <w:sz w:val="28"/>
          <w:szCs w:val="28"/>
        </w:rPr>
        <w:t>и перенесены без искажения в скан-копию (файл).</w:t>
      </w:r>
      <w:r>
        <w:t xml:space="preserve"> </w:t>
      </w:r>
      <w:bookmarkStart w:id="15" w:name="_Hlk148344887"/>
      <w:r>
        <w:rPr>
          <w:sz w:val="28"/>
          <w:szCs w:val="28"/>
        </w:rPr>
        <w:t xml:space="preserve">Под копией документа понимается экземпляр документа, полностью воспроизводящий информацию подлинника документа. </w:t>
      </w:r>
      <w:bookmarkEnd w:id="15"/>
      <w:r>
        <w:rPr>
          <w:sz w:val="28"/>
          <w:szCs w:val="28"/>
        </w:rPr>
        <w:t>Подчистки, дописки, исправления не допускаются, за исключением тех случаев, когда эти исправления (дописки) заверены рукописной надписью «исправленному верить», собственноручной подписью уполномоченного лица, расположенной рядом с каждым исправлением (допиской), и заверены печатью претендента (при наличии).</w:t>
      </w:r>
    </w:p>
    <w:p w14:paraId="0D27A9AB" w14:textId="77777777" w:rsidR="00627DB4" w:rsidRPr="007E5BBC" w:rsidRDefault="00627DB4" w:rsidP="007D3C1D">
      <w:pPr>
        <w:pStyle w:val="afc"/>
        <w:numPr>
          <w:ilvl w:val="2"/>
          <w:numId w:val="5"/>
        </w:numPr>
        <w:tabs>
          <w:tab w:val="clear" w:pos="1440"/>
        </w:tabs>
        <w:ind w:firstLine="709"/>
        <w:rPr>
          <w:sz w:val="28"/>
          <w:szCs w:val="28"/>
        </w:rPr>
      </w:pPr>
      <w:r>
        <w:rPr>
          <w:sz w:val="28"/>
          <w:szCs w:val="28"/>
        </w:rPr>
        <w:t>В случае наличия в составе Заявки документов и информации, текст которых не поддается прочтению, такие документы и информация считаются непредставленными.</w:t>
      </w:r>
    </w:p>
    <w:p w14:paraId="45A4BBF8" w14:textId="77777777" w:rsidR="00627DB4" w:rsidRPr="007E5BBC" w:rsidRDefault="00627DB4" w:rsidP="007D3C1D">
      <w:pPr>
        <w:pStyle w:val="afc"/>
        <w:numPr>
          <w:ilvl w:val="2"/>
          <w:numId w:val="5"/>
        </w:numPr>
        <w:tabs>
          <w:tab w:val="clear" w:pos="1440"/>
        </w:tabs>
        <w:ind w:firstLine="709"/>
        <w:rPr>
          <w:sz w:val="28"/>
          <w:szCs w:val="28"/>
        </w:rPr>
      </w:pPr>
      <w:r>
        <w:rPr>
          <w:sz w:val="28"/>
          <w:szCs w:val="28"/>
        </w:rPr>
        <w:t>Все суммы денежных средств в Заявке должны быть выражены в валюте(-ах), установленной(-ых) в пункте 12 Информационной карты.</w:t>
      </w:r>
    </w:p>
    <w:p w14:paraId="5BCBF16F" w14:textId="77777777" w:rsidR="00627DB4" w:rsidRDefault="00D04697" w:rsidP="007D3C1D">
      <w:pPr>
        <w:pStyle w:val="afc"/>
        <w:numPr>
          <w:ilvl w:val="2"/>
          <w:numId w:val="5"/>
        </w:numPr>
        <w:tabs>
          <w:tab w:val="clear" w:pos="1440"/>
        </w:tabs>
        <w:ind w:firstLine="709"/>
        <w:rPr>
          <w:rFonts w:eastAsia="Times New Roman"/>
          <w:sz w:val="28"/>
          <w:szCs w:val="28"/>
        </w:rPr>
      </w:pPr>
      <w:r>
        <w:rPr>
          <w:sz w:val="28"/>
          <w:szCs w:val="28"/>
        </w:rPr>
        <w:t>Указание в Заявке денежных сумм в других валютах расценивается Организатором/Конкурсной комиссией как несоответствие Заявки требованиям, установленным настоящей документацией</w:t>
      </w:r>
      <w:r>
        <w:rPr>
          <w:rFonts w:eastAsia="Times New Roman"/>
          <w:sz w:val="28"/>
          <w:szCs w:val="28"/>
        </w:rPr>
        <w:t xml:space="preserve"> о закупке.</w:t>
      </w:r>
    </w:p>
    <w:p w14:paraId="39FA0F15" w14:textId="77777777" w:rsidR="007D6548" w:rsidRPr="00D32FFA" w:rsidRDefault="007D6548" w:rsidP="00E76363">
      <w:pPr>
        <w:pStyle w:val="Default"/>
        <w:ind w:firstLine="709"/>
        <w:jc w:val="both"/>
      </w:pPr>
    </w:p>
    <w:p w14:paraId="492177B6" w14:textId="77777777" w:rsidR="003C30F3" w:rsidRDefault="00AA1400" w:rsidP="007D3C1D">
      <w:pPr>
        <w:pStyle w:val="10"/>
        <w:numPr>
          <w:ilvl w:val="1"/>
          <w:numId w:val="18"/>
        </w:numPr>
        <w:ind w:left="0" w:firstLine="709"/>
        <w:outlineLvl w:val="1"/>
        <w:rPr>
          <w:b/>
          <w:szCs w:val="28"/>
        </w:rPr>
      </w:pPr>
      <w:r>
        <w:rPr>
          <w:b/>
          <w:szCs w:val="28"/>
        </w:rPr>
        <w:t>Срок и порядок подачи Заявок</w:t>
      </w:r>
    </w:p>
    <w:p w14:paraId="23FA6E37" w14:textId="77777777" w:rsidR="00542481" w:rsidRPr="002D2D73" w:rsidRDefault="00542481" w:rsidP="00E76363">
      <w:pPr>
        <w:pStyle w:val="afc"/>
        <w:numPr>
          <w:ilvl w:val="2"/>
          <w:numId w:val="4"/>
        </w:numPr>
        <w:tabs>
          <w:tab w:val="clear" w:pos="0"/>
        </w:tabs>
        <w:ind w:left="0" w:firstLine="709"/>
        <w:rPr>
          <w:sz w:val="28"/>
        </w:rPr>
      </w:pPr>
      <w:r>
        <w:rPr>
          <w:sz w:val="28"/>
        </w:rPr>
        <w:t xml:space="preserve">Место, дата начала и окончания срока подачи Заявок указаны в пункте 7 </w:t>
      </w:r>
      <w:r>
        <w:rPr>
          <w:sz w:val="28"/>
          <w:szCs w:val="28"/>
        </w:rPr>
        <w:t>Информационной карты.</w:t>
      </w:r>
    </w:p>
    <w:p w14:paraId="5962F970" w14:textId="77777777" w:rsidR="00542481" w:rsidRDefault="00036881" w:rsidP="00E76363">
      <w:pPr>
        <w:pStyle w:val="afc"/>
        <w:numPr>
          <w:ilvl w:val="2"/>
          <w:numId w:val="4"/>
        </w:numPr>
        <w:tabs>
          <w:tab w:val="clear" w:pos="0"/>
        </w:tabs>
        <w:ind w:left="0" w:firstLine="709"/>
        <w:rPr>
          <w:sz w:val="28"/>
          <w:szCs w:val="28"/>
        </w:rPr>
      </w:pPr>
      <w:r>
        <w:rPr>
          <w:sz w:val="28"/>
          <w:szCs w:val="28"/>
        </w:rPr>
        <w:t>Заявки, по истечении срока, указанного в пункте 7 Информационной карты, не принимаются. Претендент самостоятельно несет все риски несоблюдения сроков предоставления Заявок, связанных с применением электронных систем доставки информации.</w:t>
      </w:r>
    </w:p>
    <w:p w14:paraId="45082623" w14:textId="77777777" w:rsidR="00F27D32" w:rsidRDefault="002C52C8" w:rsidP="00F27D32">
      <w:pPr>
        <w:pStyle w:val="afc"/>
        <w:numPr>
          <w:ilvl w:val="2"/>
          <w:numId w:val="4"/>
        </w:numPr>
        <w:tabs>
          <w:tab w:val="clear" w:pos="0"/>
        </w:tabs>
        <w:ind w:left="0" w:firstLine="709"/>
        <w:rPr>
          <w:sz w:val="28"/>
          <w:szCs w:val="28"/>
        </w:rPr>
      </w:pPr>
      <w:r>
        <w:rPr>
          <w:sz w:val="28"/>
          <w:szCs w:val="28"/>
        </w:rPr>
        <w:t>Заявки претендентов должны быть подписаны ЭП лица, имеющего право действовать от имени претендента.</w:t>
      </w:r>
      <w:r>
        <w:rPr>
          <w:rFonts w:eastAsia="Times New Roman"/>
          <w:sz w:val="28"/>
        </w:rPr>
        <w:t xml:space="preserve"> </w:t>
      </w:r>
      <w:r>
        <w:rPr>
          <w:sz w:val="28"/>
          <w:szCs w:val="28"/>
        </w:rPr>
        <w:t>Все действия, выполненные на ЭТП лицом, указавшим правильные имя и пароль участника, по которым ЭТП его идентифицирует, считаются произведенными от имени того лица, представителю которого были предоставлены эти имя и пароль. За действия своего представителя и документы, подписанные его ЭП, ответственность перед Заказчиком несет участник.</w:t>
      </w:r>
    </w:p>
    <w:p w14:paraId="64ABEE7F" w14:textId="77777777" w:rsidR="0025104E" w:rsidRDefault="0025104E" w:rsidP="00F27D32">
      <w:pPr>
        <w:pStyle w:val="afc"/>
        <w:numPr>
          <w:ilvl w:val="2"/>
          <w:numId w:val="4"/>
        </w:numPr>
        <w:tabs>
          <w:tab w:val="clear" w:pos="0"/>
        </w:tabs>
        <w:ind w:left="0" w:firstLine="709"/>
        <w:rPr>
          <w:sz w:val="28"/>
          <w:szCs w:val="28"/>
        </w:rPr>
      </w:pPr>
      <w:r>
        <w:rPr>
          <w:sz w:val="28"/>
          <w:szCs w:val="28"/>
        </w:rPr>
        <w:t>Заказчик вправе не рассматривать Заявки, заверенные ЭП, если нарушены правила использования ЭП, установленные законодательством Российской Федерации, и/или регламентом уполномоченного удостоверяющего центра, выдавшего сертификат ключа проверки ЭП (сертификат ключа подписи просрочен или отозван, электронная подпись неверна).</w:t>
      </w:r>
    </w:p>
    <w:p w14:paraId="32E9598D" w14:textId="77777777" w:rsidR="00F27D32" w:rsidRPr="005E1413" w:rsidRDefault="00F27D32" w:rsidP="00F27D32">
      <w:pPr>
        <w:pStyle w:val="afc"/>
        <w:numPr>
          <w:ilvl w:val="2"/>
          <w:numId w:val="4"/>
        </w:numPr>
        <w:tabs>
          <w:tab w:val="clear" w:pos="0"/>
        </w:tabs>
        <w:ind w:left="0" w:firstLine="709"/>
        <w:rPr>
          <w:sz w:val="28"/>
          <w:szCs w:val="28"/>
        </w:rPr>
      </w:pPr>
      <w:r>
        <w:rPr>
          <w:sz w:val="28"/>
        </w:rPr>
        <w:t>Открытие доступа к Заявкам производится на ЭТП автоматически в момент окончания срока для подачи Заявок. При этом протокол не оформляется.</w:t>
      </w:r>
    </w:p>
    <w:p w14:paraId="3D1D40C7" w14:textId="77777777" w:rsidR="00F27D32" w:rsidRPr="00F27D32" w:rsidRDefault="00F27D32" w:rsidP="00F27D32">
      <w:pPr>
        <w:pStyle w:val="afc"/>
        <w:numPr>
          <w:ilvl w:val="2"/>
          <w:numId w:val="4"/>
        </w:numPr>
        <w:tabs>
          <w:tab w:val="clear" w:pos="0"/>
        </w:tabs>
        <w:ind w:left="0" w:firstLine="709"/>
        <w:rPr>
          <w:sz w:val="28"/>
          <w:szCs w:val="28"/>
        </w:rPr>
      </w:pPr>
      <w:r>
        <w:rPr>
          <w:sz w:val="28"/>
        </w:rPr>
        <w:lastRenderedPageBreak/>
        <w:t>Заявки претендентов после поступления через автоматизированные системы связи Программно-аппаратных средств в информационные системы Заказчика и выгрузки на носители информации Заказчика считаются открытыми. Дата и время выгрузки совпадает с моментом открытия доступа к Заявкам.</w:t>
      </w:r>
    </w:p>
    <w:p w14:paraId="264AE1DE" w14:textId="77777777" w:rsidR="00542481" w:rsidRDefault="00542481" w:rsidP="00E76363">
      <w:pPr>
        <w:pStyle w:val="afc"/>
        <w:numPr>
          <w:ilvl w:val="2"/>
          <w:numId w:val="4"/>
        </w:numPr>
        <w:tabs>
          <w:tab w:val="clear" w:pos="0"/>
        </w:tabs>
        <w:ind w:left="0" w:firstLine="709"/>
        <w:rPr>
          <w:sz w:val="28"/>
        </w:rPr>
      </w:pPr>
      <w:r>
        <w:rPr>
          <w:sz w:val="28"/>
        </w:rPr>
        <w:t>Окончательная дата подачи Заявок и, соответственно, дата открытия доступа к Заявкам, дата рассмотрения, оценки и сопоставления Заявок, дата подведения итогов могут быть перенесены на более поздний срок. Соответствующие изменения размещаются в соответствии с пунктом 4 Информационной карты.</w:t>
      </w:r>
    </w:p>
    <w:p w14:paraId="21C7D7BE" w14:textId="77777777" w:rsidR="00542481" w:rsidRPr="00BE4C8D" w:rsidRDefault="00542481" w:rsidP="00E76363">
      <w:pPr>
        <w:pStyle w:val="afc"/>
        <w:numPr>
          <w:ilvl w:val="2"/>
          <w:numId w:val="4"/>
        </w:numPr>
        <w:tabs>
          <w:tab w:val="clear" w:pos="0"/>
        </w:tabs>
        <w:ind w:left="0" w:firstLine="709"/>
        <w:rPr>
          <w:sz w:val="28"/>
        </w:rPr>
      </w:pPr>
      <w:r>
        <w:rPr>
          <w:sz w:val="28"/>
        </w:rPr>
        <w:t xml:space="preserve">Претенденты вправе отозвать (в том числе для внесения изменений) свою Заявку в любой момент, до окончания срока подачи Заявок, указанного в пункте 7 Информационной карты. В этом случае данная возможность </w:t>
      </w:r>
      <w:bookmarkStart w:id="16" w:name="_Ref322534903"/>
      <w:r>
        <w:rPr>
          <w:sz w:val="28"/>
        </w:rPr>
        <w:t>реализуется Программно-аппаратными средствами, в соответствии с функционалом, предусмотренным ЭТП.</w:t>
      </w:r>
      <w:bookmarkEnd w:id="16"/>
      <w:r>
        <w:rPr>
          <w:rFonts w:eastAsia="Times New Roman"/>
          <w:sz w:val="28"/>
        </w:rPr>
        <w:t xml:space="preserve"> В случае отзыва Заявки, датой подачи Заявки на участие в Открытом конкурсе считается дата предоставления Заказчику последней Заявки претендента.</w:t>
      </w:r>
    </w:p>
    <w:p w14:paraId="0AAC628D" w14:textId="77777777" w:rsidR="00A77CDC" w:rsidRPr="00D11A28" w:rsidRDefault="00C049E1" w:rsidP="00E76363">
      <w:pPr>
        <w:pStyle w:val="afc"/>
        <w:numPr>
          <w:ilvl w:val="2"/>
          <w:numId w:val="4"/>
        </w:numPr>
        <w:tabs>
          <w:tab w:val="clear" w:pos="0"/>
        </w:tabs>
        <w:ind w:left="0" w:firstLine="709"/>
        <w:rPr>
          <w:sz w:val="28"/>
        </w:rPr>
      </w:pPr>
      <w:r>
        <w:rPr>
          <w:sz w:val="28"/>
        </w:rPr>
        <w:t>Каждая Заявка, поступившая в установленный срок, регистрируется на ЭТП с присвоением уникального номера. Оператор ЭТП обеспечивает неприкосновенность Заявок до момента открытия доступа к Заявкам, а также их дальнейшее хранение на ресурсах ЭТП в электронном виде.</w:t>
      </w:r>
    </w:p>
    <w:p w14:paraId="124D7C7D" w14:textId="77777777" w:rsidR="00FE047C" w:rsidRDefault="0016413E" w:rsidP="00E76363">
      <w:pPr>
        <w:pStyle w:val="afc"/>
        <w:numPr>
          <w:ilvl w:val="2"/>
          <w:numId w:val="4"/>
        </w:numPr>
        <w:tabs>
          <w:tab w:val="clear" w:pos="0"/>
        </w:tabs>
        <w:ind w:left="0" w:firstLine="709"/>
        <w:rPr>
          <w:sz w:val="28"/>
        </w:rPr>
      </w:pPr>
      <w:r>
        <w:rPr>
          <w:sz w:val="28"/>
        </w:rPr>
        <w:t>Организатор не принимает Заявки, поступившие другим способом, не совпадающим с подпунктом 3.1.1 настоящей документации о закупке. В случае поступления Заявки иным образом, в частности, полученной Организатором по почте, Заявка не вскрывается и не возвращается.</w:t>
      </w:r>
    </w:p>
    <w:p w14:paraId="41AD82E7" w14:textId="77777777" w:rsidR="00DB1E84" w:rsidRPr="00D11A28" w:rsidRDefault="00DB1E84" w:rsidP="00DB1E84">
      <w:pPr>
        <w:pStyle w:val="afc"/>
        <w:ind w:left="709" w:firstLine="0"/>
        <w:rPr>
          <w:sz w:val="28"/>
        </w:rPr>
      </w:pPr>
    </w:p>
    <w:p w14:paraId="3883BA4D" w14:textId="77777777" w:rsidR="00AA1400" w:rsidRPr="00542481" w:rsidRDefault="00AA1400" w:rsidP="007D3C1D">
      <w:pPr>
        <w:pStyle w:val="10"/>
        <w:numPr>
          <w:ilvl w:val="1"/>
          <w:numId w:val="18"/>
        </w:numPr>
        <w:ind w:left="0" w:firstLine="709"/>
        <w:outlineLvl w:val="1"/>
        <w:rPr>
          <w:b/>
          <w:szCs w:val="28"/>
        </w:rPr>
      </w:pPr>
      <w:r>
        <w:rPr>
          <w:b/>
        </w:rPr>
        <w:t>Порядок оформления Заявки</w:t>
      </w:r>
    </w:p>
    <w:p w14:paraId="308EE268" w14:textId="77777777" w:rsidR="00AA1400" w:rsidRDefault="00AA1400" w:rsidP="007D3C1D">
      <w:pPr>
        <w:pStyle w:val="afc"/>
        <w:numPr>
          <w:ilvl w:val="0"/>
          <w:numId w:val="19"/>
        </w:numPr>
        <w:ind w:left="0" w:firstLine="709"/>
        <w:rPr>
          <w:sz w:val="28"/>
        </w:rPr>
      </w:pPr>
      <w:r>
        <w:rPr>
          <w:sz w:val="28"/>
        </w:rPr>
        <w:t>Заявка должна быть представлена в электронной форме с помощью Программно-аппаратных средств ЭТП.</w:t>
      </w:r>
    </w:p>
    <w:p w14:paraId="74907FBA" w14:textId="77777777" w:rsidR="006217BC" w:rsidRDefault="00AA1400" w:rsidP="007D3C1D">
      <w:pPr>
        <w:pStyle w:val="afc"/>
        <w:numPr>
          <w:ilvl w:val="0"/>
          <w:numId w:val="19"/>
        </w:numPr>
        <w:ind w:left="0" w:firstLine="709"/>
        <w:rPr>
          <w:sz w:val="28"/>
        </w:rPr>
      </w:pPr>
      <w:r>
        <w:rPr>
          <w:sz w:val="28"/>
        </w:rPr>
        <w:t>Заявка должна содержать документы, перечисленные в подпункте 2.3.1 настоящей документации о закупке, а также в пунктах 17, 18 Информационной карты.</w:t>
      </w:r>
    </w:p>
    <w:p w14:paraId="6680FB81" w14:textId="77777777" w:rsidR="00CE598D" w:rsidRPr="00687E7D" w:rsidRDefault="00CE598D" w:rsidP="007D3C1D">
      <w:pPr>
        <w:pStyle w:val="afc"/>
        <w:numPr>
          <w:ilvl w:val="0"/>
          <w:numId w:val="19"/>
        </w:numPr>
        <w:ind w:left="0" w:firstLine="709"/>
        <w:rPr>
          <w:sz w:val="28"/>
        </w:rPr>
      </w:pPr>
      <w:r>
        <w:rPr>
          <w:sz w:val="28"/>
        </w:rPr>
        <w:t>В случае если претендент подает Заявки по нескольким лотам, копии всех документов, указанных в подпункте 2.3.1 настоящей документации о закупке, а также в пунктах 17, 18 Информационной карты, предоставляются по каждому лоту</w:t>
      </w:r>
      <w:r>
        <w:rPr>
          <w:rFonts w:eastAsia="Times New Roman"/>
          <w:sz w:val="28"/>
        </w:rPr>
        <w:t xml:space="preserve"> </w:t>
      </w:r>
      <w:r>
        <w:rPr>
          <w:sz w:val="28"/>
        </w:rPr>
        <w:t>отдельными пакетами (файлами) с подтверждающими копиями документов, отнесенным к данному лоту.</w:t>
      </w:r>
    </w:p>
    <w:p w14:paraId="7D3D644B" w14:textId="77777777" w:rsidR="00BA6B0B" w:rsidRPr="00407088" w:rsidRDefault="0060696E" w:rsidP="007D3C1D">
      <w:pPr>
        <w:pStyle w:val="afc"/>
        <w:numPr>
          <w:ilvl w:val="0"/>
          <w:numId w:val="19"/>
        </w:numPr>
        <w:ind w:left="0" w:firstLine="709"/>
        <w:rPr>
          <w:sz w:val="28"/>
        </w:rPr>
      </w:pPr>
      <w:r>
        <w:rPr>
          <w:sz w:val="28"/>
        </w:rPr>
        <w:t>Участник, с которым по итогам настоящего Открытого конкурса заключается договор, до заключения договора дополнительно предоставляет Заказчику Заявку на бумажном носителе.</w:t>
      </w:r>
      <w:r>
        <w:rPr>
          <w:sz w:val="20"/>
          <w:szCs w:val="20"/>
        </w:rPr>
        <w:t xml:space="preserve"> </w:t>
      </w:r>
      <w:r>
        <w:rPr>
          <w:sz w:val="28"/>
        </w:rPr>
        <w:t xml:space="preserve">Заявка на бумажном носителе должна содержать документы, требуемые в соответствии с условиями настоящей документации о закупке, быть собственноручно подписана уполномоченным лицом, имеющим право подписи документов от имени </w:t>
      </w:r>
      <w:r>
        <w:rPr>
          <w:sz w:val="28"/>
        </w:rPr>
        <w:lastRenderedPageBreak/>
        <w:t>участника. Все страницы Заявки, за исключением нотариально заверенных документов и иллюстративных материалов (в случае их наличия), должны быть завизированы лицом, подписавшим Заявку или лицом, имеющим право подписи документов от имени претендента.</w:t>
      </w:r>
    </w:p>
    <w:p w14:paraId="373D88AF" w14:textId="77777777" w:rsidR="009F2BCA" w:rsidRDefault="001E5253" w:rsidP="007D3C1D">
      <w:pPr>
        <w:pStyle w:val="afc"/>
        <w:numPr>
          <w:ilvl w:val="0"/>
          <w:numId w:val="19"/>
        </w:numPr>
        <w:ind w:left="0" w:firstLine="709"/>
        <w:rPr>
          <w:sz w:val="28"/>
        </w:rPr>
      </w:pPr>
      <w:r>
        <w:rPr>
          <w:sz w:val="28"/>
        </w:rPr>
        <w:t>Документы, предоставляемые в Заявке, должны иметь один из распространенных форматов файлов: с расширением (*.</w:t>
      </w:r>
      <w:proofErr w:type="spellStart"/>
      <w:r>
        <w:rPr>
          <w:sz w:val="28"/>
        </w:rPr>
        <w:t>pdf</w:t>
      </w:r>
      <w:proofErr w:type="spellEnd"/>
      <w:r>
        <w:rPr>
          <w:sz w:val="28"/>
        </w:rPr>
        <w:t>), (*.</w:t>
      </w:r>
      <w:proofErr w:type="spellStart"/>
      <w:r>
        <w:rPr>
          <w:sz w:val="28"/>
        </w:rPr>
        <w:t>doc</w:t>
      </w:r>
      <w:proofErr w:type="spellEnd"/>
      <w:r>
        <w:rPr>
          <w:sz w:val="28"/>
        </w:rPr>
        <w:t>), (*.</w:t>
      </w:r>
      <w:proofErr w:type="spellStart"/>
      <w:r>
        <w:rPr>
          <w:sz w:val="28"/>
        </w:rPr>
        <w:t>doc</w:t>
      </w:r>
      <w:proofErr w:type="spellEnd"/>
      <w:r>
        <w:rPr>
          <w:sz w:val="28"/>
          <w:lang w:val="en-US"/>
        </w:rPr>
        <w:t>x</w:t>
      </w:r>
      <w:r>
        <w:rPr>
          <w:sz w:val="28"/>
        </w:rPr>
        <w:t>), (*.</w:t>
      </w:r>
      <w:proofErr w:type="spellStart"/>
      <w:r>
        <w:rPr>
          <w:sz w:val="28"/>
        </w:rPr>
        <w:t>xls</w:t>
      </w:r>
      <w:proofErr w:type="spellEnd"/>
      <w:r>
        <w:rPr>
          <w:sz w:val="28"/>
        </w:rPr>
        <w:t>), (*.</w:t>
      </w:r>
      <w:proofErr w:type="spellStart"/>
      <w:r>
        <w:rPr>
          <w:sz w:val="28"/>
        </w:rPr>
        <w:t>xls</w:t>
      </w:r>
      <w:proofErr w:type="spellEnd"/>
      <w:r>
        <w:rPr>
          <w:sz w:val="28"/>
          <w:lang w:val="en-US"/>
        </w:rPr>
        <w:t>x</w:t>
      </w:r>
      <w:r>
        <w:rPr>
          <w:sz w:val="28"/>
        </w:rPr>
        <w:t>), (*.</w:t>
      </w:r>
      <w:r>
        <w:rPr>
          <w:sz w:val="28"/>
          <w:lang w:val="en-US"/>
        </w:rPr>
        <w:t>txt</w:t>
      </w:r>
      <w:r>
        <w:rPr>
          <w:sz w:val="28"/>
        </w:rPr>
        <w:t>), (*.</w:t>
      </w:r>
      <w:r>
        <w:rPr>
          <w:sz w:val="28"/>
          <w:lang w:val="en-US"/>
        </w:rPr>
        <w:t>jpg</w:t>
      </w:r>
      <w:r>
        <w:rPr>
          <w:sz w:val="28"/>
        </w:rPr>
        <w:t>) и т.д.</w:t>
      </w:r>
    </w:p>
    <w:p w14:paraId="4EB169BB" w14:textId="77777777" w:rsidR="009F2BCA" w:rsidRPr="0016413E" w:rsidRDefault="003936DB" w:rsidP="007D3C1D">
      <w:pPr>
        <w:pStyle w:val="afc"/>
        <w:numPr>
          <w:ilvl w:val="0"/>
          <w:numId w:val="19"/>
        </w:numPr>
        <w:ind w:left="0" w:firstLine="709"/>
        <w:rPr>
          <w:sz w:val="28"/>
        </w:rPr>
      </w:pPr>
      <w:r>
        <w:rPr>
          <w:sz w:val="28"/>
          <w:szCs w:val="28"/>
        </w:rPr>
        <w:t>Файлы формируются по принципу: один файл – один документ. При этом каждый из документов должен быть представлен в виде одного отдельного файла, по названию которого можно сопоставить электронную копию с оригиналом документа (например: 1.Заявка.pdf. (1.Zayavka.pdf), 2.Сведения.pdf., 3.Предложение.pdf и т.д.). Запрещается указывать наименование файла с общей длиной символов более 30 знаков. Файлы предоставляются в такой же последовательности, как они затребованы по тексту в настоящей документации о закупке.</w:t>
      </w:r>
      <w:r>
        <w:rPr>
          <w:rFonts w:eastAsia="Times New Roman"/>
          <w:sz w:val="28"/>
        </w:rPr>
        <w:t xml:space="preserve"> </w:t>
      </w:r>
      <w:r>
        <w:rPr>
          <w:sz w:val="28"/>
          <w:szCs w:val="28"/>
        </w:rPr>
        <w:t>Наименование файлов должно начинаться с номера, соответствующего порядку упоминания документа по тексту настоящей документации о закупке.</w:t>
      </w:r>
    </w:p>
    <w:p w14:paraId="073201B4" w14:textId="77777777" w:rsidR="009F2BCA" w:rsidRPr="009F2BCA" w:rsidRDefault="00E67B4B" w:rsidP="007D3C1D">
      <w:pPr>
        <w:pStyle w:val="afc"/>
        <w:numPr>
          <w:ilvl w:val="0"/>
          <w:numId w:val="19"/>
        </w:numPr>
        <w:ind w:left="0" w:firstLine="709"/>
        <w:rPr>
          <w:sz w:val="28"/>
        </w:rPr>
      </w:pPr>
      <w:r>
        <w:rPr>
          <w:sz w:val="28"/>
          <w:szCs w:val="28"/>
        </w:rPr>
        <w:t>Допускается, но не рекомендуется, размещение в составе Заявки документов, сохраненных в архивах. При этом размещение в составе Заявки архивов, разделенных на несколько частей, открытие каждой из которых по отдельности невозможно, не допускается. Если документ содержит менее 10 страниц, не допускается его разбивка на несколько файлов. Все файлы не должны иметь защиты от их открытия и печати, а файлы прилагаемые в форматах с расширением (*.</w:t>
      </w:r>
      <w:proofErr w:type="spellStart"/>
      <w:r>
        <w:rPr>
          <w:sz w:val="28"/>
          <w:szCs w:val="28"/>
        </w:rPr>
        <w:t>doc</w:t>
      </w:r>
      <w:proofErr w:type="spellEnd"/>
      <w:r>
        <w:rPr>
          <w:sz w:val="28"/>
          <w:szCs w:val="28"/>
        </w:rPr>
        <w:t>), (*.</w:t>
      </w:r>
      <w:proofErr w:type="spellStart"/>
      <w:r>
        <w:rPr>
          <w:sz w:val="28"/>
          <w:szCs w:val="28"/>
        </w:rPr>
        <w:t>doc</w:t>
      </w:r>
      <w:proofErr w:type="spellEnd"/>
      <w:r>
        <w:rPr>
          <w:sz w:val="28"/>
          <w:szCs w:val="28"/>
          <w:lang w:val="en-US"/>
        </w:rPr>
        <w:t>x</w:t>
      </w:r>
      <w:r>
        <w:rPr>
          <w:sz w:val="28"/>
          <w:szCs w:val="28"/>
        </w:rPr>
        <w:t>), (*.</w:t>
      </w:r>
      <w:proofErr w:type="spellStart"/>
      <w:r>
        <w:rPr>
          <w:sz w:val="28"/>
          <w:szCs w:val="28"/>
        </w:rPr>
        <w:t>xls</w:t>
      </w:r>
      <w:proofErr w:type="spellEnd"/>
      <w:r>
        <w:rPr>
          <w:sz w:val="28"/>
          <w:szCs w:val="28"/>
        </w:rPr>
        <w:t>), (*.</w:t>
      </w:r>
      <w:proofErr w:type="spellStart"/>
      <w:r>
        <w:rPr>
          <w:sz w:val="28"/>
          <w:szCs w:val="28"/>
        </w:rPr>
        <w:t>xls</w:t>
      </w:r>
      <w:proofErr w:type="spellEnd"/>
      <w:r>
        <w:rPr>
          <w:sz w:val="28"/>
          <w:szCs w:val="28"/>
          <w:lang w:val="en-US"/>
        </w:rPr>
        <w:t>x</w:t>
      </w:r>
      <w:r>
        <w:rPr>
          <w:sz w:val="28"/>
          <w:szCs w:val="28"/>
        </w:rPr>
        <w:t>), (*.</w:t>
      </w:r>
      <w:r>
        <w:rPr>
          <w:sz w:val="28"/>
          <w:szCs w:val="28"/>
          <w:lang w:val="en-US"/>
        </w:rPr>
        <w:t>txt</w:t>
      </w:r>
      <w:r>
        <w:rPr>
          <w:sz w:val="28"/>
          <w:szCs w:val="28"/>
        </w:rPr>
        <w:t>), также не должны иметь защиты от их изменения и копирования их содержимого.</w:t>
      </w:r>
    </w:p>
    <w:p w14:paraId="247816E8" w14:textId="77777777" w:rsidR="00AA1400" w:rsidRPr="006217BC" w:rsidRDefault="00AA1400" w:rsidP="007D3C1D">
      <w:pPr>
        <w:pStyle w:val="afc"/>
        <w:numPr>
          <w:ilvl w:val="0"/>
          <w:numId w:val="19"/>
        </w:numPr>
        <w:ind w:left="0" w:firstLine="709"/>
        <w:rPr>
          <w:sz w:val="28"/>
        </w:rPr>
      </w:pPr>
      <w:r>
        <w:rPr>
          <w:sz w:val="28"/>
        </w:rPr>
        <w:t>В случае, если пунктом 23 Информационной карты установлено требование об обеспечении Заявки и претендентом выбран способ обеспечения Заявки в виде независимой (банковской) гарантии, должны быть представлены оригинал гарантии, документы, подтверждающие полномочия лица, подписавшего гарантию от имени гаранта: доверенность на лицо, подписавшее гарантию, а также приказ и решение о назначении на должность лица, выдавшего доверенность. Если гарантия подписана от имени гаранта лицом, действующим на основании устава (учредительных документов), должны быть представлены решение о назначении лица на должность и приказ о назначении на должность.</w:t>
      </w:r>
    </w:p>
    <w:p w14:paraId="2E1384D2" w14:textId="77777777" w:rsidR="00AA1400" w:rsidRPr="00AA1400" w:rsidRDefault="006471D1" w:rsidP="00AA1400">
      <w:pPr>
        <w:pStyle w:val="afc"/>
        <w:rPr>
          <w:sz w:val="28"/>
        </w:rPr>
      </w:pPr>
      <w:r>
        <w:rPr>
          <w:sz w:val="28"/>
        </w:rPr>
        <w:t>Копии указанных в настоящем подпункте документов также должны быть представлены в скан-копии отдельным файлом в Заявке, с наименованием «Обеспечение заявки.pdf.».</w:t>
      </w:r>
    </w:p>
    <w:p w14:paraId="3DDB2B28" w14:textId="77777777" w:rsidR="00AA1400" w:rsidRPr="00AA1400" w:rsidRDefault="00AA1400" w:rsidP="00AA1400">
      <w:pPr>
        <w:pStyle w:val="afc"/>
        <w:rPr>
          <w:sz w:val="28"/>
        </w:rPr>
      </w:pPr>
      <w:r>
        <w:rPr>
          <w:sz w:val="28"/>
        </w:rPr>
        <w:t>Претендент передает указанные документы Организатору нарочно или предоставляет иными способами доставки. Для предоставления документов нарочно претенденту необходимо направить уведомление (с указанием полного ФИО, контактного телефона, номера и предмета Открытого конкурса и цели посещения) по адресу(-</w:t>
      </w:r>
      <w:proofErr w:type="spellStart"/>
      <w:r>
        <w:rPr>
          <w:sz w:val="28"/>
        </w:rPr>
        <w:t>ам</w:t>
      </w:r>
      <w:proofErr w:type="spellEnd"/>
      <w:r>
        <w:rPr>
          <w:sz w:val="28"/>
        </w:rPr>
        <w:t xml:space="preserve">) электронной почты представителя(-ей) Организатора, указанному(-ым) в пункте 2 Информационной карты, не </w:t>
      </w:r>
      <w:r>
        <w:rPr>
          <w:sz w:val="28"/>
        </w:rPr>
        <w:lastRenderedPageBreak/>
        <w:t>позднее чем за один рабочий день, предшествующий дню посещения. Представителю претендента необходимо при себе иметь документ, удостоверяющий личность.</w:t>
      </w:r>
    </w:p>
    <w:p w14:paraId="1C136038" w14:textId="32745F56" w:rsidR="00446224" w:rsidRDefault="00747033">
      <w:pPr>
        <w:pStyle w:val="afc"/>
        <w:rPr>
          <w:sz w:val="28"/>
        </w:rPr>
      </w:pPr>
      <w:r>
        <w:rPr>
          <w:noProof/>
        </w:rPr>
        <mc:AlternateContent>
          <mc:Choice Requires="wps">
            <w:drawing>
              <wp:anchor distT="0" distB="0" distL="114300" distR="114300" simplePos="0" relativeHeight="251657728" behindDoc="1" locked="0" layoutInCell="1" allowOverlap="1" wp14:anchorId="08D96B4B" wp14:editId="040AEEB6">
                <wp:simplePos x="0" y="0"/>
                <wp:positionH relativeFrom="column">
                  <wp:posOffset>13970</wp:posOffset>
                </wp:positionH>
                <wp:positionV relativeFrom="paragraph">
                  <wp:posOffset>898525</wp:posOffset>
                </wp:positionV>
                <wp:extent cx="6116320" cy="2084070"/>
                <wp:effectExtent l="0" t="0" r="0" b="0"/>
                <wp:wrapTight wrapText="bothSides">
                  <wp:wrapPolygon edited="0">
                    <wp:start x="0" y="0"/>
                    <wp:lineTo x="0" y="21521"/>
                    <wp:lineTo x="21596" y="21521"/>
                    <wp:lineTo x="21596" y="0"/>
                    <wp:lineTo x="0" y="0"/>
                  </wp:wrapPolygon>
                </wp:wrapTight>
                <wp:docPr id="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16320" cy="2084070"/>
                        </a:xfrm>
                        <a:prstGeom prst="rect">
                          <a:avLst/>
                        </a:prstGeom>
                        <a:solidFill>
                          <a:srgbClr val="FFFFFF"/>
                        </a:solidFill>
                        <a:ln w="19050">
                          <a:solidFill>
                            <a:srgbClr val="000000"/>
                          </a:solidFill>
                          <a:miter lim="800000"/>
                          <a:headEnd/>
                          <a:tailEnd/>
                        </a:ln>
                      </wps:spPr>
                      <wps:txbx>
                        <w:txbxContent>
                          <w:p w14:paraId="7CC2B452" w14:textId="77777777" w:rsidR="00D60A23" w:rsidRPr="007E6DE4" w:rsidRDefault="00D60A23" w:rsidP="008F6343">
                            <w:pPr>
                              <w:jc w:val="center"/>
                              <w:rPr>
                                <w:b/>
                                <w:sz w:val="28"/>
                                <w:szCs w:val="28"/>
                              </w:rPr>
                            </w:pPr>
                            <w:r w:rsidRPr="007E6DE4">
                              <w:rPr>
                                <w:b/>
                                <w:sz w:val="28"/>
                                <w:szCs w:val="28"/>
                              </w:rPr>
                              <w:t xml:space="preserve">_____________________________________________, </w:t>
                            </w:r>
                          </w:p>
                          <w:p w14:paraId="548CB1E3" w14:textId="77777777" w:rsidR="00D60A23" w:rsidRDefault="00D60A23" w:rsidP="008F6343">
                            <w:pPr>
                              <w:jc w:val="center"/>
                              <w:rPr>
                                <w:sz w:val="28"/>
                                <w:szCs w:val="28"/>
                              </w:rPr>
                            </w:pPr>
                            <w:r w:rsidRPr="007E6DE4">
                              <w:rPr>
                                <w:i/>
                                <w:sz w:val="20"/>
                                <w:szCs w:val="20"/>
                              </w:rPr>
                              <w:t>наименование претендента</w:t>
                            </w:r>
                            <w:r w:rsidRPr="00923E2D">
                              <w:rPr>
                                <w:sz w:val="28"/>
                                <w:szCs w:val="28"/>
                              </w:rPr>
                              <w:t xml:space="preserve"> </w:t>
                            </w:r>
                          </w:p>
                          <w:p w14:paraId="3491344C" w14:textId="77777777" w:rsidR="00D60A23" w:rsidRPr="007E6DE4" w:rsidRDefault="00D60A23" w:rsidP="008F6343">
                            <w:pPr>
                              <w:jc w:val="center"/>
                              <w:rPr>
                                <w:b/>
                                <w:sz w:val="28"/>
                                <w:szCs w:val="28"/>
                              </w:rPr>
                            </w:pPr>
                            <w:r w:rsidRPr="007E6DE4">
                              <w:rPr>
                                <w:b/>
                                <w:sz w:val="28"/>
                                <w:szCs w:val="28"/>
                              </w:rPr>
                              <w:t>________________________________________</w:t>
                            </w:r>
                          </w:p>
                          <w:p w14:paraId="4190117D" w14:textId="77777777" w:rsidR="00D60A23" w:rsidRPr="007E6DE4" w:rsidRDefault="00D60A23" w:rsidP="008F6343">
                            <w:pPr>
                              <w:jc w:val="center"/>
                              <w:rPr>
                                <w:i/>
                                <w:sz w:val="20"/>
                                <w:szCs w:val="20"/>
                              </w:rPr>
                            </w:pPr>
                            <w:r w:rsidRPr="007E6DE4">
                              <w:rPr>
                                <w:i/>
                                <w:sz w:val="20"/>
                                <w:szCs w:val="20"/>
                              </w:rPr>
                              <w:t>государство регистрации претендента</w:t>
                            </w:r>
                          </w:p>
                          <w:p w14:paraId="4EFBC5FF" w14:textId="77777777" w:rsidR="00D60A23" w:rsidRPr="007E6DE4" w:rsidRDefault="00D60A23" w:rsidP="008F6343">
                            <w:pPr>
                              <w:jc w:val="center"/>
                              <w:rPr>
                                <w:b/>
                                <w:sz w:val="28"/>
                                <w:szCs w:val="28"/>
                              </w:rPr>
                            </w:pPr>
                            <w:r w:rsidRPr="007E6DE4">
                              <w:rPr>
                                <w:b/>
                                <w:sz w:val="28"/>
                                <w:szCs w:val="28"/>
                              </w:rPr>
                              <w:t>_____________________________</w:t>
                            </w:r>
                            <w:r>
                              <w:rPr>
                                <w:b/>
                                <w:sz w:val="28"/>
                                <w:szCs w:val="28"/>
                              </w:rPr>
                              <w:t>__________________</w:t>
                            </w:r>
                          </w:p>
                          <w:p w14:paraId="2BE79C75" w14:textId="77777777" w:rsidR="00D60A23" w:rsidRPr="007E6DE4" w:rsidRDefault="00D60A23" w:rsidP="008F6343">
                            <w:pPr>
                              <w:jc w:val="center"/>
                              <w:rPr>
                                <w:i/>
                                <w:sz w:val="20"/>
                                <w:szCs w:val="20"/>
                              </w:rPr>
                            </w:pPr>
                            <w:r w:rsidRPr="007E6DE4">
                              <w:rPr>
                                <w:i/>
                                <w:sz w:val="20"/>
                                <w:szCs w:val="20"/>
                              </w:rPr>
                              <w:t>ИНН претендента (для претендентов-резидентов Российской Федерации)</w:t>
                            </w:r>
                          </w:p>
                          <w:p w14:paraId="6F69FFA8" w14:textId="77777777" w:rsidR="00D60A23" w:rsidRDefault="00D60A23" w:rsidP="008F6343">
                            <w:pPr>
                              <w:jc w:val="both"/>
                            </w:pPr>
                          </w:p>
                          <w:p w14:paraId="5081B0FD" w14:textId="77777777" w:rsidR="00D60A23" w:rsidRDefault="00D60A23">
                            <w:pPr>
                              <w:jc w:val="center"/>
                              <w:rPr>
                                <w:b/>
                              </w:rPr>
                            </w:pPr>
                            <w:r>
                              <w:rPr>
                                <w:b/>
                              </w:rPr>
                              <w:t>ОБЕСПЕЧЕНИЕ ЗАЯВКИ НА УЧАСТИЕ В ОТКРЫТОМ КОНКУРСЕ № </w:t>
                            </w:r>
                          </w:p>
                          <w:p w14:paraId="1A6FB58D" w14:textId="77777777" w:rsidR="00D60A23" w:rsidRPr="003C6269" w:rsidRDefault="00D60A23" w:rsidP="008F6343">
                            <w:pPr>
                              <w:jc w:val="center"/>
                              <w:rPr>
                                <w:b/>
                              </w:rPr>
                            </w:pPr>
                            <w:r w:rsidRPr="003C6269">
                              <w:rPr>
                                <w:b/>
                              </w:rPr>
                              <w:t xml:space="preserve">(лот № _________) </w:t>
                            </w:r>
                          </w:p>
                          <w:p w14:paraId="4A949B51" w14:textId="77777777" w:rsidR="00D60A23" w:rsidRPr="006471D1" w:rsidRDefault="00D60A23" w:rsidP="006471D1">
                            <w:pPr>
                              <w:jc w:val="center"/>
                              <w:rPr>
                                <w:i/>
                              </w:rPr>
                            </w:pPr>
                            <w:r w:rsidRPr="003C6269">
                              <w:rPr>
                                <w:i/>
                              </w:rPr>
                              <w:t>(указывается номер лота)</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8D96B4B" id="_x0000_t202" coordsize="21600,21600" o:spt="202" path="m,l,21600r21600,l21600,xe">
                <v:stroke joinstyle="miter"/>
                <v:path gradientshapeok="t" o:connecttype="rect"/>
              </v:shapetype>
              <v:shape id="Text Box 2" o:spid="_x0000_s1026" type="#_x0000_t202" style="position:absolute;left:0;text-align:left;margin-left:1.1pt;margin-top:70.75pt;width:481.6pt;height:164.1pt;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Z9KLAIAAFIEAAAOAAAAZHJzL2Uyb0RvYy54bWysVF1v2yAUfZ+0/4B4X2xnaZpacaouXaZJ&#10;3YfU7gdgjGM04DIgsbNf3wtOM2vb0zQ/IOBeDueec/H6dtCKHIXzEkxFi1lOiTAcGmn2Ff32tHuz&#10;osQHZhqmwIiKnoSnt5vXr9a9LcUcOlCNcARBjC97W9EuBFtmmeed0MzPwAqDwRacZgGXbp81jvWI&#10;rlU2z/Nl1oNrrAMuvMfd+zFINwm/bQUPX9rWi0BURZFbSKNLYx3HbLNm5d4x20l+psH+gYVm0uCl&#10;F6h7Fhg5OPkHlJbcgYc2zDjoDNpWcpFqwGqK/LdqHjtmRaoFxfH2IpP/f7D88/GrI7JB7ygxTKNF&#10;T2II5B0MZB7V6a0vMenRYloYcDtmxkq9fQD+3RMD246ZvbhzDvpOsAbZFfFkNjk64vgIUvefoMFr&#10;2CFAAhpapyMgikEQHV06XZyJVDhuLoti+XaOIY6xeb5a5NfJu4yVL8et8+GDAE3ipKIOrU/w7Pjg&#10;Q6TDypeURB+UbHZSqbRw+3qrHDkybJNd+lIFWOU0TRnSY3E3+VU+SjAN+ilGnr6/YWgZsOGV1BVd&#10;XZJYGYV7b5rUjoFJNc6RszJnJaN4o4xhqIezMzU0J9TUwdjY+BBx0oH7SUmPTV1R/+PAnKBEfTTo&#10;y02xWMRXkBaLq+uoqJtG6mmEGY5QFQ2UjNNtGF/OwTq57/CmsRMM3KGXrUwqR9NHVmfe2LhJ/PMj&#10;iy9juk5Zv34Fm2cAAAD//wMAUEsDBBQABgAIAAAAIQB+t3Bh3QAAAAkBAAAPAAAAZHJzL2Rvd25y&#10;ZXYueG1sTI/BTsMwEETvSPyDtUjcqNPICW0ap0JI5ExbEFcn3sYRsR3Fbpr+PcsJjrMzmnlb7hc7&#10;sBmn0HsnYb1KgKFrve5dJ+Hj9Pa0ARaicloN3qGEGwbYV/d3pSq0v7oDzsfYMSpxoVASTIxjwXlo&#10;DVoVVn5ER97ZT1ZFklPH9aSuVG4HniZJzq3qHS0YNeKrwfb7eLESsvD1LuZb05tu81nzerEHcaql&#10;fHxYXnbAIi7xLwy/+IQOFTE1/uJ0YIOENKUgncU6A0b+Ns8EsEaCyLfPwKuS//+g+gEAAP//AwBQ&#10;SwECLQAUAAYACAAAACEAtoM4kv4AAADhAQAAEwAAAAAAAAAAAAAAAAAAAAAAW0NvbnRlbnRfVHlw&#10;ZXNdLnhtbFBLAQItABQABgAIAAAAIQA4/SH/1gAAAJQBAAALAAAAAAAAAAAAAAAAAC8BAABfcmVs&#10;cy8ucmVsc1BLAQItABQABgAIAAAAIQA/WZ9KLAIAAFIEAAAOAAAAAAAAAAAAAAAAAC4CAABkcnMv&#10;ZTJvRG9jLnhtbFBLAQItABQABgAIAAAAIQB+t3Bh3QAAAAkBAAAPAAAAAAAAAAAAAAAAAIYEAABk&#10;cnMvZG93bnJldi54bWxQSwUGAAAAAAQABADzAAAAkAUAAAAA&#10;" strokeweight="1.5pt">
                <v:textbox>
                  <w:txbxContent>
                    <w:p w14:paraId="7CC2B452" w14:textId="77777777" w:rsidR="00D60A23" w:rsidRPr="007E6DE4" w:rsidRDefault="00D60A23" w:rsidP="008F6343">
                      <w:pPr>
                        <w:jc w:val="center"/>
                        <w:rPr>
                          <w:b/>
                          <w:sz w:val="28"/>
                          <w:szCs w:val="28"/>
                        </w:rPr>
                      </w:pPr>
                      <w:r w:rsidRPr="007E6DE4">
                        <w:rPr>
                          <w:b/>
                          <w:sz w:val="28"/>
                          <w:szCs w:val="28"/>
                        </w:rPr>
                        <w:t xml:space="preserve">_____________________________________________, </w:t>
                      </w:r>
                    </w:p>
                    <w:p w14:paraId="548CB1E3" w14:textId="77777777" w:rsidR="00D60A23" w:rsidRDefault="00D60A23" w:rsidP="008F6343">
                      <w:pPr>
                        <w:jc w:val="center"/>
                        <w:rPr>
                          <w:sz w:val="28"/>
                          <w:szCs w:val="28"/>
                        </w:rPr>
                      </w:pPr>
                      <w:r w:rsidRPr="007E6DE4">
                        <w:rPr>
                          <w:i/>
                          <w:sz w:val="20"/>
                          <w:szCs w:val="20"/>
                        </w:rPr>
                        <w:t>наименование претендента</w:t>
                      </w:r>
                      <w:r w:rsidRPr="00923E2D">
                        <w:rPr>
                          <w:sz w:val="28"/>
                          <w:szCs w:val="28"/>
                        </w:rPr>
                        <w:t xml:space="preserve"> </w:t>
                      </w:r>
                    </w:p>
                    <w:p w14:paraId="3491344C" w14:textId="77777777" w:rsidR="00D60A23" w:rsidRPr="007E6DE4" w:rsidRDefault="00D60A23" w:rsidP="008F6343">
                      <w:pPr>
                        <w:jc w:val="center"/>
                        <w:rPr>
                          <w:b/>
                          <w:sz w:val="28"/>
                          <w:szCs w:val="28"/>
                        </w:rPr>
                      </w:pPr>
                      <w:r w:rsidRPr="007E6DE4">
                        <w:rPr>
                          <w:b/>
                          <w:sz w:val="28"/>
                          <w:szCs w:val="28"/>
                        </w:rPr>
                        <w:t>________________________________________</w:t>
                      </w:r>
                    </w:p>
                    <w:p w14:paraId="4190117D" w14:textId="77777777" w:rsidR="00D60A23" w:rsidRPr="007E6DE4" w:rsidRDefault="00D60A23" w:rsidP="008F6343">
                      <w:pPr>
                        <w:jc w:val="center"/>
                        <w:rPr>
                          <w:i/>
                          <w:sz w:val="20"/>
                          <w:szCs w:val="20"/>
                        </w:rPr>
                      </w:pPr>
                      <w:r w:rsidRPr="007E6DE4">
                        <w:rPr>
                          <w:i/>
                          <w:sz w:val="20"/>
                          <w:szCs w:val="20"/>
                        </w:rPr>
                        <w:t>государство регистрации претендента</w:t>
                      </w:r>
                    </w:p>
                    <w:p w14:paraId="4EFBC5FF" w14:textId="77777777" w:rsidR="00D60A23" w:rsidRPr="007E6DE4" w:rsidRDefault="00D60A23" w:rsidP="008F6343">
                      <w:pPr>
                        <w:jc w:val="center"/>
                        <w:rPr>
                          <w:b/>
                          <w:sz w:val="28"/>
                          <w:szCs w:val="28"/>
                        </w:rPr>
                      </w:pPr>
                      <w:r w:rsidRPr="007E6DE4">
                        <w:rPr>
                          <w:b/>
                          <w:sz w:val="28"/>
                          <w:szCs w:val="28"/>
                        </w:rPr>
                        <w:t>_____________________________</w:t>
                      </w:r>
                      <w:r>
                        <w:rPr>
                          <w:b/>
                          <w:sz w:val="28"/>
                          <w:szCs w:val="28"/>
                        </w:rPr>
                        <w:t>__________________</w:t>
                      </w:r>
                    </w:p>
                    <w:p w14:paraId="2BE79C75" w14:textId="77777777" w:rsidR="00D60A23" w:rsidRPr="007E6DE4" w:rsidRDefault="00D60A23" w:rsidP="008F6343">
                      <w:pPr>
                        <w:jc w:val="center"/>
                        <w:rPr>
                          <w:i/>
                          <w:sz w:val="20"/>
                          <w:szCs w:val="20"/>
                        </w:rPr>
                      </w:pPr>
                      <w:r w:rsidRPr="007E6DE4">
                        <w:rPr>
                          <w:i/>
                          <w:sz w:val="20"/>
                          <w:szCs w:val="20"/>
                        </w:rPr>
                        <w:t>ИНН претендента (для претендентов-резидентов Российской Федерации)</w:t>
                      </w:r>
                    </w:p>
                    <w:p w14:paraId="6F69FFA8" w14:textId="77777777" w:rsidR="00D60A23" w:rsidRDefault="00D60A23" w:rsidP="008F6343">
                      <w:pPr>
                        <w:jc w:val="both"/>
                      </w:pPr>
                    </w:p>
                    <w:p w14:paraId="5081B0FD" w14:textId="77777777" w:rsidR="00D60A23" w:rsidRDefault="00D60A23">
                      <w:pPr>
                        <w:jc w:val="center"/>
                        <w:rPr>
                          <w:b/>
                        </w:rPr>
                      </w:pPr>
                      <w:r>
                        <w:rPr>
                          <w:b/>
                        </w:rPr>
                        <w:t>ОБЕСПЕЧЕНИЕ ЗАЯВКИ НА УЧАСТИЕ В ОТКРЫТОМ КОНКУРСЕ № </w:t>
                      </w:r>
                    </w:p>
                    <w:p w14:paraId="1A6FB58D" w14:textId="77777777" w:rsidR="00D60A23" w:rsidRPr="003C6269" w:rsidRDefault="00D60A23" w:rsidP="008F6343">
                      <w:pPr>
                        <w:jc w:val="center"/>
                        <w:rPr>
                          <w:b/>
                        </w:rPr>
                      </w:pPr>
                      <w:r w:rsidRPr="003C6269">
                        <w:rPr>
                          <w:b/>
                        </w:rPr>
                        <w:t xml:space="preserve">(лот № _________) </w:t>
                      </w:r>
                    </w:p>
                    <w:p w14:paraId="4A949B51" w14:textId="77777777" w:rsidR="00D60A23" w:rsidRPr="006471D1" w:rsidRDefault="00D60A23" w:rsidP="006471D1">
                      <w:pPr>
                        <w:jc w:val="center"/>
                        <w:rPr>
                          <w:i/>
                        </w:rPr>
                      </w:pPr>
                      <w:r w:rsidRPr="003C6269">
                        <w:rPr>
                          <w:i/>
                        </w:rPr>
                        <w:t>(указывается номер лота)</w:t>
                      </w:r>
                    </w:p>
                  </w:txbxContent>
                </v:textbox>
                <w10:wrap type="tight"/>
              </v:shape>
            </w:pict>
          </mc:Fallback>
        </mc:AlternateContent>
      </w:r>
      <w:r w:rsidR="00FC4F88">
        <w:rPr>
          <w:sz w:val="28"/>
        </w:rPr>
        <w:t>Указанные в настоящем подпункте документы должны представляться на бумажном носителе – письмом (в запечатанном конверте) по адресу Организатора (пункт 2 Информационной карты). Письмо (конверт) с документами должно иметь следующую маркировку:</w:t>
      </w:r>
    </w:p>
    <w:p w14:paraId="2E5F1126" w14:textId="77777777" w:rsidR="00AA1400" w:rsidRPr="00AA1400" w:rsidRDefault="006D3815" w:rsidP="00AA1400">
      <w:pPr>
        <w:pStyle w:val="afc"/>
        <w:rPr>
          <w:sz w:val="28"/>
        </w:rPr>
      </w:pPr>
      <w:r>
        <w:rPr>
          <w:sz w:val="28"/>
        </w:rPr>
        <w:t>Документы по обеспечению Заявки по истечении срока, указанного в пункте 7 Информационной карты, не принимаются.</w:t>
      </w:r>
    </w:p>
    <w:p w14:paraId="10219941" w14:textId="77777777" w:rsidR="00F45F5D" w:rsidRDefault="00AA1400" w:rsidP="00AA1400">
      <w:pPr>
        <w:pStyle w:val="afc"/>
        <w:rPr>
          <w:rFonts w:eastAsia="Times New Roman"/>
          <w:color w:val="000000"/>
          <w:sz w:val="23"/>
          <w:szCs w:val="23"/>
          <w:lang w:eastAsia="ru-RU"/>
        </w:rPr>
      </w:pPr>
      <w:r>
        <w:rPr>
          <w:sz w:val="28"/>
        </w:rPr>
        <w:t>Претендент самостоятельно определяет способ доставки письма (конверта) с обеспечением Заявки, несет все риски несоблюдения сроков предоставления обеспечение Заявки, связанные с выбором способа доставки.</w:t>
      </w:r>
    </w:p>
    <w:p w14:paraId="7400F9CC" w14:textId="77777777" w:rsidR="007D6548" w:rsidRDefault="00F45F5D" w:rsidP="00AA1400">
      <w:pPr>
        <w:pStyle w:val="afc"/>
        <w:rPr>
          <w:sz w:val="28"/>
        </w:rPr>
      </w:pPr>
      <w:r>
        <w:rPr>
          <w:sz w:val="28"/>
        </w:rPr>
        <w:t>В случае если независимая (банковская) гарантия и иные документы, требуемые в настоящем подпункте документации о закупке, направлены почтовым отправлением и получены после даты окончания подачи Заявок, этот пакет считается представленным, если отправлен до окончания срока подачи Заявки и получен до даты рассмотрения, оценки и сопоставления Заявок, указанной в пункте 8 Информационной карты. Подтверждением даты отправления является дата, указанная в штампе или квитанции почтового отправления. Подтверждением получения документов почтовым отправлением является подпись представителя Заказчика при получении отправления.</w:t>
      </w:r>
    </w:p>
    <w:p w14:paraId="647C073C" w14:textId="77777777" w:rsidR="006217BC" w:rsidRPr="00D32FFA" w:rsidRDefault="006217BC" w:rsidP="00AA1400">
      <w:pPr>
        <w:pStyle w:val="afc"/>
        <w:rPr>
          <w:sz w:val="28"/>
        </w:rPr>
      </w:pPr>
    </w:p>
    <w:p w14:paraId="052E7A04" w14:textId="77777777" w:rsidR="005C58AF" w:rsidRDefault="005C58AF" w:rsidP="007D3C1D">
      <w:pPr>
        <w:pStyle w:val="10"/>
        <w:numPr>
          <w:ilvl w:val="1"/>
          <w:numId w:val="18"/>
        </w:numPr>
        <w:ind w:left="0" w:firstLine="709"/>
        <w:outlineLvl w:val="1"/>
        <w:rPr>
          <w:b/>
          <w:szCs w:val="28"/>
        </w:rPr>
      </w:pPr>
      <w:r>
        <w:rPr>
          <w:b/>
          <w:bCs/>
          <w:iCs/>
          <w:szCs w:val="28"/>
        </w:rPr>
        <w:t>Обеспечение Заявки</w:t>
      </w:r>
    </w:p>
    <w:p w14:paraId="630BB089" w14:textId="77777777" w:rsidR="005C58AF" w:rsidRPr="00B90994" w:rsidRDefault="0057637D" w:rsidP="007D3C1D">
      <w:pPr>
        <w:numPr>
          <w:ilvl w:val="0"/>
          <w:numId w:val="16"/>
        </w:numPr>
        <w:suppressAutoHyphens w:val="0"/>
        <w:autoSpaceDE w:val="0"/>
        <w:autoSpaceDN w:val="0"/>
        <w:adjustRightInd w:val="0"/>
        <w:ind w:left="0" w:firstLine="709"/>
        <w:jc w:val="both"/>
        <w:rPr>
          <w:sz w:val="28"/>
          <w:szCs w:val="28"/>
        </w:rPr>
      </w:pPr>
      <w:r>
        <w:rPr>
          <w:sz w:val="28"/>
          <w:szCs w:val="28"/>
        </w:rPr>
        <w:t>В документации о закупке Заказчик имеет право установить требова</w:t>
      </w:r>
      <w:r>
        <w:rPr>
          <w:sz w:val="28"/>
          <w:szCs w:val="28"/>
        </w:rPr>
        <w:softHyphen/>
        <w:t>ние об обеспечении Заявки в виде предоставления независимой (банковской) гаран</w:t>
      </w:r>
      <w:r>
        <w:rPr>
          <w:sz w:val="28"/>
          <w:szCs w:val="28"/>
        </w:rPr>
        <w:softHyphen/>
        <w:t>тии или внесения денежных средств на указанный Заказчиком расчетный счет. Воз</w:t>
      </w:r>
      <w:r>
        <w:rPr>
          <w:sz w:val="28"/>
          <w:szCs w:val="28"/>
        </w:rPr>
        <w:softHyphen/>
        <w:t>можны иные способы обеспечения Заявки, предусмотренные законодательством Российской Федерации. Способ, вид и размер обеспечения Заявки Заказчик указывает в пункте 23 Информационной карты. Предоставление обеспечения Заявки иным, не указанным в настоящей документации о закупке способом, не допускается.</w:t>
      </w:r>
    </w:p>
    <w:p w14:paraId="528063BE" w14:textId="77777777" w:rsidR="005C58AF" w:rsidRDefault="005C58AF" w:rsidP="007D3C1D">
      <w:pPr>
        <w:numPr>
          <w:ilvl w:val="0"/>
          <w:numId w:val="16"/>
        </w:numPr>
        <w:suppressAutoHyphens w:val="0"/>
        <w:autoSpaceDE w:val="0"/>
        <w:autoSpaceDN w:val="0"/>
        <w:adjustRightInd w:val="0"/>
        <w:ind w:left="0" w:firstLine="709"/>
        <w:jc w:val="both"/>
        <w:rPr>
          <w:sz w:val="28"/>
          <w:szCs w:val="28"/>
        </w:rPr>
      </w:pPr>
      <w:r>
        <w:rPr>
          <w:bCs/>
          <w:sz w:val="28"/>
          <w:szCs w:val="28"/>
          <w:lang w:eastAsia="ru-RU"/>
        </w:rPr>
        <w:lastRenderedPageBreak/>
        <w:t xml:space="preserve">Обеспечение </w:t>
      </w:r>
      <w:r>
        <w:rPr>
          <w:sz w:val="28"/>
          <w:szCs w:val="28"/>
          <w:lang w:eastAsia="ru-RU"/>
        </w:rPr>
        <w:t xml:space="preserve">Заявки устанавливается Заказчиком </w:t>
      </w:r>
      <w:r>
        <w:rPr>
          <w:color w:val="000000"/>
          <w:sz w:val="28"/>
          <w:szCs w:val="28"/>
          <w:lang w:eastAsia="ru-RU"/>
        </w:rPr>
        <w:t>в документации о закупке в процентах к начальной (максимальной) цене Открытого конкурса или в виде фиксированной суммы в рублях</w:t>
      </w:r>
      <w:r>
        <w:rPr>
          <w:rFonts w:eastAsia="MS Mincho"/>
          <w:sz w:val="28"/>
          <w:szCs w:val="28"/>
        </w:rPr>
        <w:t xml:space="preserve"> или иной валюте, указанной в пункте 12 Информационной карты. </w:t>
      </w:r>
      <w:proofErr w:type="gramStart"/>
      <w:r>
        <w:rPr>
          <w:rFonts w:eastAsia="MS Mincho"/>
          <w:sz w:val="28"/>
          <w:szCs w:val="28"/>
        </w:rPr>
        <w:t>Сумма обеспечения Заявки</w:t>
      </w:r>
      <w:proofErr w:type="gramEnd"/>
      <w:r>
        <w:rPr>
          <w:rFonts w:eastAsia="MS Mincho"/>
          <w:sz w:val="28"/>
          <w:szCs w:val="28"/>
        </w:rPr>
        <w:t xml:space="preserve"> указанная в валюте, может быть также указана в рублевом эквиваленте</w:t>
      </w:r>
      <w:r>
        <w:rPr>
          <w:color w:val="000000"/>
          <w:sz w:val="28"/>
          <w:szCs w:val="28"/>
          <w:lang w:eastAsia="ru-RU"/>
        </w:rPr>
        <w:t>.</w:t>
      </w:r>
    </w:p>
    <w:p w14:paraId="227F400D" w14:textId="77777777" w:rsidR="003B7758" w:rsidRDefault="003B7758" w:rsidP="007D3C1D">
      <w:pPr>
        <w:numPr>
          <w:ilvl w:val="0"/>
          <w:numId w:val="16"/>
        </w:numPr>
        <w:suppressAutoHyphens w:val="0"/>
        <w:autoSpaceDE w:val="0"/>
        <w:autoSpaceDN w:val="0"/>
        <w:adjustRightInd w:val="0"/>
        <w:ind w:left="0" w:firstLine="709"/>
        <w:jc w:val="both"/>
        <w:rPr>
          <w:sz w:val="28"/>
          <w:szCs w:val="28"/>
        </w:rPr>
      </w:pPr>
      <w:r>
        <w:rPr>
          <w:sz w:val="28"/>
          <w:szCs w:val="28"/>
        </w:rPr>
        <w:t>Обеспечение Заявки предоставляется не позднее срока указанного в пункте 7 Информационной карты, с учетом условий предусмотренных в под</w:t>
      </w:r>
      <w:r>
        <w:rPr>
          <w:sz w:val="28"/>
          <w:szCs w:val="28"/>
        </w:rPr>
        <w:softHyphen/>
        <w:t>пункте 3.4.10 настоящей документации о закупке.</w:t>
      </w:r>
    </w:p>
    <w:p w14:paraId="06C8E5E7" w14:textId="77777777" w:rsidR="005C58AF" w:rsidRPr="009361EE" w:rsidRDefault="002C278C" w:rsidP="007D3C1D">
      <w:pPr>
        <w:numPr>
          <w:ilvl w:val="0"/>
          <w:numId w:val="16"/>
        </w:numPr>
        <w:suppressAutoHyphens w:val="0"/>
        <w:autoSpaceDE w:val="0"/>
        <w:autoSpaceDN w:val="0"/>
        <w:adjustRightInd w:val="0"/>
        <w:ind w:left="0" w:firstLine="709"/>
        <w:jc w:val="both"/>
        <w:rPr>
          <w:color w:val="000000"/>
          <w:sz w:val="28"/>
          <w:szCs w:val="28"/>
          <w:lang w:eastAsia="ru-RU"/>
        </w:rPr>
      </w:pPr>
      <w:r>
        <w:rPr>
          <w:color w:val="000000"/>
          <w:sz w:val="28"/>
          <w:szCs w:val="28"/>
          <w:lang w:eastAsia="ru-RU"/>
        </w:rPr>
        <w:t xml:space="preserve">В случае если начальная (максимальная) цена Открытого конкурса установлена в валюте, отличной от рубля Российской Федерации, расчет суммы средств обеспечения Заявки </w:t>
      </w:r>
      <w:r>
        <w:rPr>
          <w:sz w:val="28"/>
          <w:szCs w:val="28"/>
          <w:lang w:eastAsia="ru-RU"/>
        </w:rPr>
        <w:t>производится в рублях Российской Федерации по курсу Центрального Банка России, установленному на 08:00 часов (время московское) даты опубликования документации о закупке, исходя из размера обеспечения Заявки.</w:t>
      </w:r>
    </w:p>
    <w:p w14:paraId="642884B7" w14:textId="77777777" w:rsidR="005C58AF" w:rsidRPr="00B90994" w:rsidRDefault="005C58AF" w:rsidP="007D3C1D">
      <w:pPr>
        <w:numPr>
          <w:ilvl w:val="0"/>
          <w:numId w:val="16"/>
        </w:numPr>
        <w:suppressAutoHyphens w:val="0"/>
        <w:autoSpaceDE w:val="0"/>
        <w:autoSpaceDN w:val="0"/>
        <w:adjustRightInd w:val="0"/>
        <w:ind w:left="0" w:firstLine="709"/>
        <w:jc w:val="both"/>
        <w:rPr>
          <w:color w:val="000000"/>
          <w:sz w:val="28"/>
          <w:szCs w:val="28"/>
          <w:lang w:eastAsia="ru-RU"/>
        </w:rPr>
      </w:pPr>
      <w:r>
        <w:rPr>
          <w:color w:val="000000"/>
          <w:sz w:val="28"/>
          <w:szCs w:val="28"/>
          <w:lang w:eastAsia="ru-RU"/>
        </w:rPr>
        <w:t>Требование об обеспечении Заявки на участие в Открытом конкурсе в равной мере относится ко всем участникам закупки.</w:t>
      </w:r>
    </w:p>
    <w:p w14:paraId="01784A5C" w14:textId="77777777" w:rsidR="005C58AF" w:rsidRDefault="005C58AF" w:rsidP="007D3C1D">
      <w:pPr>
        <w:numPr>
          <w:ilvl w:val="0"/>
          <w:numId w:val="16"/>
        </w:numPr>
        <w:suppressAutoHyphens w:val="0"/>
        <w:autoSpaceDE w:val="0"/>
        <w:autoSpaceDN w:val="0"/>
        <w:adjustRightInd w:val="0"/>
        <w:ind w:left="0" w:firstLine="709"/>
        <w:jc w:val="both"/>
        <w:rPr>
          <w:color w:val="000000"/>
          <w:sz w:val="28"/>
          <w:szCs w:val="28"/>
          <w:lang w:eastAsia="ru-RU"/>
        </w:rPr>
      </w:pPr>
      <w:r>
        <w:rPr>
          <w:color w:val="000000"/>
          <w:sz w:val="28"/>
          <w:szCs w:val="28"/>
          <w:lang w:eastAsia="ru-RU"/>
        </w:rPr>
        <w:t>При выборе способа обеспечения Заявки в форме независимой (банковской) гарантии, участник Открытого конкурса предоставляет оригинал независимой (банковской) гарантии, выданной одним из банков, указанных в пункте 23 Информационной карты.</w:t>
      </w:r>
    </w:p>
    <w:p w14:paraId="7EC951C8" w14:textId="77777777" w:rsidR="005C58AF" w:rsidRPr="00B04591" w:rsidRDefault="005C58AF" w:rsidP="007D3C1D">
      <w:pPr>
        <w:numPr>
          <w:ilvl w:val="0"/>
          <w:numId w:val="16"/>
        </w:numPr>
        <w:suppressAutoHyphens w:val="0"/>
        <w:autoSpaceDE w:val="0"/>
        <w:autoSpaceDN w:val="0"/>
        <w:adjustRightInd w:val="0"/>
        <w:ind w:left="0" w:firstLine="709"/>
        <w:jc w:val="both"/>
        <w:rPr>
          <w:color w:val="000000"/>
          <w:sz w:val="28"/>
          <w:szCs w:val="28"/>
          <w:lang w:eastAsia="ru-RU"/>
        </w:rPr>
      </w:pPr>
      <w:r>
        <w:rPr>
          <w:color w:val="000000"/>
          <w:sz w:val="28"/>
          <w:szCs w:val="28"/>
          <w:lang w:eastAsia="ru-RU"/>
        </w:rPr>
        <w:t>В случае если претендентом в составе Заявки представлены документы, подтверждающие внесение денежных средств в качестве обеспечения Заявки на участие в Открытом конкурсе, и до даты рассмотрения, оценки и сопоставления Заявок денежные средства не поступили на счет, который указан Заказчиком в документации о закупке, такой участник признается не предоставившим обеспечение Заявки.</w:t>
      </w:r>
    </w:p>
    <w:p w14:paraId="0C5365DD" w14:textId="77777777" w:rsidR="005C58AF" w:rsidRDefault="005C58AF" w:rsidP="007D3C1D">
      <w:pPr>
        <w:numPr>
          <w:ilvl w:val="0"/>
          <w:numId w:val="16"/>
        </w:numPr>
        <w:suppressAutoHyphens w:val="0"/>
        <w:autoSpaceDE w:val="0"/>
        <w:autoSpaceDN w:val="0"/>
        <w:adjustRightInd w:val="0"/>
        <w:ind w:left="0" w:firstLine="709"/>
        <w:jc w:val="both"/>
        <w:rPr>
          <w:color w:val="000000"/>
          <w:sz w:val="28"/>
          <w:szCs w:val="28"/>
          <w:lang w:eastAsia="ru-RU"/>
        </w:rPr>
      </w:pPr>
      <w:r>
        <w:rPr>
          <w:color w:val="000000"/>
          <w:sz w:val="28"/>
          <w:szCs w:val="28"/>
          <w:lang w:eastAsia="ru-RU"/>
        </w:rPr>
        <w:t>При внесении Организатором изменений в соответствии с пунктом 1.3 настоящей документации о закупке, повлекших изменение размера суммы средств обеспечения Заявки, Заявки могут быть отозваны претендентами в соответствии с подпунктом 3.2.8 настоящей документации о закупке. В этом случае для продолжения участия в Открытом конкурсе необходимо подать новую Заявку</w:t>
      </w:r>
      <w:r>
        <w:rPr>
          <w:sz w:val="28"/>
        </w:rPr>
        <w:t xml:space="preserve"> </w:t>
      </w:r>
      <w:r>
        <w:rPr>
          <w:color w:val="000000"/>
          <w:sz w:val="28"/>
          <w:szCs w:val="28"/>
          <w:lang w:eastAsia="ru-RU"/>
        </w:rPr>
        <w:t>до окончания срока подачи Заявок.</w:t>
      </w:r>
    </w:p>
    <w:p w14:paraId="76778634" w14:textId="77777777" w:rsidR="005C58AF" w:rsidRPr="00AD17B2" w:rsidRDefault="005C58AF" w:rsidP="007D3C1D">
      <w:pPr>
        <w:numPr>
          <w:ilvl w:val="0"/>
          <w:numId w:val="16"/>
        </w:numPr>
        <w:suppressAutoHyphens w:val="0"/>
        <w:autoSpaceDE w:val="0"/>
        <w:autoSpaceDN w:val="0"/>
        <w:adjustRightInd w:val="0"/>
        <w:ind w:left="0" w:firstLine="709"/>
        <w:jc w:val="both"/>
        <w:rPr>
          <w:color w:val="000000"/>
          <w:sz w:val="28"/>
          <w:szCs w:val="28"/>
          <w:lang w:eastAsia="ru-RU"/>
        </w:rPr>
      </w:pPr>
      <w:r>
        <w:rPr>
          <w:rFonts w:hint="cs"/>
          <w:sz w:val="28"/>
          <w:szCs w:val="28"/>
        </w:rPr>
        <w:t>Срок</w:t>
      </w:r>
      <w:r>
        <w:rPr>
          <w:sz w:val="28"/>
          <w:szCs w:val="28"/>
        </w:rPr>
        <w:t xml:space="preserve"> </w:t>
      </w:r>
      <w:r>
        <w:rPr>
          <w:rFonts w:hint="cs"/>
          <w:sz w:val="28"/>
          <w:szCs w:val="28"/>
        </w:rPr>
        <w:t>действия</w:t>
      </w:r>
      <w:r>
        <w:rPr>
          <w:sz w:val="28"/>
          <w:szCs w:val="28"/>
        </w:rPr>
        <w:t xml:space="preserve"> обеспечения Заявки </w:t>
      </w:r>
      <w:r>
        <w:rPr>
          <w:rFonts w:hint="cs"/>
          <w:sz w:val="28"/>
          <w:szCs w:val="28"/>
        </w:rPr>
        <w:t>должен</w:t>
      </w:r>
      <w:r>
        <w:rPr>
          <w:sz w:val="28"/>
          <w:szCs w:val="28"/>
        </w:rPr>
        <w:t xml:space="preserve"> быть не менее срока действия Заявки, указанного участником в своей Заявке на участие в Открытом конкурсе, </w:t>
      </w:r>
      <w:r>
        <w:rPr>
          <w:color w:val="000000"/>
          <w:sz w:val="28"/>
          <w:szCs w:val="28"/>
          <w:lang w:eastAsia="ru-RU"/>
        </w:rPr>
        <w:t>если иное не указано в настоящей документации о закупке</w:t>
      </w:r>
      <w:r>
        <w:rPr>
          <w:sz w:val="28"/>
          <w:szCs w:val="28"/>
        </w:rPr>
        <w:t>.</w:t>
      </w:r>
    </w:p>
    <w:p w14:paraId="62647E90" w14:textId="77777777" w:rsidR="005C58AF" w:rsidRDefault="005C58AF" w:rsidP="007D3C1D">
      <w:pPr>
        <w:numPr>
          <w:ilvl w:val="0"/>
          <w:numId w:val="16"/>
        </w:numPr>
        <w:suppressAutoHyphens w:val="0"/>
        <w:autoSpaceDE w:val="0"/>
        <w:autoSpaceDN w:val="0"/>
        <w:adjustRightInd w:val="0"/>
        <w:ind w:left="0" w:firstLine="709"/>
        <w:jc w:val="both"/>
        <w:rPr>
          <w:color w:val="000000"/>
          <w:sz w:val="28"/>
          <w:szCs w:val="28"/>
          <w:lang w:eastAsia="ru-RU"/>
        </w:rPr>
      </w:pPr>
      <w:r>
        <w:rPr>
          <w:color w:val="000000"/>
          <w:sz w:val="28"/>
          <w:szCs w:val="28"/>
          <w:lang w:eastAsia="ru-RU"/>
        </w:rPr>
        <w:t xml:space="preserve">При согласии участника в соответствии с подпунктом 3.1.4 настоящей документации о закупке продлить срок действия Заявки, участник также соглашается с продлением на такой же срок обеспечения Заявки, если иное не указано в настоящей документации о закупке. При необходимости участник обязан представить документы, свидетельствующие о продлении срока действия обеспечения Заявки, в зависимости от выбранного способа обеспечения. В случае отказа участника от продления срока обеспечения Заявки, Заявка такого участника расценивается Организатором/Конкурсной </w:t>
      </w:r>
      <w:r>
        <w:rPr>
          <w:color w:val="000000"/>
          <w:sz w:val="28"/>
          <w:szCs w:val="28"/>
          <w:lang w:eastAsia="ru-RU"/>
        </w:rPr>
        <w:lastRenderedPageBreak/>
        <w:t>комиссией как несоответствующая требованиям настоящей документации о закупке.</w:t>
      </w:r>
    </w:p>
    <w:p w14:paraId="445835F3" w14:textId="77777777" w:rsidR="00B90F33" w:rsidRPr="00B90F33" w:rsidRDefault="00B90F33" w:rsidP="007D3C1D">
      <w:pPr>
        <w:numPr>
          <w:ilvl w:val="0"/>
          <w:numId w:val="16"/>
        </w:numPr>
        <w:suppressAutoHyphens w:val="0"/>
        <w:autoSpaceDE w:val="0"/>
        <w:autoSpaceDN w:val="0"/>
        <w:adjustRightInd w:val="0"/>
        <w:ind w:left="0" w:firstLine="709"/>
        <w:jc w:val="both"/>
        <w:rPr>
          <w:color w:val="000000"/>
          <w:sz w:val="28"/>
          <w:szCs w:val="28"/>
          <w:lang w:eastAsia="ru-RU"/>
        </w:rPr>
      </w:pPr>
      <w:r>
        <w:rPr>
          <w:color w:val="000000"/>
          <w:sz w:val="28"/>
          <w:szCs w:val="28"/>
          <w:lang w:eastAsia="ru-RU"/>
        </w:rPr>
        <w:t>Возврат участнику Открытого конкурса обеспечения Заявки на участие в закупке не производится в случаях, установленных законодательством Российской Федерации, в том числе:</w:t>
      </w:r>
    </w:p>
    <w:p w14:paraId="071A8ABD" w14:textId="77777777" w:rsidR="00B90F33" w:rsidRPr="00B90F33" w:rsidRDefault="00B90F33" w:rsidP="00B90F33">
      <w:pPr>
        <w:autoSpaceDE w:val="0"/>
        <w:autoSpaceDN w:val="0"/>
        <w:adjustRightInd w:val="0"/>
        <w:ind w:firstLine="397"/>
        <w:jc w:val="both"/>
        <w:rPr>
          <w:color w:val="000000"/>
          <w:sz w:val="28"/>
          <w:szCs w:val="28"/>
          <w:lang w:eastAsia="ru-RU"/>
        </w:rPr>
      </w:pPr>
      <w:r>
        <w:rPr>
          <w:color w:val="000000"/>
          <w:sz w:val="28"/>
          <w:szCs w:val="28"/>
          <w:lang w:eastAsia="ru-RU"/>
        </w:rPr>
        <w:t>1) уклонение или отказ участника закупки от заключения договора;</w:t>
      </w:r>
    </w:p>
    <w:p w14:paraId="204937E0" w14:textId="77777777" w:rsidR="005C58AF" w:rsidRPr="00B90994" w:rsidRDefault="00B90F33" w:rsidP="00B90F33">
      <w:pPr>
        <w:autoSpaceDE w:val="0"/>
        <w:autoSpaceDN w:val="0"/>
        <w:adjustRightInd w:val="0"/>
        <w:ind w:firstLine="397"/>
        <w:jc w:val="both"/>
        <w:rPr>
          <w:color w:val="000000"/>
          <w:sz w:val="28"/>
          <w:szCs w:val="28"/>
          <w:lang w:eastAsia="ru-RU"/>
        </w:rPr>
      </w:pPr>
      <w:r>
        <w:rPr>
          <w:color w:val="000000"/>
          <w:sz w:val="28"/>
          <w:szCs w:val="28"/>
          <w:lang w:eastAsia="ru-RU"/>
        </w:rPr>
        <w:t>2) непредставление или предоставление с нарушением условий предоставления обеспечения исполнения договора, установленных настоящей документацией о закупке, в том числе позднее срока, указанного в направленном Заказчиком участнику уведомлении (в случае, если в настоящей документации о закупке установлены требования обеспечения исполнения договора).</w:t>
      </w:r>
    </w:p>
    <w:p w14:paraId="33F13D3B" w14:textId="77777777" w:rsidR="005C58AF" w:rsidRPr="00EE49EB" w:rsidRDefault="00EA0326" w:rsidP="007D3C1D">
      <w:pPr>
        <w:numPr>
          <w:ilvl w:val="0"/>
          <w:numId w:val="16"/>
        </w:numPr>
        <w:suppressAutoHyphens w:val="0"/>
        <w:autoSpaceDE w:val="0"/>
        <w:autoSpaceDN w:val="0"/>
        <w:adjustRightInd w:val="0"/>
        <w:ind w:left="0" w:firstLine="709"/>
        <w:jc w:val="both"/>
        <w:rPr>
          <w:color w:val="000000"/>
          <w:sz w:val="28"/>
          <w:szCs w:val="28"/>
          <w:lang w:eastAsia="ru-RU"/>
        </w:rPr>
      </w:pPr>
      <w:r>
        <w:rPr>
          <w:sz w:val="28"/>
          <w:szCs w:val="28"/>
        </w:rPr>
        <w:t>Обеспечение Заявки возвращается на основании полученного Заказчиком подписанного уполномоченным представителем участника Открытого конкурса письменного уведомления. В уведомлении указывается, номер и предмет Открытого конкурса, контактный номер телефона специалиста, реквизиты счета для перечисления денежных средств. Уведомление направляется по адресу(-</w:t>
      </w:r>
      <w:proofErr w:type="spellStart"/>
      <w:r>
        <w:rPr>
          <w:sz w:val="28"/>
          <w:szCs w:val="28"/>
        </w:rPr>
        <w:t>ам</w:t>
      </w:r>
      <w:proofErr w:type="spellEnd"/>
      <w:r>
        <w:rPr>
          <w:sz w:val="28"/>
          <w:szCs w:val="28"/>
        </w:rPr>
        <w:t>) электронной почты представителя(-ей) Заказчика/Организатора, указанному(-ым) в пункте 2 Информационной карты.</w:t>
      </w:r>
    </w:p>
    <w:p w14:paraId="48C6C465" w14:textId="77777777" w:rsidR="005C58AF" w:rsidRPr="00B90994" w:rsidRDefault="005C58AF" w:rsidP="007D3C1D">
      <w:pPr>
        <w:numPr>
          <w:ilvl w:val="0"/>
          <w:numId w:val="16"/>
        </w:numPr>
        <w:suppressAutoHyphens w:val="0"/>
        <w:autoSpaceDE w:val="0"/>
        <w:autoSpaceDN w:val="0"/>
        <w:adjustRightInd w:val="0"/>
        <w:ind w:left="0" w:firstLine="709"/>
        <w:jc w:val="both"/>
        <w:rPr>
          <w:color w:val="000000"/>
          <w:sz w:val="28"/>
          <w:szCs w:val="28"/>
          <w:lang w:eastAsia="ru-RU"/>
        </w:rPr>
      </w:pPr>
      <w:r>
        <w:rPr>
          <w:sz w:val="28"/>
          <w:szCs w:val="28"/>
        </w:rPr>
        <w:t>Обеспечение Заявки возвращается в течение 5 рабочих дней с момента получения письменного уведомления от участника:</w:t>
      </w:r>
    </w:p>
    <w:p w14:paraId="0C6926DE" w14:textId="77777777" w:rsidR="005C58AF" w:rsidRPr="00B90994" w:rsidRDefault="005C58AF" w:rsidP="005C58AF">
      <w:pPr>
        <w:autoSpaceDE w:val="0"/>
        <w:ind w:firstLine="397"/>
        <w:jc w:val="both"/>
        <w:rPr>
          <w:rFonts w:eastAsia="Arial"/>
          <w:color w:val="000000"/>
          <w:sz w:val="28"/>
          <w:szCs w:val="28"/>
        </w:rPr>
      </w:pPr>
      <w:r>
        <w:rPr>
          <w:rFonts w:eastAsia="Arial"/>
          <w:color w:val="000000"/>
          <w:sz w:val="28"/>
          <w:szCs w:val="28"/>
        </w:rPr>
        <w:t>1) после истечения срока действия обеспечения Заявки;</w:t>
      </w:r>
    </w:p>
    <w:p w14:paraId="3904D3C3" w14:textId="77777777" w:rsidR="005C58AF" w:rsidRPr="00B90994" w:rsidRDefault="005C58AF" w:rsidP="005C58AF">
      <w:pPr>
        <w:autoSpaceDE w:val="0"/>
        <w:ind w:firstLine="397"/>
        <w:jc w:val="both"/>
        <w:rPr>
          <w:rFonts w:eastAsia="Arial"/>
          <w:color w:val="000000"/>
          <w:sz w:val="28"/>
          <w:szCs w:val="28"/>
        </w:rPr>
      </w:pPr>
      <w:r>
        <w:rPr>
          <w:rFonts w:eastAsia="Arial"/>
          <w:color w:val="000000"/>
          <w:sz w:val="28"/>
          <w:szCs w:val="28"/>
        </w:rPr>
        <w:t>2) после принятия решения об отказе в проведении Открытого конкурса (опубликования информации в соответствии с пунктом 4 Информационной карты);</w:t>
      </w:r>
    </w:p>
    <w:p w14:paraId="093CB3C3" w14:textId="77777777" w:rsidR="005C58AF" w:rsidRPr="00B90994" w:rsidRDefault="005C58AF" w:rsidP="005C58AF">
      <w:pPr>
        <w:autoSpaceDE w:val="0"/>
        <w:ind w:firstLine="397"/>
        <w:jc w:val="both"/>
        <w:rPr>
          <w:rFonts w:eastAsia="Arial"/>
          <w:color w:val="000000"/>
          <w:sz w:val="28"/>
          <w:szCs w:val="28"/>
        </w:rPr>
      </w:pPr>
      <w:r>
        <w:rPr>
          <w:rFonts w:eastAsia="Arial"/>
          <w:color w:val="000000"/>
          <w:sz w:val="28"/>
          <w:szCs w:val="28"/>
        </w:rPr>
        <w:t>3) после отзыва претендентом Заявки до окончания срока подачи Заявок (с момента окончания срока подачи Заявок, указанного в пункте 7 Информационной карты);</w:t>
      </w:r>
    </w:p>
    <w:p w14:paraId="78C90419" w14:textId="77777777" w:rsidR="005C58AF" w:rsidRPr="00B90994" w:rsidRDefault="005C58AF" w:rsidP="005C58AF">
      <w:pPr>
        <w:autoSpaceDE w:val="0"/>
        <w:ind w:firstLine="397"/>
        <w:jc w:val="both"/>
        <w:rPr>
          <w:rFonts w:eastAsia="Arial"/>
          <w:color w:val="000000"/>
          <w:sz w:val="28"/>
          <w:szCs w:val="28"/>
        </w:rPr>
      </w:pPr>
      <w:r>
        <w:rPr>
          <w:rFonts w:eastAsia="Arial"/>
          <w:color w:val="000000"/>
          <w:sz w:val="28"/>
          <w:szCs w:val="28"/>
        </w:rPr>
        <w:t>4) после отказа участника от продления срока действия Заявки (с момента получения от участника уведомления);</w:t>
      </w:r>
    </w:p>
    <w:p w14:paraId="52AF1F21" w14:textId="77777777" w:rsidR="00B90F33" w:rsidRPr="00B90F33" w:rsidRDefault="005C58AF" w:rsidP="00B90F33">
      <w:pPr>
        <w:autoSpaceDE w:val="0"/>
        <w:ind w:firstLine="397"/>
        <w:jc w:val="both"/>
        <w:rPr>
          <w:rFonts w:eastAsia="Arial"/>
          <w:color w:val="000000"/>
          <w:sz w:val="28"/>
          <w:szCs w:val="28"/>
        </w:rPr>
      </w:pPr>
      <w:r>
        <w:rPr>
          <w:rFonts w:eastAsia="Arial"/>
          <w:color w:val="000000"/>
          <w:sz w:val="28"/>
          <w:szCs w:val="28"/>
        </w:rPr>
        <w:t>5) претенденту, который не был допущен до участия в Открытом конкурсе (после опубликования протокола подведения итогов Конкурсной комиссии в соответствии с пунктом 4 Информационной карты);</w:t>
      </w:r>
    </w:p>
    <w:p w14:paraId="234A0C22" w14:textId="77777777" w:rsidR="00B90F33" w:rsidRPr="00B90F33" w:rsidRDefault="00B90F33" w:rsidP="00B90F33">
      <w:pPr>
        <w:autoSpaceDE w:val="0"/>
        <w:ind w:firstLine="397"/>
        <w:jc w:val="both"/>
        <w:rPr>
          <w:rFonts w:eastAsia="Arial"/>
          <w:color w:val="000000"/>
          <w:sz w:val="28"/>
          <w:szCs w:val="28"/>
        </w:rPr>
      </w:pPr>
      <w:r>
        <w:rPr>
          <w:rFonts w:eastAsia="Arial"/>
          <w:color w:val="000000"/>
          <w:sz w:val="28"/>
          <w:szCs w:val="28"/>
        </w:rPr>
        <w:t>6) после получения Заявки на участие в Открытом конкурсе по окончании срока подачи Заявок - участнику, который подал эту Заявку;</w:t>
      </w:r>
    </w:p>
    <w:p w14:paraId="6AC03157" w14:textId="77777777" w:rsidR="00B90F33" w:rsidRPr="00B90F33" w:rsidRDefault="00B90F33" w:rsidP="00B90F33">
      <w:pPr>
        <w:autoSpaceDE w:val="0"/>
        <w:ind w:firstLine="397"/>
        <w:jc w:val="both"/>
        <w:rPr>
          <w:rFonts w:eastAsia="Arial"/>
          <w:color w:val="000000"/>
          <w:sz w:val="28"/>
          <w:szCs w:val="28"/>
        </w:rPr>
      </w:pPr>
      <w:r>
        <w:rPr>
          <w:rFonts w:eastAsia="Arial"/>
          <w:color w:val="000000"/>
          <w:sz w:val="28"/>
          <w:szCs w:val="28"/>
        </w:rPr>
        <w:t>7) после принятия Конкурсной комиссией решения о заключении договора (опубликования протокола подведения итогов Конкурсной комиссии в соответствии с пунктом 4 Информационной карты) – участникам, которые не стали победителями Открытого конкурса, за исключением участника, Заявке которого присвоен второй порядковый номер (далее – Участник со вторым порядковым номером);</w:t>
      </w:r>
    </w:p>
    <w:p w14:paraId="6A31D143" w14:textId="77777777" w:rsidR="005C58AF" w:rsidRDefault="00B90F33" w:rsidP="00B90F33">
      <w:pPr>
        <w:autoSpaceDE w:val="0"/>
        <w:ind w:firstLine="397"/>
        <w:jc w:val="both"/>
        <w:rPr>
          <w:rFonts w:eastAsia="Arial"/>
          <w:color w:val="000000"/>
          <w:sz w:val="28"/>
          <w:szCs w:val="28"/>
        </w:rPr>
      </w:pPr>
      <w:r>
        <w:rPr>
          <w:rFonts w:eastAsia="Arial"/>
          <w:color w:val="000000"/>
          <w:sz w:val="28"/>
          <w:szCs w:val="28"/>
        </w:rPr>
        <w:t>8) после заключения договора – участнику, с которым в соответствии с настоящей документацией о закупке, заключается договор, а также Участнику со вторым порядковым номером.</w:t>
      </w:r>
    </w:p>
    <w:p w14:paraId="1435DE72" w14:textId="77777777" w:rsidR="005C58AF" w:rsidRDefault="005C58AF" w:rsidP="005C58AF">
      <w:pPr>
        <w:autoSpaceDE w:val="0"/>
        <w:ind w:firstLine="397"/>
        <w:jc w:val="both"/>
        <w:rPr>
          <w:b/>
          <w:szCs w:val="28"/>
        </w:rPr>
      </w:pPr>
    </w:p>
    <w:p w14:paraId="71A36C7D" w14:textId="77777777" w:rsidR="004D6F67" w:rsidRDefault="004D6F67" w:rsidP="007D3C1D">
      <w:pPr>
        <w:pStyle w:val="2"/>
        <w:keepNext w:val="0"/>
        <w:widowControl w:val="0"/>
        <w:numPr>
          <w:ilvl w:val="1"/>
          <w:numId w:val="18"/>
        </w:numPr>
        <w:spacing w:before="0" w:after="0"/>
        <w:ind w:left="0" w:firstLine="720"/>
        <w:jc w:val="both"/>
        <w:rPr>
          <w:rFonts w:cs="Times New Roman"/>
          <w:i w:val="0"/>
          <w:iCs w:val="0"/>
        </w:rPr>
      </w:pPr>
      <w:r>
        <w:rPr>
          <w:rFonts w:cs="Times New Roman"/>
          <w:i w:val="0"/>
          <w:iCs w:val="0"/>
        </w:rPr>
        <w:t>Финансово-коммерческое предложение</w:t>
      </w:r>
    </w:p>
    <w:p w14:paraId="2585F6A4" w14:textId="77777777" w:rsidR="00425950" w:rsidRDefault="00425950" w:rsidP="007D3C1D">
      <w:pPr>
        <w:pStyle w:val="afc"/>
        <w:numPr>
          <w:ilvl w:val="2"/>
          <w:numId w:val="22"/>
        </w:numPr>
        <w:ind w:left="0" w:firstLine="709"/>
        <w:rPr>
          <w:sz w:val="28"/>
          <w:szCs w:val="28"/>
        </w:rPr>
      </w:pPr>
      <w:r>
        <w:rPr>
          <w:sz w:val="28"/>
          <w:szCs w:val="28"/>
        </w:rPr>
        <w:t>Финансово-коммерческое предложение должно быть оформлено в соответствии с приложением № 3 к настоящей документации о закупке.</w:t>
      </w:r>
    </w:p>
    <w:p w14:paraId="1F53B58A" w14:textId="77777777" w:rsidR="00425950" w:rsidRDefault="00425950" w:rsidP="007D3C1D">
      <w:pPr>
        <w:pStyle w:val="afc"/>
        <w:numPr>
          <w:ilvl w:val="2"/>
          <w:numId w:val="22"/>
        </w:numPr>
        <w:ind w:left="0" w:firstLine="709"/>
        <w:rPr>
          <w:sz w:val="28"/>
          <w:szCs w:val="28"/>
        </w:rPr>
      </w:pPr>
      <w:r>
        <w:rPr>
          <w:sz w:val="28"/>
          <w:szCs w:val="28"/>
        </w:rPr>
        <w:t>Финансово-коммерческое предложение должно содержать все условия, предусмотренные настоящей документацией о закупке и позволяющие оценить Заявку претендента. Условия должны быть изложены таким образом, чтобы при рассмотрении, оценке и сопоставлении Заявок не допускалось их неоднозначное толкование.</w:t>
      </w:r>
    </w:p>
    <w:p w14:paraId="69683F4E" w14:textId="77777777" w:rsidR="00446224" w:rsidRDefault="00FC4F88" w:rsidP="007D3C1D">
      <w:pPr>
        <w:pStyle w:val="afc"/>
        <w:numPr>
          <w:ilvl w:val="2"/>
          <w:numId w:val="22"/>
        </w:numPr>
        <w:ind w:left="0" w:firstLine="709"/>
        <w:rPr>
          <w:sz w:val="28"/>
          <w:szCs w:val="28"/>
        </w:rPr>
      </w:pPr>
      <w:r>
        <w:rPr>
          <w:sz w:val="28"/>
          <w:szCs w:val="28"/>
        </w:rPr>
        <w:t>Финансово-коммерческое предложение должно содержать сроки поставки товаров, выполнения работ, оказания услуг с момента заключения договора, порядок и условия осуществления платежей (сроки и условия рассрочки платежа и др.). Условия осуществления платежей не могут быть хуже указанных в настоящей документации о закупке (Техническом задании, Информационной карте, проекте договора (приложение № 5 к настоящей документации о закупке)).</w:t>
      </w:r>
    </w:p>
    <w:p w14:paraId="5F517ACF" w14:textId="77777777" w:rsidR="00425950" w:rsidRDefault="00425950" w:rsidP="007D3C1D">
      <w:pPr>
        <w:pStyle w:val="afc"/>
        <w:numPr>
          <w:ilvl w:val="2"/>
          <w:numId w:val="22"/>
        </w:numPr>
        <w:ind w:left="0" w:firstLine="709"/>
        <w:rPr>
          <w:sz w:val="28"/>
          <w:szCs w:val="28"/>
        </w:rPr>
      </w:pPr>
      <w:r>
        <w:rPr>
          <w:sz w:val="28"/>
          <w:szCs w:val="28"/>
        </w:rPr>
        <w:t xml:space="preserve">Общая </w:t>
      </w:r>
      <w:r>
        <w:rPr>
          <w:rFonts w:eastAsia="Times New Roman"/>
          <w:sz w:val="28"/>
          <w:szCs w:val="28"/>
        </w:rPr>
        <w:t>стоимость</w:t>
      </w:r>
      <w:r>
        <w:rPr>
          <w:sz w:val="28"/>
          <w:szCs w:val="28"/>
        </w:rPr>
        <w:t xml:space="preserve"> товаров, работ, услуг и/или единичные расценки представляются в рублях, с учётом всех возможных расходов претендента, всех видов налогов, кроме НДС (указывается отдельной строкой), в том числе с применением условий пункта 5 Информационной карты, за исключением случаев, предусмотренных подпунктами 1.1.21 и 1.1.22 настоящей документации о закупке.</w:t>
      </w:r>
    </w:p>
    <w:p w14:paraId="53E1517B" w14:textId="77777777" w:rsidR="00425950" w:rsidRDefault="00425950" w:rsidP="00425950">
      <w:pPr>
        <w:pStyle w:val="Default"/>
        <w:ind w:firstLine="709"/>
        <w:jc w:val="both"/>
        <w:rPr>
          <w:sz w:val="28"/>
          <w:szCs w:val="28"/>
        </w:rPr>
      </w:pPr>
      <w:r>
        <w:rPr>
          <w:sz w:val="28"/>
          <w:szCs w:val="28"/>
        </w:rPr>
        <w:t>Общая стоимость товаров, работ, услуг не должна превышать начальную (максимальную) цену товаров, работ, услуг, определенную Заказчиком в настоящей документации о закупке.</w:t>
      </w:r>
    </w:p>
    <w:p w14:paraId="05FFC64F" w14:textId="77777777" w:rsidR="00856650" w:rsidRDefault="00425950" w:rsidP="007D3C1D">
      <w:pPr>
        <w:pStyle w:val="afc"/>
        <w:numPr>
          <w:ilvl w:val="2"/>
          <w:numId w:val="22"/>
        </w:numPr>
        <w:ind w:left="0" w:firstLine="709"/>
        <w:rPr>
          <w:sz w:val="28"/>
          <w:szCs w:val="28"/>
        </w:rPr>
      </w:pPr>
      <w:r>
        <w:rPr>
          <w:sz w:val="28"/>
          <w:szCs w:val="28"/>
        </w:rPr>
        <w:t>Срок поставки товаров, выполнения работ, оказания услуг определяется согласно выбранной технологии поставки товаров, выполнения работ, оказания услуг исходя из времени, необходимого претенденту на поставку товаров, выполнение работ, оказание услуг без учета задержек и простоев, но не более предельного срока, определенного Заказчиком в Техническом задании и/или Информационной карте.</w:t>
      </w:r>
    </w:p>
    <w:p w14:paraId="40678A62" w14:textId="77777777" w:rsidR="00425950" w:rsidRPr="00856650" w:rsidRDefault="00425950" w:rsidP="007D3C1D">
      <w:pPr>
        <w:pStyle w:val="afc"/>
        <w:numPr>
          <w:ilvl w:val="2"/>
          <w:numId w:val="22"/>
        </w:numPr>
        <w:ind w:left="0" w:firstLine="709"/>
        <w:rPr>
          <w:sz w:val="28"/>
          <w:szCs w:val="28"/>
        </w:rPr>
      </w:pPr>
      <w:r>
        <w:rPr>
          <w:sz w:val="28"/>
          <w:szCs w:val="28"/>
        </w:rPr>
        <w:t>В случае если претендент предполагает привлечение субподрядных организаций/соисполнителей, в целях подтверждения соответствия квалификационным требованиям (при условии, что в Информационной карте настоящей документации о закупке прямо указано на возможность учесть квалификацию субподрядных организаций/соисполнителей), он в виде приложения к документации о закупке предоставляет сведения о таких организациях.</w:t>
      </w:r>
    </w:p>
    <w:p w14:paraId="5F34A897" w14:textId="77777777" w:rsidR="00446224" w:rsidRDefault="00FC4F88">
      <w:pPr>
        <w:pStyle w:val="afc"/>
        <w:ind w:right="-1"/>
        <w:rPr>
          <w:sz w:val="28"/>
          <w:szCs w:val="28"/>
        </w:rPr>
      </w:pPr>
      <w:r>
        <w:rPr>
          <w:sz w:val="28"/>
          <w:szCs w:val="28"/>
        </w:rPr>
        <w:t>Сведения о субподрядных организациях/соисполнителях оформляются по форме приложения № 6 к настоящей документации о закупке.</w:t>
      </w:r>
    </w:p>
    <w:p w14:paraId="0234A4A4" w14:textId="77777777" w:rsidR="000A4B41" w:rsidRPr="001E5348" w:rsidRDefault="000A4B41" w:rsidP="00097101">
      <w:pPr>
        <w:pStyle w:val="afc"/>
        <w:ind w:right="-1"/>
        <w:rPr>
          <w:b/>
          <w:szCs w:val="28"/>
        </w:rPr>
      </w:pPr>
    </w:p>
    <w:p w14:paraId="389CDDC1" w14:textId="77777777" w:rsidR="00370C44" w:rsidRPr="004B366A" w:rsidRDefault="00370C44" w:rsidP="007D3C1D">
      <w:pPr>
        <w:pStyle w:val="10"/>
        <w:numPr>
          <w:ilvl w:val="1"/>
          <w:numId w:val="18"/>
        </w:numPr>
        <w:ind w:left="0" w:firstLine="709"/>
        <w:outlineLvl w:val="1"/>
        <w:rPr>
          <w:b/>
          <w:szCs w:val="28"/>
        </w:rPr>
      </w:pPr>
      <w:r>
        <w:rPr>
          <w:b/>
          <w:szCs w:val="28"/>
        </w:rPr>
        <w:t>Порядок рассмотрения, оценки и сопоставления Заявок Организатором</w:t>
      </w:r>
    </w:p>
    <w:p w14:paraId="74F3F51A" w14:textId="77777777" w:rsidR="00B96EF8" w:rsidRPr="00BB67CA" w:rsidRDefault="00856650" w:rsidP="007D3C1D">
      <w:pPr>
        <w:numPr>
          <w:ilvl w:val="0"/>
          <w:numId w:val="9"/>
        </w:numPr>
        <w:ind w:left="0" w:firstLine="709"/>
        <w:jc w:val="both"/>
        <w:rPr>
          <w:sz w:val="28"/>
          <w:szCs w:val="28"/>
        </w:rPr>
      </w:pPr>
      <w:r>
        <w:rPr>
          <w:sz w:val="28"/>
          <w:szCs w:val="28"/>
        </w:rPr>
        <w:lastRenderedPageBreak/>
        <w:t>На дату, указанную в пункте 8 Информационной карты, Организатор осуществляет рассмотрение, оценку и сопоставление Заявок на участие в Открытом конкурсе и готовит предложения для принятия Конкурсной комиссией решения об итогах Открытого конкурса и определении победителя(-ей).</w:t>
      </w:r>
    </w:p>
    <w:p w14:paraId="4E0EDBEF" w14:textId="77777777" w:rsidR="00EB17DD" w:rsidRDefault="00BB67CA" w:rsidP="007D3C1D">
      <w:pPr>
        <w:numPr>
          <w:ilvl w:val="0"/>
          <w:numId w:val="9"/>
        </w:numPr>
        <w:ind w:left="0" w:firstLine="709"/>
        <w:jc w:val="both"/>
        <w:rPr>
          <w:sz w:val="28"/>
          <w:szCs w:val="28"/>
        </w:rPr>
      </w:pPr>
      <w:r>
        <w:rPr>
          <w:sz w:val="28"/>
          <w:szCs w:val="28"/>
        </w:rPr>
        <w:t>Заявки претендентов рассматриваются Организатором на соответствие требованиям, изложенным в настоящей документации о закупке, на основании представленных в составе Заявок документов, а также иных источников информации, предусмотренных настоящей документацией о закупке, законодательством Российской Федерации, в том числе официальных сайтов государственных органов, организаций в информационно-телекоммуникационной сети «Интернет».</w:t>
      </w:r>
    </w:p>
    <w:p w14:paraId="2B183279" w14:textId="77777777" w:rsidR="00BB67CA" w:rsidRPr="00EB17DD" w:rsidRDefault="00EB17DD" w:rsidP="007D3C1D">
      <w:pPr>
        <w:pStyle w:val="affa"/>
        <w:numPr>
          <w:ilvl w:val="0"/>
          <w:numId w:val="9"/>
        </w:numPr>
        <w:ind w:left="0" w:firstLine="709"/>
        <w:jc w:val="both"/>
        <w:rPr>
          <w:sz w:val="28"/>
          <w:szCs w:val="28"/>
        </w:rPr>
      </w:pPr>
      <w:r>
        <w:rPr>
          <w:sz w:val="28"/>
          <w:szCs w:val="28"/>
        </w:rPr>
        <w:t xml:space="preserve">Рассмотрение, оценка и сопоставление Заявок осуществляется на основании финансово-коммерческого предложения, </w:t>
      </w:r>
      <w:proofErr w:type="gramStart"/>
      <w:r>
        <w:rPr>
          <w:sz w:val="28"/>
          <w:szCs w:val="28"/>
        </w:rPr>
        <w:t>иных документов</w:t>
      </w:r>
      <w:proofErr w:type="gramEnd"/>
      <w:r>
        <w:rPr>
          <w:sz w:val="28"/>
          <w:szCs w:val="28"/>
        </w:rPr>
        <w:t xml:space="preserve"> представленных в Заявке, предусмотренных настоящей документацией о закупке в подтверждение соответствия претендента обязательным и квалификационным требованиям. Заявка претендента должна полностью соответствовать каждому из установленных настоящей документацией о закупке требований.</w:t>
      </w:r>
    </w:p>
    <w:p w14:paraId="5A550CD8" w14:textId="77777777" w:rsidR="00EB17DD" w:rsidRDefault="00F81A0C" w:rsidP="007D3C1D">
      <w:pPr>
        <w:numPr>
          <w:ilvl w:val="0"/>
          <w:numId w:val="9"/>
        </w:numPr>
        <w:ind w:left="0" w:firstLine="709"/>
        <w:jc w:val="both"/>
        <w:rPr>
          <w:sz w:val="28"/>
          <w:szCs w:val="28"/>
        </w:rPr>
      </w:pPr>
      <w:r>
        <w:rPr>
          <w:sz w:val="28"/>
          <w:szCs w:val="28"/>
        </w:rPr>
        <w:t>Рассмотрение, оценка и сопоставление Заявок, осуществляется в целях определения лучших условий исполнения договора и выявления победителя(-ей) в соответствии с критериями (подкритериями) и их значением (вес), указанными в пункте 19 Информационной карты.</w:t>
      </w:r>
      <w:r>
        <w:rPr>
          <w:snapToGrid w:val="0"/>
          <w:sz w:val="28"/>
          <w:szCs w:val="28"/>
        </w:rPr>
        <w:t xml:space="preserve"> </w:t>
      </w:r>
      <w:r>
        <w:rPr>
          <w:sz w:val="28"/>
          <w:szCs w:val="28"/>
        </w:rPr>
        <w:t>Критерии и порядок оценки и сопоставления Заявок на участие в Открытом конкурсе применяются в равной степени ко всем Заявкам участников закупки.</w:t>
      </w:r>
    </w:p>
    <w:p w14:paraId="0BDA9FDA" w14:textId="77777777" w:rsidR="005C69A6" w:rsidRPr="008D69B2" w:rsidRDefault="00461CC6" w:rsidP="007D3C1D">
      <w:pPr>
        <w:numPr>
          <w:ilvl w:val="0"/>
          <w:numId w:val="9"/>
        </w:numPr>
        <w:ind w:left="0" w:firstLine="709"/>
        <w:jc w:val="both"/>
        <w:rPr>
          <w:sz w:val="28"/>
          <w:szCs w:val="28"/>
        </w:rPr>
      </w:pPr>
      <w:r>
        <w:rPr>
          <w:sz w:val="28"/>
          <w:szCs w:val="28"/>
        </w:rPr>
        <w:t xml:space="preserve"> Претендент может быть не допущен к участию в Открытом конкурсе, а также его Заявка может быть отклонена, в случае:</w:t>
      </w:r>
    </w:p>
    <w:p w14:paraId="5D331874" w14:textId="77777777" w:rsidR="005C69A6" w:rsidRPr="008D69B2" w:rsidRDefault="005C69A6" w:rsidP="008D69B2">
      <w:pPr>
        <w:ind w:firstLine="794"/>
        <w:jc w:val="both"/>
        <w:rPr>
          <w:sz w:val="28"/>
          <w:szCs w:val="28"/>
        </w:rPr>
      </w:pPr>
      <w:r>
        <w:rPr>
          <w:sz w:val="28"/>
          <w:szCs w:val="28"/>
        </w:rPr>
        <w:t xml:space="preserve">1) </w:t>
      </w:r>
      <w:r>
        <w:rPr>
          <w:sz w:val="28"/>
        </w:rPr>
        <w:t>непредставления в Заявке документов и информации, определенных настоящей документацией о закупке, либо наличия в этих документах и информации неполных и/или не соответствующих действительности сведений о претенденте или о товарах, работах, услугах, являющихся предметом Открытого конкурса</w:t>
      </w:r>
      <w:r>
        <w:rPr>
          <w:sz w:val="28"/>
          <w:szCs w:val="28"/>
        </w:rPr>
        <w:t>;</w:t>
      </w:r>
    </w:p>
    <w:p w14:paraId="0C3E0511" w14:textId="77777777" w:rsidR="005C69A6" w:rsidRPr="00D32FFA" w:rsidRDefault="005C69A6" w:rsidP="008D69B2">
      <w:pPr>
        <w:pStyle w:val="afc"/>
        <w:rPr>
          <w:sz w:val="28"/>
        </w:rPr>
      </w:pPr>
      <w:r>
        <w:rPr>
          <w:sz w:val="28"/>
          <w:szCs w:val="28"/>
        </w:rPr>
        <w:t xml:space="preserve">2) </w:t>
      </w:r>
      <w:r>
        <w:rPr>
          <w:sz w:val="28"/>
        </w:rPr>
        <w:t>несоответствия претендента (любого из юридических или физических лиц/индивидуальных предпринимателей, выступающих на стороне претендента) предусмотренным настоящей документацией о закупке обязательным и квалификационным требованиям и/или непредставления документов, подтверждающих соответствие этим требованиям;</w:t>
      </w:r>
    </w:p>
    <w:p w14:paraId="4255185F" w14:textId="77777777" w:rsidR="005C69A6" w:rsidRPr="00D32FFA" w:rsidRDefault="005C69A6" w:rsidP="008D69B2">
      <w:pPr>
        <w:pStyle w:val="afc"/>
        <w:rPr>
          <w:sz w:val="28"/>
        </w:rPr>
      </w:pPr>
      <w:r>
        <w:rPr>
          <w:sz w:val="28"/>
        </w:rPr>
        <w:t>3) несоответствия Заявки требованиям настоящей документации о закупке, в том числе если:</w:t>
      </w:r>
    </w:p>
    <w:p w14:paraId="5594BB05" w14:textId="77777777" w:rsidR="005C69A6" w:rsidRDefault="005C69A6" w:rsidP="008D69B2">
      <w:pPr>
        <w:pStyle w:val="afc"/>
        <w:rPr>
          <w:sz w:val="28"/>
        </w:rPr>
      </w:pPr>
      <w:r>
        <w:rPr>
          <w:sz w:val="28"/>
        </w:rPr>
        <w:t>- Заявка не соответствует форме, установленной настоящей документацией о закупке;</w:t>
      </w:r>
    </w:p>
    <w:p w14:paraId="45D785BC" w14:textId="77777777" w:rsidR="005C69A6" w:rsidRPr="00D32FFA" w:rsidRDefault="008D69B2" w:rsidP="008D69B2">
      <w:pPr>
        <w:pStyle w:val="afc"/>
        <w:rPr>
          <w:sz w:val="28"/>
        </w:rPr>
      </w:pPr>
      <w:r>
        <w:rPr>
          <w:sz w:val="28"/>
        </w:rPr>
        <w:t>- Заявка не соответствует положениям Технического задания;</w:t>
      </w:r>
    </w:p>
    <w:p w14:paraId="78324BBE" w14:textId="77777777" w:rsidR="005C69A6" w:rsidRDefault="005C69A6" w:rsidP="008D69B2">
      <w:pPr>
        <w:pStyle w:val="afc"/>
        <w:rPr>
          <w:sz w:val="28"/>
        </w:rPr>
      </w:pPr>
      <w:r>
        <w:rPr>
          <w:sz w:val="28"/>
        </w:rPr>
        <w:t>- Заявка не подписана должным образом в соответствии с требованиями настоящей документации о закупке;</w:t>
      </w:r>
    </w:p>
    <w:p w14:paraId="3C90BF0B" w14:textId="77777777" w:rsidR="005C69A6" w:rsidRPr="00D32FFA" w:rsidRDefault="005C69A6" w:rsidP="008D69B2">
      <w:pPr>
        <w:pStyle w:val="afc"/>
        <w:rPr>
          <w:sz w:val="28"/>
        </w:rPr>
      </w:pPr>
      <w:r>
        <w:rPr>
          <w:sz w:val="28"/>
        </w:rPr>
        <w:lastRenderedPageBreak/>
        <w:t>- Заявка, подана от лица, выступающего на стороне другого претендента этой же закупки, а также Заявка на участие от лица, на стороне которого выступает лицо, подавшее Заявку на участие в этой же закупке самостоятельно либо на стороне другого претендента;</w:t>
      </w:r>
    </w:p>
    <w:p w14:paraId="17FDEF20" w14:textId="77777777" w:rsidR="005C69A6" w:rsidRPr="00D32FFA" w:rsidRDefault="005C69A6" w:rsidP="008D69B2">
      <w:pPr>
        <w:pStyle w:val="afc"/>
        <w:rPr>
          <w:sz w:val="28"/>
        </w:rPr>
      </w:pPr>
      <w:r>
        <w:rPr>
          <w:sz w:val="28"/>
        </w:rPr>
        <w:t>4) если предложение о цене/единичных расценках договора в Заявке превышает начальную (максимальную) цену/предельные единичные расценки договора (если такая цена/расценки установлены), указанные в настоящей документации о закупке;</w:t>
      </w:r>
    </w:p>
    <w:p w14:paraId="03CB6835" w14:textId="77777777" w:rsidR="005C69A6" w:rsidRDefault="005C69A6" w:rsidP="008D69B2">
      <w:pPr>
        <w:pStyle w:val="afc"/>
        <w:rPr>
          <w:sz w:val="28"/>
        </w:rPr>
      </w:pPr>
      <w:r>
        <w:rPr>
          <w:sz w:val="28"/>
        </w:rPr>
        <w:t>5) отказа претендента от продления срока действия Заявки (если такой запрос/уведомление претендентам направлялся);</w:t>
      </w:r>
    </w:p>
    <w:p w14:paraId="2D697AF8" w14:textId="77777777" w:rsidR="008D69B2" w:rsidRPr="008D69B2" w:rsidRDefault="005C69A6" w:rsidP="008D69B2">
      <w:pPr>
        <w:ind w:firstLine="709"/>
        <w:jc w:val="both"/>
        <w:rPr>
          <w:sz w:val="28"/>
          <w:szCs w:val="28"/>
        </w:rPr>
      </w:pPr>
      <w:r>
        <w:rPr>
          <w:sz w:val="28"/>
        </w:rPr>
        <w:t>6) невнесения обеспечения Заявки (если документацией о закупке установлено требование о его внесении);</w:t>
      </w:r>
    </w:p>
    <w:p w14:paraId="429F3B09" w14:textId="77777777" w:rsidR="008D69B2" w:rsidRPr="008D69B2" w:rsidRDefault="008D69B2" w:rsidP="008D69B2">
      <w:pPr>
        <w:ind w:firstLine="709"/>
        <w:jc w:val="both"/>
        <w:rPr>
          <w:sz w:val="28"/>
          <w:szCs w:val="28"/>
        </w:rPr>
      </w:pPr>
      <w:r>
        <w:rPr>
          <w:sz w:val="28"/>
          <w:szCs w:val="28"/>
        </w:rPr>
        <w:t>7) наличие в реестрах недобросовестных поставщиков, указанных в подпункте «з» пункта 2.1 настоящей документации о закупке, сведений о претенденте (любом из физических и/или юридических лиц, выступающих на стороне претендента).</w:t>
      </w:r>
    </w:p>
    <w:p w14:paraId="71A891EC" w14:textId="77777777" w:rsidR="002A0FCB" w:rsidRDefault="008D69B2" w:rsidP="002A0FCB">
      <w:pPr>
        <w:pStyle w:val="afc"/>
        <w:rPr>
          <w:sz w:val="28"/>
          <w:szCs w:val="28"/>
        </w:rPr>
      </w:pPr>
      <w:r>
        <w:rPr>
          <w:sz w:val="28"/>
        </w:rPr>
        <w:t>8) в иных случаях, установленных Положением о закупках и настоящей документацией о закупке</w:t>
      </w:r>
      <w:r>
        <w:rPr>
          <w:sz w:val="28"/>
          <w:szCs w:val="28"/>
        </w:rPr>
        <w:t>.</w:t>
      </w:r>
    </w:p>
    <w:p w14:paraId="6AF2F9C7" w14:textId="77777777" w:rsidR="007D6548" w:rsidRDefault="002A0FCB" w:rsidP="007D3C1D">
      <w:pPr>
        <w:numPr>
          <w:ilvl w:val="0"/>
          <w:numId w:val="9"/>
        </w:numPr>
        <w:ind w:left="0" w:firstLine="709"/>
        <w:jc w:val="both"/>
        <w:rPr>
          <w:sz w:val="28"/>
          <w:szCs w:val="28"/>
        </w:rPr>
      </w:pPr>
      <w:r>
        <w:rPr>
          <w:sz w:val="28"/>
          <w:szCs w:val="28"/>
        </w:rPr>
        <w:t>При наличии информации и документов, подтверждающих, что товары, работы, услуги и т.д., предлагаемые в соответствии с Заявкой участника, не соответствуют требованиям, изложенным в настоящей документации о закупке, а также при установлении факта предоставления недостоверных информации, сведений, документов, Заявка претендента отклоняется.</w:t>
      </w:r>
    </w:p>
    <w:p w14:paraId="066528A1" w14:textId="77777777" w:rsidR="002A0FCB" w:rsidRPr="002A0FCB" w:rsidRDefault="00B742BF" w:rsidP="007D3C1D">
      <w:pPr>
        <w:numPr>
          <w:ilvl w:val="0"/>
          <w:numId w:val="9"/>
        </w:numPr>
        <w:ind w:left="0" w:firstLine="709"/>
        <w:jc w:val="both"/>
        <w:rPr>
          <w:sz w:val="28"/>
          <w:szCs w:val="28"/>
        </w:rPr>
      </w:pPr>
      <w:r>
        <w:rPr>
          <w:color w:val="000000"/>
          <w:sz w:val="28"/>
          <w:szCs w:val="28"/>
        </w:rPr>
        <w:t>Организатор вправе не рассматривать электронные документы Заявки, заверенные ЭП, если нарушены правила использования ЭП, установленные законодательством Российской Федерации, и/или регламентом уполномоченного удостоверяющего центра, выдавшего сертификат ключа проверки ЭП.</w:t>
      </w:r>
    </w:p>
    <w:p w14:paraId="71D45A2A" w14:textId="77777777" w:rsidR="007D6548" w:rsidRPr="00D32FFA" w:rsidRDefault="00F81A0C" w:rsidP="007D3C1D">
      <w:pPr>
        <w:numPr>
          <w:ilvl w:val="0"/>
          <w:numId w:val="9"/>
        </w:numPr>
        <w:ind w:left="0" w:firstLine="709"/>
        <w:jc w:val="both"/>
        <w:rPr>
          <w:sz w:val="28"/>
          <w:szCs w:val="28"/>
        </w:rPr>
      </w:pPr>
      <w:r>
        <w:rPr>
          <w:sz w:val="28"/>
          <w:szCs w:val="28"/>
        </w:rPr>
        <w:t xml:space="preserve">Рассмотрение, оценка и сопоставление Заявок осуществляется в соответствии с порядком и критериями оценки, установленными настоящей документацией о закупке, и методикой оценки (если иное не указано в пункте 19 Информационной карты), опубликованной на сайте </w:t>
      </w:r>
      <w:hyperlink r:id="rId18" w:history="1">
        <w:r>
          <w:rPr>
            <w:rStyle w:val="a8"/>
            <w:sz w:val="28"/>
            <w:szCs w:val="28"/>
          </w:rPr>
          <w:t>www.trcont.com</w:t>
        </w:r>
      </w:hyperlink>
      <w:r>
        <w:rPr>
          <w:sz w:val="28"/>
          <w:szCs w:val="28"/>
        </w:rPr>
        <w:t xml:space="preserve"> (раздел Компания/Закупки), путем присвоения количества баллов, соответствующего условиям, изложенным в Заявке.</w:t>
      </w:r>
      <w:r>
        <w:rPr>
          <w:snapToGrid w:val="0"/>
          <w:sz w:val="28"/>
          <w:szCs w:val="28"/>
        </w:rPr>
        <w:t xml:space="preserve"> </w:t>
      </w:r>
      <w:r>
        <w:rPr>
          <w:sz w:val="28"/>
          <w:szCs w:val="28"/>
        </w:rPr>
        <w:t>Устанавливается балльный рейтинг, а по количеству полученных баллов присваивается порядковый номер.</w:t>
      </w:r>
    </w:p>
    <w:p w14:paraId="7A93E781" w14:textId="77777777" w:rsidR="007D6548" w:rsidRPr="00D32FFA" w:rsidRDefault="007D6548" w:rsidP="007D3C1D">
      <w:pPr>
        <w:numPr>
          <w:ilvl w:val="0"/>
          <w:numId w:val="9"/>
        </w:numPr>
        <w:ind w:left="0" w:firstLine="709"/>
        <w:jc w:val="both"/>
        <w:rPr>
          <w:sz w:val="28"/>
          <w:szCs w:val="28"/>
        </w:rPr>
      </w:pPr>
      <w:r>
        <w:rPr>
          <w:sz w:val="28"/>
          <w:szCs w:val="28"/>
        </w:rPr>
        <w:t>Заявке, содержащей наилучшие условия, присваивается наибольшее количество баллов. Победителем Открытого конкурса признается участник, Заявке которого присвоено наибольшее количество баллов по итогам оценки и первый порядковый номер.</w:t>
      </w:r>
    </w:p>
    <w:p w14:paraId="17252F96" w14:textId="77777777" w:rsidR="007D6548" w:rsidRPr="00D32FFA" w:rsidRDefault="007D6548" w:rsidP="007D3C1D">
      <w:pPr>
        <w:numPr>
          <w:ilvl w:val="0"/>
          <w:numId w:val="9"/>
        </w:numPr>
        <w:ind w:left="0" w:firstLine="709"/>
        <w:jc w:val="both"/>
        <w:rPr>
          <w:sz w:val="28"/>
          <w:szCs w:val="28"/>
        </w:rPr>
      </w:pPr>
      <w:r>
        <w:rPr>
          <w:sz w:val="28"/>
          <w:szCs w:val="28"/>
        </w:rPr>
        <w:t xml:space="preserve">Каждой Заявке по мере уменьшения выгодности содержащихся в ней условий (количества баллов, присвоенных по итогам оценки) присваивается порядковый номер. Заявке, в которой содержатся лучшие </w:t>
      </w:r>
      <w:r>
        <w:rPr>
          <w:sz w:val="28"/>
          <w:szCs w:val="28"/>
        </w:rPr>
        <w:lastRenderedPageBreak/>
        <w:t>условия (присвоено наибольшее количество баллов), присваивается первый порядковый номер. В случае если в нескольких Заявках содержатся одинаковые условия (присвоено равное количество баллов по итогам оценки), меньший порядковый номер присваивается Заявке, которая поступила ранее других Заявок.</w:t>
      </w:r>
    </w:p>
    <w:p w14:paraId="089F3A61" w14:textId="77777777" w:rsidR="007D6548" w:rsidRDefault="00D95034" w:rsidP="007D3C1D">
      <w:pPr>
        <w:numPr>
          <w:ilvl w:val="0"/>
          <w:numId w:val="9"/>
        </w:numPr>
        <w:ind w:left="0" w:firstLine="709"/>
        <w:jc w:val="both"/>
        <w:rPr>
          <w:sz w:val="28"/>
          <w:szCs w:val="28"/>
        </w:rPr>
      </w:pPr>
      <w:r>
        <w:rPr>
          <w:sz w:val="28"/>
          <w:szCs w:val="28"/>
        </w:rPr>
        <w:t>Претенденты или их представители не вправе участвовать в рассмотрении, оценке и сопоставлении Заявок. Информация о ходе рассмотрения Заявок не подлежит разглашению.</w:t>
      </w:r>
    </w:p>
    <w:p w14:paraId="5F8F4725" w14:textId="77777777" w:rsidR="0004748E" w:rsidRPr="0004748E" w:rsidRDefault="0004748E" w:rsidP="007D3C1D">
      <w:pPr>
        <w:numPr>
          <w:ilvl w:val="0"/>
          <w:numId w:val="9"/>
        </w:numPr>
        <w:ind w:left="0" w:firstLine="709"/>
        <w:jc w:val="both"/>
        <w:rPr>
          <w:sz w:val="28"/>
          <w:szCs w:val="28"/>
        </w:rPr>
      </w:pPr>
      <w:r>
        <w:rPr>
          <w:sz w:val="28"/>
          <w:szCs w:val="28"/>
        </w:rPr>
        <w:t>Если в Заявке имеются расхождения между обозначением сумм цифрами и прописью, то к рассмотрению принимается сумма, указанная прописью, в некоторых случаях возможен запрос об уточнении информации.</w:t>
      </w:r>
    </w:p>
    <w:p w14:paraId="16A94138" w14:textId="77777777" w:rsidR="0004748E" w:rsidRDefault="0004748E" w:rsidP="0004748E">
      <w:pPr>
        <w:ind w:firstLine="709"/>
        <w:jc w:val="both"/>
        <w:rPr>
          <w:sz w:val="28"/>
          <w:szCs w:val="28"/>
        </w:rPr>
      </w:pPr>
      <w:r>
        <w:rPr>
          <w:sz w:val="28"/>
          <w:szCs w:val="28"/>
        </w:rPr>
        <w:t>Если в Заявке имеются арифметические ошибки, участнику может быть направлен запрос об уточнении цены договора при условии сохранения единичных расценок, или единичных расценок, при условии сохранения цены договора, а также об уточнении других положений Заявки, имеющих числовые значения. При подсчете итоговых сумм предложений участников, к единичным расценкам могут</w:t>
      </w:r>
      <w:r>
        <w:rPr>
          <w:bCs/>
          <w:sz w:val="28"/>
          <w:szCs w:val="28"/>
        </w:rPr>
        <w:t xml:space="preserve"> применяться правила математического округления до разряда десятых или разряда единиц.</w:t>
      </w:r>
    </w:p>
    <w:p w14:paraId="7637AE99" w14:textId="77777777" w:rsidR="0004748E" w:rsidRDefault="0004748E" w:rsidP="0004748E">
      <w:pPr>
        <w:ind w:firstLine="709"/>
        <w:jc w:val="both"/>
        <w:rPr>
          <w:sz w:val="28"/>
          <w:szCs w:val="28"/>
        </w:rPr>
      </w:pPr>
      <w:r>
        <w:rPr>
          <w:sz w:val="28"/>
          <w:szCs w:val="28"/>
        </w:rPr>
        <w:t>Мелкие погрешности, несоответствия, неточности в Заявке, которые существенно не влияют на ее содержание и дальнейшую оценку (при соблюдении равенства всех участников закупки) и не оказывают воздействия на рейтинг какого-либо участника при рассмотрении, оценке и сопоставлении Заявок, могут не приниматься во внимание.</w:t>
      </w:r>
    </w:p>
    <w:p w14:paraId="513218B2" w14:textId="77777777" w:rsidR="00DE1965" w:rsidRPr="00DE1965" w:rsidRDefault="00DE1965" w:rsidP="007D3C1D">
      <w:pPr>
        <w:numPr>
          <w:ilvl w:val="0"/>
          <w:numId w:val="9"/>
        </w:numPr>
        <w:ind w:left="0" w:firstLine="709"/>
        <w:jc w:val="both"/>
        <w:rPr>
          <w:sz w:val="28"/>
          <w:szCs w:val="28"/>
        </w:rPr>
      </w:pPr>
      <w:r>
        <w:rPr>
          <w:sz w:val="28"/>
          <w:szCs w:val="28"/>
        </w:rPr>
        <w:t>Если имеются расхождения в цене предлагаемых участником товаров, работ, услуг, указанной участником на функционале ЭТП и в финансово-коммерческом предложении, представленном в составе Заявки, то к рассмотрению принимается цена, указанная в финансово-коммерческом предложении участника, подтвержденная участником после дополнительного запроса через ЭТП.</w:t>
      </w:r>
    </w:p>
    <w:p w14:paraId="09EA3AE9" w14:textId="77777777" w:rsidR="00E552BD" w:rsidRDefault="00E552BD" w:rsidP="007D3C1D">
      <w:pPr>
        <w:numPr>
          <w:ilvl w:val="0"/>
          <w:numId w:val="9"/>
        </w:numPr>
        <w:ind w:left="0" w:firstLine="709"/>
        <w:jc w:val="both"/>
        <w:rPr>
          <w:sz w:val="28"/>
          <w:szCs w:val="28"/>
        </w:rPr>
      </w:pPr>
      <w:r>
        <w:rPr>
          <w:sz w:val="28"/>
          <w:szCs w:val="28"/>
        </w:rPr>
        <w:t>В случае если на основании результатов рассмотрения Заявок принято решение об отказе в допуске к участию в Открытом конкурсе всех претендентов, подавших Заявки, Открытый конкурс признается несостоявшимся.</w:t>
      </w:r>
    </w:p>
    <w:p w14:paraId="79E2B2BD" w14:textId="77777777" w:rsidR="00A62C56" w:rsidRDefault="00A62C56" w:rsidP="007D3C1D">
      <w:pPr>
        <w:numPr>
          <w:ilvl w:val="0"/>
          <w:numId w:val="9"/>
        </w:numPr>
        <w:ind w:left="0" w:firstLine="709"/>
        <w:jc w:val="both"/>
        <w:rPr>
          <w:sz w:val="28"/>
          <w:szCs w:val="28"/>
        </w:rPr>
      </w:pPr>
      <w:r>
        <w:rPr>
          <w:sz w:val="28"/>
          <w:szCs w:val="28"/>
        </w:rPr>
        <w:t xml:space="preserve">В случае если претендентами в составе Заявки на участие в Открытом конкурсе не представлены документы, предусмотренные настоящей документацией о закупке, но такие документы или информацию об их наличии можно получить из общедоступных источников, в том числе в информационно-телекоммуникационной сети «Интернет» на сайтах органов государственной власти, государственных учреждений, юридических и физических лиц, индивидуальных предпринимателей, а также непосредственно от таких органов, организаций, лиц и индивидуальных предпринимателей (у самого претендента), Заказчик вправе принять такие документы, информацию в качестве подтверждения соответствия претендента, его Заявки требованиям, установленным в настоящей </w:t>
      </w:r>
      <w:r>
        <w:rPr>
          <w:sz w:val="28"/>
          <w:szCs w:val="28"/>
        </w:rPr>
        <w:lastRenderedPageBreak/>
        <w:t>документации о закупке, при условии, что данное право будет реализовано по отношению ко всем участникам, подавшим Заявки на участие в Открытом конкурсе, в равной степени.</w:t>
      </w:r>
    </w:p>
    <w:p w14:paraId="08F00269" w14:textId="77777777" w:rsidR="00E552BD" w:rsidRPr="00DE1965" w:rsidRDefault="00A62C56" w:rsidP="007D3C1D">
      <w:pPr>
        <w:numPr>
          <w:ilvl w:val="0"/>
          <w:numId w:val="9"/>
        </w:numPr>
        <w:ind w:left="0" w:firstLine="709"/>
        <w:jc w:val="both"/>
        <w:rPr>
          <w:sz w:val="28"/>
          <w:szCs w:val="28"/>
        </w:rPr>
      </w:pPr>
      <w:r>
        <w:rPr>
          <w:sz w:val="28"/>
          <w:szCs w:val="28"/>
        </w:rPr>
        <w:t>Претендентам, органам государственной власти, государственным учреждениям, юридическим и физическим лицам, индивидуальным предпринимателям в любое время до подведения итогов Открытого конкурса может быть направлен запрос о предоставлении информации и документов, разъяснений, необходимых для подтверждения соответствия товаров, работ, услуг и т.д., предлагаемых в соответствии с Заявкой участника, предъявляемым требованиям, изложенным в настоящей документации о закупке. При этом не допускается изменение Заявок претендентов.</w:t>
      </w:r>
    </w:p>
    <w:p w14:paraId="7A993275" w14:textId="77777777" w:rsidR="00CA673D" w:rsidRPr="00CA673D" w:rsidRDefault="00CA673D" w:rsidP="007D3C1D">
      <w:pPr>
        <w:numPr>
          <w:ilvl w:val="0"/>
          <w:numId w:val="9"/>
        </w:numPr>
        <w:ind w:left="0" w:firstLine="709"/>
        <w:jc w:val="both"/>
        <w:rPr>
          <w:sz w:val="28"/>
          <w:szCs w:val="28"/>
        </w:rPr>
      </w:pPr>
      <w:r>
        <w:rPr>
          <w:sz w:val="28"/>
          <w:szCs w:val="28"/>
        </w:rPr>
        <w:t>По итогам рассмотрения, оценки и сопоставления Заявок Организатор составляет протокол, в котором должна содержаться следующая информация:</w:t>
      </w:r>
    </w:p>
    <w:p w14:paraId="6231BB2C" w14:textId="77777777" w:rsidR="0075124C" w:rsidRDefault="0075124C" w:rsidP="007D3C1D">
      <w:pPr>
        <w:pStyle w:val="Default"/>
        <w:numPr>
          <w:ilvl w:val="0"/>
          <w:numId w:val="17"/>
        </w:numPr>
        <w:ind w:left="0" w:firstLine="720"/>
        <w:jc w:val="both"/>
        <w:rPr>
          <w:sz w:val="28"/>
          <w:szCs w:val="28"/>
        </w:rPr>
      </w:pPr>
      <w:r>
        <w:rPr>
          <w:sz w:val="28"/>
          <w:szCs w:val="28"/>
        </w:rPr>
        <w:t>даты заседания и подписания протокола;</w:t>
      </w:r>
    </w:p>
    <w:p w14:paraId="28E66CD0" w14:textId="77777777" w:rsidR="0075124C" w:rsidRDefault="0075124C" w:rsidP="007D3C1D">
      <w:pPr>
        <w:pStyle w:val="Default"/>
        <w:numPr>
          <w:ilvl w:val="0"/>
          <w:numId w:val="17"/>
        </w:numPr>
        <w:ind w:left="0" w:firstLine="720"/>
        <w:jc w:val="both"/>
        <w:rPr>
          <w:sz w:val="28"/>
          <w:szCs w:val="28"/>
        </w:rPr>
      </w:pPr>
      <w:r>
        <w:rPr>
          <w:sz w:val="28"/>
          <w:szCs w:val="28"/>
        </w:rPr>
        <w:t>количество поданных на участие в закупке Заявок, наименование претендентов, а также дата и время регистрации каждой Заявки;</w:t>
      </w:r>
    </w:p>
    <w:p w14:paraId="2AE93BA2" w14:textId="77777777" w:rsidR="00290F36" w:rsidRPr="00A4537F" w:rsidRDefault="00E614C1" w:rsidP="007D3C1D">
      <w:pPr>
        <w:pStyle w:val="Default"/>
        <w:numPr>
          <w:ilvl w:val="0"/>
          <w:numId w:val="17"/>
        </w:numPr>
        <w:ind w:left="0" w:firstLine="720"/>
        <w:jc w:val="both"/>
        <w:rPr>
          <w:color w:val="auto"/>
          <w:sz w:val="28"/>
          <w:szCs w:val="28"/>
        </w:rPr>
      </w:pPr>
      <w:r>
        <w:rPr>
          <w:color w:val="auto"/>
          <w:sz w:val="28"/>
          <w:szCs w:val="28"/>
        </w:rPr>
        <w:t>результаты рассмотрения Заявок на участие в Открытом конкурсе с указанием Заявок на участие в закупке, которые отклонены, оснований отклонения каждой такой Заявки и положений документации о закупке, которым не соответствует такая Заявка;</w:t>
      </w:r>
    </w:p>
    <w:p w14:paraId="50A1880C" w14:textId="77777777" w:rsidR="00760ECD" w:rsidRDefault="002C497D" w:rsidP="007D3C1D">
      <w:pPr>
        <w:pStyle w:val="Default"/>
        <w:numPr>
          <w:ilvl w:val="0"/>
          <w:numId w:val="17"/>
        </w:numPr>
        <w:ind w:left="0" w:firstLine="720"/>
        <w:jc w:val="both"/>
        <w:rPr>
          <w:sz w:val="28"/>
          <w:szCs w:val="28"/>
        </w:rPr>
      </w:pPr>
      <w:r>
        <w:rPr>
          <w:sz w:val="28"/>
          <w:szCs w:val="28"/>
        </w:rPr>
        <w:t>результаты оценки и сопоставления Заявок участников с указанием решения о соответствии таких Заявок требованиям документации о закупке, присвоении таким Заявкам значения по каждому из предусмотренных критериев оценки таких Заявок, а также указанием порядковых номеров в соответствии с присвоенными Заявкам участников по результатам оценки баллами.</w:t>
      </w:r>
    </w:p>
    <w:p w14:paraId="5FED182A" w14:textId="77777777" w:rsidR="00DC03ED" w:rsidRDefault="00E614C1" w:rsidP="007D3C1D">
      <w:pPr>
        <w:pStyle w:val="Default"/>
        <w:numPr>
          <w:ilvl w:val="0"/>
          <w:numId w:val="17"/>
        </w:numPr>
        <w:ind w:left="0" w:firstLine="720"/>
        <w:jc w:val="both"/>
        <w:rPr>
          <w:sz w:val="28"/>
          <w:szCs w:val="28"/>
        </w:rPr>
      </w:pPr>
      <w:r>
        <w:rPr>
          <w:sz w:val="28"/>
          <w:szCs w:val="28"/>
        </w:rPr>
        <w:t>принятое Организатором решение с причинами, по которым Открытый конкурс признан несостоявшимся, в случае его признания таковым;</w:t>
      </w:r>
    </w:p>
    <w:p w14:paraId="25C4DB00" w14:textId="77777777" w:rsidR="00760ECD" w:rsidRPr="00DC03ED" w:rsidRDefault="00760ECD" w:rsidP="007D3C1D">
      <w:pPr>
        <w:pStyle w:val="Default"/>
        <w:numPr>
          <w:ilvl w:val="0"/>
          <w:numId w:val="17"/>
        </w:numPr>
        <w:ind w:left="0" w:firstLine="720"/>
        <w:jc w:val="both"/>
        <w:rPr>
          <w:sz w:val="28"/>
          <w:szCs w:val="28"/>
        </w:rPr>
      </w:pPr>
      <w:r>
        <w:rPr>
          <w:sz w:val="28"/>
          <w:szCs w:val="28"/>
        </w:rPr>
        <w:t>иная информация при необходимости.</w:t>
      </w:r>
    </w:p>
    <w:p w14:paraId="0C125D61" w14:textId="77777777" w:rsidR="0087611C" w:rsidRDefault="00760ECD" w:rsidP="007D3C1D">
      <w:pPr>
        <w:pStyle w:val="Default"/>
        <w:numPr>
          <w:ilvl w:val="0"/>
          <w:numId w:val="9"/>
        </w:numPr>
        <w:ind w:left="0" w:firstLine="709"/>
        <w:jc w:val="both"/>
        <w:rPr>
          <w:sz w:val="28"/>
          <w:szCs w:val="28"/>
        </w:rPr>
      </w:pPr>
      <w:r>
        <w:rPr>
          <w:sz w:val="28"/>
          <w:szCs w:val="28"/>
        </w:rPr>
        <w:t>Протокол подлежит опубликованию</w:t>
      </w:r>
      <w:r>
        <w:rPr>
          <w:sz w:val="28"/>
        </w:rPr>
        <w:t xml:space="preserve"> </w:t>
      </w:r>
      <w:r>
        <w:rPr>
          <w:sz w:val="28"/>
          <w:szCs w:val="28"/>
        </w:rPr>
        <w:t>в соответствии с пунктом 4 Информационной карты не позднее 3 (трех) дней с даты его подписания всеми представителями Организатора, присутствовавшими при рассмотрении, оценке и сопоставлении Заявок и представляется на рассмотрение и утверждение Конкурсной комиссии. Допускается размещение в СМИ выписки из протокола.</w:t>
      </w:r>
    </w:p>
    <w:p w14:paraId="37950591" w14:textId="77777777" w:rsidR="00856650" w:rsidRPr="00856650" w:rsidRDefault="00856650" w:rsidP="00856650">
      <w:pPr>
        <w:pStyle w:val="Default"/>
        <w:ind w:left="709"/>
        <w:jc w:val="both"/>
        <w:rPr>
          <w:sz w:val="28"/>
          <w:szCs w:val="28"/>
        </w:rPr>
      </w:pPr>
    </w:p>
    <w:p w14:paraId="6B034F69" w14:textId="77777777" w:rsidR="00370C44" w:rsidRPr="004B366A" w:rsidRDefault="00370C44" w:rsidP="007D3C1D">
      <w:pPr>
        <w:pStyle w:val="10"/>
        <w:numPr>
          <w:ilvl w:val="1"/>
          <w:numId w:val="18"/>
        </w:numPr>
        <w:ind w:left="0" w:firstLine="709"/>
        <w:outlineLvl w:val="1"/>
        <w:rPr>
          <w:b/>
          <w:szCs w:val="28"/>
        </w:rPr>
      </w:pPr>
      <w:r>
        <w:rPr>
          <w:b/>
          <w:szCs w:val="28"/>
        </w:rPr>
        <w:t>Подведение итогов Открытого конкурса</w:t>
      </w:r>
    </w:p>
    <w:p w14:paraId="790A50C6" w14:textId="77777777" w:rsidR="007D6548" w:rsidRPr="00D32FFA" w:rsidRDefault="007D6548" w:rsidP="007D3C1D">
      <w:pPr>
        <w:numPr>
          <w:ilvl w:val="0"/>
          <w:numId w:val="10"/>
        </w:numPr>
        <w:ind w:left="0" w:firstLine="709"/>
        <w:jc w:val="both"/>
        <w:rPr>
          <w:sz w:val="28"/>
          <w:szCs w:val="28"/>
        </w:rPr>
      </w:pPr>
      <w:r>
        <w:rPr>
          <w:sz w:val="28"/>
          <w:szCs w:val="28"/>
        </w:rPr>
        <w:t>После рассмотрения, оценки и сопоставления Заявок, Заявки, а также иные документы, необходимые для подведения итогов Открытого конкурса, рассматриваются Конкурсной комиссией для принятия решения об итогах Открытого конкурса.</w:t>
      </w:r>
    </w:p>
    <w:p w14:paraId="1BC9AFD9" w14:textId="77777777" w:rsidR="007D6548" w:rsidRPr="00D32FFA" w:rsidRDefault="00E92117" w:rsidP="007D3C1D">
      <w:pPr>
        <w:numPr>
          <w:ilvl w:val="0"/>
          <w:numId w:val="10"/>
        </w:numPr>
        <w:ind w:left="0" w:firstLine="709"/>
        <w:jc w:val="both"/>
        <w:rPr>
          <w:sz w:val="28"/>
          <w:szCs w:val="28"/>
        </w:rPr>
      </w:pPr>
      <w:r>
        <w:rPr>
          <w:sz w:val="28"/>
          <w:szCs w:val="28"/>
        </w:rPr>
        <w:lastRenderedPageBreak/>
        <w:t>Подведение итогов Открытого конкурса проводится Конкурсной комиссией в срок, указанный в пункте 9 Информационной карты.</w:t>
      </w:r>
    </w:p>
    <w:p w14:paraId="236BCB4F" w14:textId="77777777" w:rsidR="007D6548" w:rsidRDefault="007D6548" w:rsidP="007D3C1D">
      <w:pPr>
        <w:numPr>
          <w:ilvl w:val="0"/>
          <w:numId w:val="10"/>
        </w:numPr>
        <w:ind w:left="0" w:firstLine="709"/>
        <w:jc w:val="both"/>
        <w:rPr>
          <w:sz w:val="28"/>
          <w:szCs w:val="28"/>
        </w:rPr>
      </w:pPr>
      <w:r>
        <w:rPr>
          <w:sz w:val="28"/>
          <w:szCs w:val="28"/>
        </w:rPr>
        <w:t>Участники или их представители не могут присутствовать на заседании Конкурсной комиссии.</w:t>
      </w:r>
    </w:p>
    <w:p w14:paraId="7963675E" w14:textId="77777777" w:rsidR="0096314E" w:rsidRPr="00E67B4B" w:rsidRDefault="00E67B4B" w:rsidP="007D3C1D">
      <w:pPr>
        <w:numPr>
          <w:ilvl w:val="0"/>
          <w:numId w:val="10"/>
        </w:numPr>
        <w:ind w:left="0" w:firstLine="709"/>
        <w:jc w:val="both"/>
        <w:rPr>
          <w:sz w:val="28"/>
          <w:szCs w:val="28"/>
        </w:rPr>
      </w:pPr>
      <w:r>
        <w:rPr>
          <w:sz w:val="28"/>
          <w:szCs w:val="28"/>
        </w:rPr>
        <w:t>Конкурсная комиссия рассматривает Заявки и представленные материалы и принимает решение об итогах закупки, в том числе о победителе Открытого конкурса или лица, с которым по итогам Открытого конкурса заключается договор, если не будет принято решение об отклонении всех Заявок или об отказе от проведения закупки.</w:t>
      </w:r>
    </w:p>
    <w:p w14:paraId="758180E6" w14:textId="77777777" w:rsidR="007D6548" w:rsidRPr="00D32FFA" w:rsidRDefault="007D6548" w:rsidP="007D3C1D">
      <w:pPr>
        <w:numPr>
          <w:ilvl w:val="0"/>
          <w:numId w:val="10"/>
        </w:numPr>
        <w:ind w:left="0" w:firstLine="709"/>
        <w:jc w:val="both"/>
        <w:rPr>
          <w:sz w:val="28"/>
          <w:szCs w:val="28"/>
        </w:rPr>
      </w:pPr>
      <w:r>
        <w:rPr>
          <w:sz w:val="28"/>
          <w:szCs w:val="28"/>
        </w:rPr>
        <w:t>Конкурсной комиссией может быть принято решение об определении двух и более победителей Открытого конкурса, в случаях, предусмотренных главой 11 Положения о закупках.</w:t>
      </w:r>
    </w:p>
    <w:p w14:paraId="043AEC39" w14:textId="77777777" w:rsidR="007D6548" w:rsidRPr="00D32FFA" w:rsidRDefault="00BB742C" w:rsidP="007D3C1D">
      <w:pPr>
        <w:numPr>
          <w:ilvl w:val="0"/>
          <w:numId w:val="10"/>
        </w:numPr>
        <w:ind w:left="0" w:firstLine="709"/>
        <w:jc w:val="both"/>
        <w:rPr>
          <w:sz w:val="28"/>
          <w:szCs w:val="28"/>
        </w:rPr>
      </w:pPr>
      <w:r>
        <w:rPr>
          <w:sz w:val="28"/>
          <w:szCs w:val="28"/>
        </w:rPr>
        <w:t>При заключении договора с несколькими победителями объем поставляемых товаров, выполняемых работ, оказываемых услуг распределяется между победителями по решению Конкурсной комиссии пропорционально либо по иному принципу, если это вытекает из существа и/или места, способа поставки товара, выполнения работ, оказания услуг.</w:t>
      </w:r>
    </w:p>
    <w:p w14:paraId="6384F323" w14:textId="77777777" w:rsidR="005C5AB8" w:rsidRDefault="007D6548" w:rsidP="007D3C1D">
      <w:pPr>
        <w:numPr>
          <w:ilvl w:val="0"/>
          <w:numId w:val="10"/>
        </w:numPr>
        <w:ind w:left="0" w:firstLine="709"/>
        <w:jc w:val="both"/>
        <w:rPr>
          <w:sz w:val="28"/>
          <w:szCs w:val="28"/>
        </w:rPr>
      </w:pPr>
      <w:r>
        <w:rPr>
          <w:sz w:val="28"/>
          <w:szCs w:val="28"/>
        </w:rPr>
        <w:t>Конкурсной комиссией может быть принято решение о проведении переторжки в соответствии с пунктами 26-32 Положения о закупках.</w:t>
      </w:r>
      <w:r>
        <w:rPr>
          <w:color w:val="000000"/>
          <w:sz w:val="28"/>
          <w:szCs w:val="28"/>
        </w:rPr>
        <w:t xml:space="preserve"> Решение о проведении переторжки и ее условиях принимается Конкурсной комиссией. При объявлении переторжки Конкурсная комиссия вправе изменить критерии и порядок оценки Заявок участников.</w:t>
      </w:r>
    </w:p>
    <w:p w14:paraId="7E707AE6" w14:textId="77777777" w:rsidR="005C5AB8" w:rsidRPr="000D033E" w:rsidRDefault="005C5AB8" w:rsidP="00510148">
      <w:pPr>
        <w:ind w:firstLine="709"/>
        <w:jc w:val="both"/>
        <w:rPr>
          <w:sz w:val="28"/>
          <w:szCs w:val="28"/>
        </w:rPr>
      </w:pPr>
      <w:r>
        <w:rPr>
          <w:sz w:val="28"/>
          <w:szCs w:val="28"/>
        </w:rPr>
        <w:t>Переторжка является дополнительным элементом Открытого конкурса и заключается в добровольном повышении предпочтительности Заявок участников Открытого конкурса по параметрам, указанным в приглашении к переторжке, при условии сохранения остальных положений Заявки участников без изменений. Переторжка может проводиться многократно в заочной форме. С помощью технических средств ЭТП Организатором указываются порядок проведения, сроки и порядок подачи предложений участников, возможность/невозможность многократного изменения Заявки в период переторжки. Организатор приглашает всех допущенных участников путем одновременного направления им приглашений к переторжке.</w:t>
      </w:r>
    </w:p>
    <w:p w14:paraId="3C27CD0E" w14:textId="77777777" w:rsidR="007D6548" w:rsidRDefault="005C5AB8" w:rsidP="00510148">
      <w:pPr>
        <w:ind w:firstLine="709"/>
        <w:jc w:val="both"/>
        <w:rPr>
          <w:sz w:val="28"/>
          <w:szCs w:val="28"/>
        </w:rPr>
      </w:pPr>
      <w:r>
        <w:rPr>
          <w:sz w:val="28"/>
          <w:szCs w:val="28"/>
        </w:rPr>
        <w:t>Участник вправе не участвовать в переторжке, тогда его Заявка остается действующей на условиях, указанных в Заявке. Предложения участника по ухудшению первоначальных условий, а также предложения, поступившие с нарушением сроков, порядка их представления, не рассматриваются, такой участник считается не участвовавшим в переторжке. При этом его предложение остается действующим с ранее объявленными условиями. Участник закупки, получивший приглашение на переторжку, имеет возможность не участвовать в переторжке, в этом случае его Заявка остается действующей в неизменном виде. Участник вправе отозвать поданное предложение с измененными условиями в любое время до окончания срока подачи предложений с измененными условиями.</w:t>
      </w:r>
    </w:p>
    <w:p w14:paraId="5DF26388" w14:textId="77777777" w:rsidR="00B57244" w:rsidRPr="00D32FFA" w:rsidRDefault="00B57244" w:rsidP="00510148">
      <w:pPr>
        <w:ind w:firstLine="709"/>
        <w:jc w:val="both"/>
        <w:rPr>
          <w:sz w:val="28"/>
          <w:szCs w:val="28"/>
        </w:rPr>
      </w:pPr>
      <w:r>
        <w:rPr>
          <w:sz w:val="28"/>
          <w:szCs w:val="28"/>
        </w:rPr>
        <w:lastRenderedPageBreak/>
        <w:t>После проведения переторжки победитель определяется в порядке, установленном в соответствии с порядком и критериями оценки, установленными настоящей документацией о закупке и методикой оценки Заявок, если иное не указано в пункте 19 Информационной карты. По итогам проведения переторжки составляется протокол.</w:t>
      </w:r>
    </w:p>
    <w:p w14:paraId="36E14341" w14:textId="77777777" w:rsidR="007D6548" w:rsidRPr="00D32FFA" w:rsidRDefault="0096314E" w:rsidP="007D3C1D">
      <w:pPr>
        <w:numPr>
          <w:ilvl w:val="0"/>
          <w:numId w:val="10"/>
        </w:numPr>
        <w:ind w:left="0" w:firstLine="709"/>
        <w:jc w:val="both"/>
        <w:rPr>
          <w:sz w:val="28"/>
          <w:szCs w:val="28"/>
        </w:rPr>
      </w:pPr>
      <w:r>
        <w:rPr>
          <w:sz w:val="28"/>
          <w:szCs w:val="28"/>
        </w:rPr>
        <w:t>Открытый конкурс признается состоявшимся, если к участию в Открытом конкурсе допущено не менее 2 претендентов.</w:t>
      </w:r>
    </w:p>
    <w:p w14:paraId="7ADDEF33" w14:textId="77777777" w:rsidR="008825E9" w:rsidRPr="00D32FFA" w:rsidRDefault="00093F19" w:rsidP="007D3C1D">
      <w:pPr>
        <w:numPr>
          <w:ilvl w:val="0"/>
          <w:numId w:val="10"/>
        </w:numPr>
        <w:ind w:left="0" w:firstLine="709"/>
        <w:jc w:val="both"/>
        <w:rPr>
          <w:sz w:val="28"/>
          <w:szCs w:val="28"/>
        </w:rPr>
      </w:pPr>
      <w:r>
        <w:rPr>
          <w:sz w:val="28"/>
          <w:szCs w:val="28"/>
        </w:rPr>
        <w:t>Открытый конкурс признается несостоявшимся, если:</w:t>
      </w:r>
    </w:p>
    <w:p w14:paraId="2F2E6885" w14:textId="77777777" w:rsidR="008825E9" w:rsidRPr="00D32FFA" w:rsidRDefault="008825E9" w:rsidP="00045327">
      <w:pPr>
        <w:ind w:firstLine="709"/>
        <w:jc w:val="both"/>
        <w:rPr>
          <w:sz w:val="28"/>
          <w:szCs w:val="28"/>
        </w:rPr>
      </w:pPr>
      <w:r>
        <w:rPr>
          <w:sz w:val="28"/>
          <w:szCs w:val="28"/>
        </w:rPr>
        <w:t>1) на участие в Открытом конкурсе не подана ни одна Заявка (решение может приниматься Организатором, без утверждения Конкурсной комиссии);</w:t>
      </w:r>
    </w:p>
    <w:p w14:paraId="226C8CDC" w14:textId="77777777" w:rsidR="008825E9" w:rsidRPr="00D32FFA" w:rsidRDefault="008825E9" w:rsidP="00045327">
      <w:pPr>
        <w:ind w:firstLine="709"/>
        <w:jc w:val="both"/>
        <w:rPr>
          <w:sz w:val="28"/>
          <w:szCs w:val="28"/>
        </w:rPr>
      </w:pPr>
      <w:r>
        <w:rPr>
          <w:sz w:val="28"/>
          <w:szCs w:val="28"/>
        </w:rPr>
        <w:t>2) на участие в Открытом конкурсе подана одна Заявка;</w:t>
      </w:r>
    </w:p>
    <w:p w14:paraId="3964A5E5" w14:textId="77777777" w:rsidR="008825E9" w:rsidRPr="00D32FFA" w:rsidRDefault="00221C1A" w:rsidP="00045327">
      <w:pPr>
        <w:ind w:firstLine="709"/>
        <w:jc w:val="both"/>
        <w:rPr>
          <w:sz w:val="28"/>
          <w:szCs w:val="28"/>
        </w:rPr>
      </w:pPr>
      <w:r>
        <w:rPr>
          <w:sz w:val="28"/>
          <w:szCs w:val="28"/>
        </w:rPr>
        <w:t>3) по итогам рассмотрения Заявок к участию в Открытом конкурсе допущен один участник;</w:t>
      </w:r>
    </w:p>
    <w:p w14:paraId="653D1117" w14:textId="77777777" w:rsidR="008825E9" w:rsidRPr="00D32FFA" w:rsidRDefault="008825E9" w:rsidP="00045327">
      <w:pPr>
        <w:ind w:firstLine="709"/>
        <w:jc w:val="both"/>
        <w:rPr>
          <w:sz w:val="28"/>
          <w:szCs w:val="28"/>
        </w:rPr>
      </w:pPr>
      <w:r>
        <w:rPr>
          <w:sz w:val="28"/>
          <w:szCs w:val="28"/>
        </w:rPr>
        <w:t>4) ни один из претендентов не допущен к участию в Открытом конкурсе.</w:t>
      </w:r>
    </w:p>
    <w:p w14:paraId="72C58375" w14:textId="77777777" w:rsidR="00812135" w:rsidRPr="00812135" w:rsidRDefault="00812135" w:rsidP="007D3C1D">
      <w:pPr>
        <w:numPr>
          <w:ilvl w:val="0"/>
          <w:numId w:val="10"/>
        </w:numPr>
        <w:ind w:left="0" w:firstLine="709"/>
        <w:jc w:val="both"/>
        <w:rPr>
          <w:sz w:val="28"/>
          <w:szCs w:val="28"/>
        </w:rPr>
      </w:pPr>
      <w:r>
        <w:rPr>
          <w:rFonts w:eastAsia="Calibri"/>
          <w:sz w:val="28"/>
          <w:szCs w:val="28"/>
          <w:lang w:eastAsia="en-US"/>
        </w:rPr>
        <w:t>В случае если на участие в Открытом конкурсе подана одна Заявка и/или только одна Заявка соответствует требованиям, установленным в настоящей документации о закупке и допущена до участия, Конкурсная комиссия вправе принять одно из следующих решений:</w:t>
      </w:r>
    </w:p>
    <w:p w14:paraId="1E51131F" w14:textId="77777777" w:rsidR="00812135" w:rsidRDefault="00812135" w:rsidP="00812135">
      <w:pPr>
        <w:suppressAutoHyphens w:val="0"/>
        <w:ind w:firstLine="709"/>
        <w:jc w:val="both"/>
        <w:rPr>
          <w:rFonts w:eastAsia="Calibri"/>
          <w:sz w:val="28"/>
          <w:szCs w:val="28"/>
          <w:lang w:eastAsia="en-US"/>
        </w:rPr>
      </w:pPr>
      <w:r>
        <w:rPr>
          <w:rFonts w:eastAsia="Calibri"/>
          <w:sz w:val="28"/>
          <w:szCs w:val="28"/>
          <w:lang w:eastAsia="en-US"/>
        </w:rPr>
        <w:t>1) заключить договор с допущенным участником, подавшим Заявку, на условиях, указанных в его Заявке, если условия соответствуют интересам Заказчика, а цена товаров, работ, услуг не превышает начальную (максимальную) цену договора;</w:t>
      </w:r>
    </w:p>
    <w:p w14:paraId="27574A3B" w14:textId="77777777" w:rsidR="00812135" w:rsidRDefault="000A3F49" w:rsidP="00812135">
      <w:pPr>
        <w:suppressAutoHyphens w:val="0"/>
        <w:ind w:firstLine="709"/>
        <w:jc w:val="both"/>
        <w:rPr>
          <w:rFonts w:eastAsia="Calibri"/>
          <w:sz w:val="28"/>
          <w:szCs w:val="28"/>
          <w:lang w:eastAsia="en-US"/>
        </w:rPr>
      </w:pPr>
      <w:r>
        <w:rPr>
          <w:rFonts w:eastAsia="Calibri"/>
          <w:sz w:val="28"/>
          <w:szCs w:val="28"/>
          <w:lang w:eastAsia="en-US"/>
        </w:rPr>
        <w:t>2) провести новую закупку, в том числе иным предусмотренным в Положении о закупках способом;</w:t>
      </w:r>
    </w:p>
    <w:p w14:paraId="5AC7753A" w14:textId="77777777" w:rsidR="00812135" w:rsidRDefault="00812135" w:rsidP="00812135">
      <w:pPr>
        <w:suppressAutoHyphens w:val="0"/>
        <w:ind w:firstLine="709"/>
        <w:jc w:val="both"/>
        <w:rPr>
          <w:rFonts w:eastAsia="Calibri"/>
          <w:sz w:val="28"/>
          <w:szCs w:val="28"/>
          <w:lang w:eastAsia="en-US"/>
        </w:rPr>
      </w:pPr>
      <w:r>
        <w:rPr>
          <w:rFonts w:eastAsia="Calibri"/>
          <w:sz w:val="28"/>
          <w:szCs w:val="28"/>
          <w:lang w:eastAsia="en-US"/>
        </w:rPr>
        <w:t>3) отказаться от проведения закупки и не заключать договор с допущенным участником, подавшим Заявку.</w:t>
      </w:r>
    </w:p>
    <w:p w14:paraId="30E909F6" w14:textId="77777777" w:rsidR="00E859B1" w:rsidRDefault="00FB2C5D" w:rsidP="007D3C1D">
      <w:pPr>
        <w:numPr>
          <w:ilvl w:val="0"/>
          <w:numId w:val="10"/>
        </w:numPr>
        <w:ind w:left="0" w:firstLine="709"/>
        <w:jc w:val="both"/>
        <w:rPr>
          <w:sz w:val="28"/>
          <w:szCs w:val="28"/>
        </w:rPr>
      </w:pPr>
      <w:r>
        <w:rPr>
          <w:rFonts w:eastAsia="Calibri"/>
          <w:sz w:val="28"/>
          <w:szCs w:val="28"/>
          <w:lang w:eastAsia="en-US"/>
        </w:rPr>
        <w:t>Решение Конкурсной комиссии фиксируется в протоколе подведения итогов по результатам заседания</w:t>
      </w:r>
      <w:r>
        <w:rPr>
          <w:sz w:val="28"/>
          <w:szCs w:val="28"/>
        </w:rPr>
        <w:t>.</w:t>
      </w:r>
    </w:p>
    <w:p w14:paraId="772FFEAD" w14:textId="77777777" w:rsidR="00E859B1" w:rsidRPr="0074281A" w:rsidRDefault="00E859B1" w:rsidP="007D3C1D">
      <w:pPr>
        <w:numPr>
          <w:ilvl w:val="0"/>
          <w:numId w:val="10"/>
        </w:numPr>
        <w:ind w:left="0" w:firstLine="709"/>
        <w:jc w:val="both"/>
        <w:rPr>
          <w:sz w:val="28"/>
          <w:szCs w:val="28"/>
        </w:rPr>
      </w:pPr>
      <w:r>
        <w:rPr>
          <w:sz w:val="28"/>
          <w:szCs w:val="28"/>
        </w:rPr>
        <w:t>Протокол подведения итогов Конкурсной комиссии подлежит опубликованию в соответствии с пунктом 4 Информационной карты не позднее 3 (трех) дней с даты его подписания председателем Конкурсной комиссии (в случае его отсутствия – заместителем председателя Конкурсной комиссии). Допускается размещение в СМИ выписки из протокола.</w:t>
      </w:r>
    </w:p>
    <w:p w14:paraId="074A2AA9" w14:textId="77777777" w:rsidR="00370C44" w:rsidRPr="00E67B4B" w:rsidRDefault="009A6FDC" w:rsidP="007D3C1D">
      <w:pPr>
        <w:numPr>
          <w:ilvl w:val="0"/>
          <w:numId w:val="10"/>
        </w:numPr>
        <w:ind w:left="0" w:firstLine="709"/>
        <w:jc w:val="both"/>
        <w:rPr>
          <w:sz w:val="28"/>
          <w:szCs w:val="28"/>
        </w:rPr>
      </w:pPr>
      <w:r>
        <w:rPr>
          <w:sz w:val="28"/>
          <w:szCs w:val="28"/>
        </w:rPr>
        <w:t>В случаях, когда условия, предложенные победителем, являются конфиденциальными для Заказчика и их разглашение может нанести ущерб интересам Заказчика, по решению Конкурсной комиссии в протоколе может быть указан победитель без описания этих условий.</w:t>
      </w:r>
    </w:p>
    <w:p w14:paraId="435359F4" w14:textId="77777777" w:rsidR="009A6FDC" w:rsidRPr="00D32FFA" w:rsidRDefault="009A6FDC" w:rsidP="00045327">
      <w:pPr>
        <w:pStyle w:val="afc"/>
        <w:tabs>
          <w:tab w:val="left" w:pos="1680"/>
        </w:tabs>
        <w:rPr>
          <w:sz w:val="28"/>
          <w:szCs w:val="28"/>
        </w:rPr>
      </w:pPr>
    </w:p>
    <w:p w14:paraId="6FAEC732" w14:textId="77777777" w:rsidR="001049C1" w:rsidRPr="004B366A" w:rsidRDefault="001049C1" w:rsidP="007D3C1D">
      <w:pPr>
        <w:pStyle w:val="10"/>
        <w:numPr>
          <w:ilvl w:val="1"/>
          <w:numId w:val="18"/>
        </w:numPr>
        <w:ind w:left="0" w:firstLine="709"/>
        <w:outlineLvl w:val="1"/>
        <w:rPr>
          <w:b/>
          <w:szCs w:val="28"/>
        </w:rPr>
      </w:pPr>
      <w:r>
        <w:rPr>
          <w:b/>
          <w:szCs w:val="28"/>
        </w:rPr>
        <w:t>Заключение договора</w:t>
      </w:r>
    </w:p>
    <w:p w14:paraId="1F1CB60A" w14:textId="77777777" w:rsidR="000A6133" w:rsidRDefault="000A6133" w:rsidP="007D3C1D">
      <w:pPr>
        <w:numPr>
          <w:ilvl w:val="0"/>
          <w:numId w:val="11"/>
        </w:numPr>
        <w:ind w:left="0" w:firstLine="709"/>
        <w:jc w:val="both"/>
        <w:rPr>
          <w:sz w:val="28"/>
          <w:szCs w:val="28"/>
        </w:rPr>
      </w:pPr>
      <w:r>
        <w:rPr>
          <w:sz w:val="28"/>
          <w:szCs w:val="28"/>
        </w:rPr>
        <w:t>По результатам Открытого конкурса Заказчиком заключается договор, формируемый путем включения условий, предложенных в Заявке лица, с которым в соответствии с настоящей документацией о закупке заключается договор, в проект договора, являющийся неотъемлемой частью настоящей документации о закупке.</w:t>
      </w:r>
    </w:p>
    <w:p w14:paraId="2B804E43" w14:textId="77777777" w:rsidR="00446224" w:rsidRDefault="00FC4F88" w:rsidP="007D3C1D">
      <w:pPr>
        <w:numPr>
          <w:ilvl w:val="0"/>
          <w:numId w:val="11"/>
        </w:numPr>
        <w:ind w:left="0" w:firstLine="709"/>
        <w:jc w:val="both"/>
        <w:rPr>
          <w:sz w:val="28"/>
          <w:szCs w:val="28"/>
        </w:rPr>
      </w:pPr>
      <w:r>
        <w:rPr>
          <w:sz w:val="28"/>
          <w:szCs w:val="28"/>
        </w:rPr>
        <w:lastRenderedPageBreak/>
        <w:t>Договор заключается в соответствии с законодательством Российской Федерации по форме проекта, приведенной в приложении № 5 к настоящей документации о закупке.</w:t>
      </w:r>
    </w:p>
    <w:p w14:paraId="744735C1" w14:textId="77777777" w:rsidR="005304BC" w:rsidRDefault="005304BC" w:rsidP="007D3C1D">
      <w:pPr>
        <w:numPr>
          <w:ilvl w:val="0"/>
          <w:numId w:val="11"/>
        </w:numPr>
        <w:ind w:left="0" w:firstLine="709"/>
        <w:jc w:val="both"/>
        <w:rPr>
          <w:sz w:val="28"/>
          <w:szCs w:val="28"/>
        </w:rPr>
      </w:pPr>
      <w:r>
        <w:rPr>
          <w:color w:val="000000"/>
          <w:sz w:val="28"/>
          <w:szCs w:val="28"/>
        </w:rPr>
        <w:t>В случае необходимости одобрения органом управления Заказчика в соответствии с законодательством Российской Федерации заключения договора, договор должен быть заключен не позднее чем через 15 дней с даты указанного одобрения.</w:t>
      </w:r>
    </w:p>
    <w:p w14:paraId="6AE63003" w14:textId="77777777" w:rsidR="00381CD3" w:rsidRDefault="00E67B4B" w:rsidP="007D3C1D">
      <w:pPr>
        <w:numPr>
          <w:ilvl w:val="0"/>
          <w:numId w:val="11"/>
        </w:numPr>
        <w:suppressAutoHyphens w:val="0"/>
        <w:ind w:left="0" w:firstLine="709"/>
        <w:jc w:val="both"/>
        <w:rPr>
          <w:sz w:val="28"/>
          <w:szCs w:val="28"/>
        </w:rPr>
      </w:pPr>
      <w:r>
        <w:rPr>
          <w:sz w:val="28"/>
          <w:szCs w:val="28"/>
        </w:rPr>
        <w:t>После опубликования протокола об итогах Открытого конкурса Заказчик размещает на ЭТП договор, заключаемый с лицом, с которым в соответствии с настоящей документацией о закупке заключается договор, с указанием срока его подписания и с учетом условий изложенных в пункте 25 Информационной карты. Дальнейший порядок заключения договора регулируется порядком установленным ЭТП.</w:t>
      </w:r>
    </w:p>
    <w:p w14:paraId="1BCCC985" w14:textId="77777777" w:rsidR="00A921CD" w:rsidRPr="00E67B4B" w:rsidRDefault="00381CD3" w:rsidP="007D3C1D">
      <w:pPr>
        <w:numPr>
          <w:ilvl w:val="0"/>
          <w:numId w:val="11"/>
        </w:numPr>
        <w:suppressAutoHyphens w:val="0"/>
        <w:ind w:left="0" w:firstLine="709"/>
        <w:jc w:val="both"/>
        <w:rPr>
          <w:sz w:val="28"/>
          <w:szCs w:val="28"/>
        </w:rPr>
      </w:pPr>
      <w:r>
        <w:rPr>
          <w:sz w:val="28"/>
          <w:szCs w:val="28"/>
        </w:rPr>
        <w:t>При урегулировании заключения договора вне ЭТП, Заказчик, после опубликования протокола Конкурсной комиссии об итогах Открытого конкурса направляет лицу, с которым в соответствии с настоящей документацией о закупке заключается договор проект договора и уведомление с приглашением подписать договор с указанием срока его подписания, с учетом условий изложенных в пункте 25 Информационной карты и учитывающего, при необходимости, период времени для получения Заказчиком одобрения сделки органами управления Заказчика в соответствии с законодательством Российской Федерации. Документы направляются в адрес лица, с которым в соответствии с настоящей документацией о закупке заключается договор почтовым отправлением и/или электронными средствами связи, обеспечивающими возможность подтверждения отправки, по адресу электронной почты, указанному таким лицом в контактной информации приложения № 2 к настоящей документации о закупке.</w:t>
      </w:r>
    </w:p>
    <w:p w14:paraId="1A5BB27C" w14:textId="77777777" w:rsidR="00320EDC" w:rsidRDefault="001049C1" w:rsidP="007D3C1D">
      <w:pPr>
        <w:numPr>
          <w:ilvl w:val="0"/>
          <w:numId w:val="11"/>
        </w:numPr>
        <w:ind w:left="0" w:firstLine="709"/>
        <w:jc w:val="both"/>
        <w:rPr>
          <w:sz w:val="28"/>
          <w:szCs w:val="28"/>
        </w:rPr>
      </w:pPr>
      <w:r>
        <w:rPr>
          <w:sz w:val="28"/>
          <w:szCs w:val="28"/>
        </w:rPr>
        <w:t>Участник, с которым в соответствии с настоящей документацией о закупке заключается договор, должен подписать договор не позднее срока, указанного в направленном Заказчиком уведомлении с приглашением подписать договор и предоставить обеспечение исполнения договора (если такое обеспечение предусмотрено пунктом 24 Информационной карты). Участник, с которым в соответствии с настоящей документацией о закупке заключается договор, должен обеспечить передачу подписанного договора Заказчику.</w:t>
      </w:r>
    </w:p>
    <w:p w14:paraId="4ADAF73E" w14:textId="77777777" w:rsidR="001049C1" w:rsidRPr="00D32FFA" w:rsidRDefault="00B92730" w:rsidP="007D3C1D">
      <w:pPr>
        <w:numPr>
          <w:ilvl w:val="0"/>
          <w:numId w:val="11"/>
        </w:numPr>
        <w:ind w:left="0" w:firstLine="709"/>
        <w:jc w:val="both"/>
        <w:rPr>
          <w:sz w:val="28"/>
          <w:szCs w:val="28"/>
        </w:rPr>
      </w:pPr>
      <w:r>
        <w:rPr>
          <w:sz w:val="28"/>
          <w:szCs w:val="28"/>
        </w:rPr>
        <w:t>В случае если участник, с которым в соответствии с настоящей документацией о закупке заключается договор, не представлен подписанный договор в сроки, указанные в уведомлении с приглашением подписать договор, и/или не выполнены иные необходимые для заключения договора условия, прямо предусмотренные в настоящей документации о закупке, он признается уклонившимся от заключения договора. В этом случае договор заключается с Участником со вторым порядковым номером.</w:t>
      </w:r>
    </w:p>
    <w:p w14:paraId="4D4BE834" w14:textId="77777777" w:rsidR="001049C1" w:rsidRPr="00D32FFA" w:rsidRDefault="008309A6" w:rsidP="007D3C1D">
      <w:pPr>
        <w:numPr>
          <w:ilvl w:val="0"/>
          <w:numId w:val="11"/>
        </w:numPr>
        <w:ind w:left="0" w:firstLine="709"/>
        <w:jc w:val="both"/>
        <w:rPr>
          <w:sz w:val="28"/>
          <w:szCs w:val="28"/>
        </w:rPr>
      </w:pPr>
      <w:r>
        <w:rPr>
          <w:sz w:val="28"/>
          <w:szCs w:val="28"/>
        </w:rPr>
        <w:t xml:space="preserve">При этом если в соответствии с законодательством Российской Федерации и внутренними документами участника, с которым в соответствии </w:t>
      </w:r>
      <w:r>
        <w:rPr>
          <w:sz w:val="28"/>
          <w:szCs w:val="28"/>
        </w:rPr>
        <w:lastRenderedPageBreak/>
        <w:t>с настоящей документацией о закупке заключается договор, такому участнику требуется получение одобрения сделки, являющейся предметом Открытого конкурса, органами управления, участник вправе предложить Заказчику, отложить срок подписания договора на период, необходимый для получения такого одобрения, но не более, чем на 30 (тридцать) дней с даты опубликования протокола Конкурсной комиссии об итогах Открытого конкурса.</w:t>
      </w:r>
    </w:p>
    <w:p w14:paraId="7417F532" w14:textId="77777777" w:rsidR="001049C1" w:rsidRPr="00D32FFA" w:rsidRDefault="00731B71" w:rsidP="007D3C1D">
      <w:pPr>
        <w:numPr>
          <w:ilvl w:val="0"/>
          <w:numId w:val="11"/>
        </w:numPr>
        <w:ind w:left="0" w:firstLine="709"/>
        <w:jc w:val="both"/>
        <w:rPr>
          <w:sz w:val="28"/>
          <w:szCs w:val="28"/>
        </w:rPr>
      </w:pPr>
      <w:r>
        <w:rPr>
          <w:sz w:val="28"/>
          <w:szCs w:val="28"/>
        </w:rPr>
        <w:t>Заказчик вправе отклонить такое предложение и участник, с которым в соответствии с настоящей документацией о закупке заключается договор, в случае отказа подписания договора, признается уклонившимся от заключения договора, а договор может быть заключен с Участником со вторым порядковым номером. Участник со вторым порядковым номером не вправе отказаться от заключения договора.</w:t>
      </w:r>
    </w:p>
    <w:p w14:paraId="562664FE" w14:textId="77777777" w:rsidR="001049C1" w:rsidRPr="00D32FFA" w:rsidRDefault="00D9399B" w:rsidP="007D3C1D">
      <w:pPr>
        <w:numPr>
          <w:ilvl w:val="0"/>
          <w:numId w:val="11"/>
        </w:numPr>
        <w:ind w:left="0" w:firstLine="709"/>
        <w:jc w:val="both"/>
        <w:rPr>
          <w:sz w:val="28"/>
          <w:szCs w:val="28"/>
        </w:rPr>
      </w:pPr>
      <w:r>
        <w:rPr>
          <w:sz w:val="28"/>
          <w:szCs w:val="28"/>
        </w:rPr>
        <w:t>Договор, заключаемый с Участником со вторым порядковым номером, составляется Заказчиком путем включения в проект договора, прилагаемого к настоящей документации о закупке, условий исполнения договора, предложенных Участником со вторым порядковым номером. Договор подлежит направлению Заказчиком в адрес Участника со вторым порядковым номером, в срок, не превышающий 10 (десять) дней с момента признания Конкурсной комиссией победителя уклонившимся от заключения договора.</w:t>
      </w:r>
    </w:p>
    <w:p w14:paraId="19FD386C" w14:textId="77777777" w:rsidR="001049C1" w:rsidRPr="00D32FFA" w:rsidRDefault="004C420C" w:rsidP="007D3C1D">
      <w:pPr>
        <w:numPr>
          <w:ilvl w:val="0"/>
          <w:numId w:val="11"/>
        </w:numPr>
        <w:ind w:left="0" w:firstLine="709"/>
        <w:jc w:val="both"/>
        <w:rPr>
          <w:sz w:val="28"/>
          <w:szCs w:val="28"/>
        </w:rPr>
      </w:pPr>
      <w:r>
        <w:rPr>
          <w:sz w:val="28"/>
          <w:szCs w:val="28"/>
        </w:rPr>
        <w:t>Участник со вторым порядковым номером, обязан подписать договор в срок, предусмотренный Заказчиком в уведомлении с приглашением подписать договор, и передать его Заказчику в порядке, предусмотренном подпунктами 3.8.4, 3.8.5 и 3.8.6 настоящей документации о закупке.</w:t>
      </w:r>
    </w:p>
    <w:p w14:paraId="226A3A0A" w14:textId="77777777" w:rsidR="0079021D" w:rsidRPr="00856650" w:rsidRDefault="00450672" w:rsidP="007D3C1D">
      <w:pPr>
        <w:numPr>
          <w:ilvl w:val="0"/>
          <w:numId w:val="11"/>
        </w:numPr>
        <w:ind w:left="0" w:firstLine="709"/>
        <w:jc w:val="both"/>
        <w:rPr>
          <w:sz w:val="28"/>
          <w:szCs w:val="28"/>
        </w:rPr>
      </w:pPr>
      <w:r>
        <w:rPr>
          <w:sz w:val="28"/>
          <w:szCs w:val="28"/>
        </w:rPr>
        <w:t>Не допускается заключение договора на условиях, отличных от условий, установленных решением Конкурсной комиссии и определенных в Заявках, за исключением случаев снижения победителем(-</w:t>
      </w:r>
      <w:proofErr w:type="spellStart"/>
      <w:r>
        <w:rPr>
          <w:sz w:val="28"/>
          <w:szCs w:val="28"/>
        </w:rPr>
        <w:t>ями</w:t>
      </w:r>
      <w:proofErr w:type="spellEnd"/>
      <w:r>
        <w:rPr>
          <w:sz w:val="28"/>
          <w:szCs w:val="28"/>
        </w:rPr>
        <w:t>) цены договора, улучшения для Заказчика иных условий договора и других случаев, предусмотренных пунктом 20 Информационной карты.</w:t>
      </w:r>
    </w:p>
    <w:p w14:paraId="60414AF4" w14:textId="77777777" w:rsidR="003D2C96" w:rsidRDefault="00E67B4B" w:rsidP="007D3C1D">
      <w:pPr>
        <w:pStyle w:val="affa"/>
        <w:numPr>
          <w:ilvl w:val="0"/>
          <w:numId w:val="11"/>
        </w:numPr>
        <w:pBdr>
          <w:top w:val="nil"/>
          <w:left w:val="nil"/>
          <w:bottom w:val="nil"/>
          <w:right w:val="nil"/>
          <w:between w:val="nil"/>
        </w:pBdr>
        <w:ind w:left="0" w:firstLine="709"/>
        <w:jc w:val="both"/>
        <w:rPr>
          <w:sz w:val="28"/>
          <w:szCs w:val="28"/>
        </w:rPr>
      </w:pPr>
      <w:bookmarkStart w:id="17" w:name="_Hlk133488884"/>
      <w:r>
        <w:rPr>
          <w:sz w:val="28"/>
          <w:szCs w:val="28"/>
        </w:rPr>
        <w:t xml:space="preserve">После определения лица, с которым заключается договор, в срок, предусмотренный для заключения договора, Заказчик вправе отказаться от заключения договора с таким лицом в случае установления несоответствия лица, с которым заключается договор, и его Заявки требованиям, установленным в пунктах 2.1 и 2.2 настоящей документации о закупке и в пункте 17, 18 Информационной карты, или в связи с предоставлением им недостоверной информации о своем соответствии таким требованиям, а также в связи с предоставлением недостоверной информации о товарах, работах, услугах, что позволило ему получить право на заключение договора. </w:t>
      </w:r>
      <w:bookmarkStart w:id="18" w:name="_Hlk133488704"/>
      <w:bookmarkStart w:id="19" w:name="_Hlk133487148"/>
      <w:r>
        <w:rPr>
          <w:sz w:val="28"/>
          <w:szCs w:val="28"/>
        </w:rPr>
        <w:t xml:space="preserve">Заказчик оставляет за собой право отказаться от заключения договора в любой момент. </w:t>
      </w:r>
    </w:p>
    <w:p w14:paraId="43E54AC2" w14:textId="77777777" w:rsidR="00E67B4B" w:rsidRPr="003D2C96" w:rsidRDefault="00DD2DD9" w:rsidP="003D2C96">
      <w:pPr>
        <w:pBdr>
          <w:top w:val="nil"/>
          <w:left w:val="nil"/>
          <w:bottom w:val="nil"/>
          <w:right w:val="nil"/>
          <w:between w:val="nil"/>
        </w:pBdr>
        <w:ind w:firstLine="709"/>
        <w:jc w:val="both"/>
        <w:rPr>
          <w:sz w:val="28"/>
          <w:szCs w:val="28"/>
        </w:rPr>
      </w:pPr>
      <w:r>
        <w:rPr>
          <w:color w:val="222222"/>
          <w:sz w:val="28"/>
          <w:szCs w:val="28"/>
          <w:shd w:val="clear" w:color="auto" w:fill="FFFFFF"/>
        </w:rPr>
        <w:t>Договор в таком случае может быть заключен с Участником со вторым порядковым номером, если иное решение не принято Конкурсной комиссией.</w:t>
      </w:r>
      <w:bookmarkEnd w:id="17"/>
      <w:bookmarkEnd w:id="18"/>
      <w:r>
        <w:rPr>
          <w:color w:val="222222"/>
          <w:sz w:val="28"/>
          <w:szCs w:val="28"/>
          <w:shd w:val="clear" w:color="auto" w:fill="FFFFFF"/>
        </w:rPr>
        <w:t xml:space="preserve"> </w:t>
      </w:r>
    </w:p>
    <w:bookmarkEnd w:id="19"/>
    <w:p w14:paraId="4E71BF54" w14:textId="77777777" w:rsidR="00B178A4" w:rsidRPr="00856650" w:rsidRDefault="00B178A4" w:rsidP="007D3C1D">
      <w:pPr>
        <w:pStyle w:val="affa"/>
        <w:numPr>
          <w:ilvl w:val="0"/>
          <w:numId w:val="11"/>
        </w:numPr>
        <w:pBdr>
          <w:top w:val="nil"/>
          <w:left w:val="nil"/>
          <w:bottom w:val="nil"/>
          <w:right w:val="nil"/>
          <w:between w:val="nil"/>
        </w:pBdr>
        <w:ind w:left="0" w:firstLine="709"/>
        <w:jc w:val="both"/>
        <w:rPr>
          <w:sz w:val="28"/>
          <w:szCs w:val="28"/>
        </w:rPr>
      </w:pPr>
      <w:r>
        <w:rPr>
          <w:sz w:val="28"/>
          <w:szCs w:val="28"/>
        </w:rPr>
        <w:t xml:space="preserve">В случае отказа участника, с которым в соответствии с настоящей документацией о закупке заключается договор от его заключения </w:t>
      </w:r>
      <w:r>
        <w:rPr>
          <w:sz w:val="28"/>
          <w:szCs w:val="28"/>
        </w:rPr>
        <w:lastRenderedPageBreak/>
        <w:t>Заказчик вправе включить такого участника в реестр недобросовестных контрагентов ПАО «ТрансКонтейнер».</w:t>
      </w:r>
    </w:p>
    <w:p w14:paraId="7CC5E4F6" w14:textId="77777777" w:rsidR="008D4CFE" w:rsidRPr="004558A3" w:rsidRDefault="008D4CFE" w:rsidP="008D4CFE">
      <w:pPr>
        <w:ind w:left="709"/>
        <w:jc w:val="both"/>
        <w:rPr>
          <w:sz w:val="28"/>
          <w:szCs w:val="28"/>
        </w:rPr>
      </w:pPr>
    </w:p>
    <w:p w14:paraId="4EED9D57" w14:textId="77777777" w:rsidR="001049C1" w:rsidRDefault="001049C1" w:rsidP="007D3C1D">
      <w:pPr>
        <w:pStyle w:val="10"/>
        <w:numPr>
          <w:ilvl w:val="1"/>
          <w:numId w:val="18"/>
        </w:numPr>
        <w:ind w:left="0" w:firstLine="709"/>
        <w:outlineLvl w:val="1"/>
        <w:rPr>
          <w:b/>
          <w:szCs w:val="28"/>
        </w:rPr>
      </w:pPr>
      <w:r>
        <w:rPr>
          <w:b/>
          <w:szCs w:val="28"/>
        </w:rPr>
        <w:t>Обеспечение исполнения договора</w:t>
      </w:r>
    </w:p>
    <w:p w14:paraId="0CB9E2B5" w14:textId="77777777" w:rsidR="0045708B" w:rsidRPr="00E67B4B" w:rsidRDefault="00755363" w:rsidP="007D3C1D">
      <w:pPr>
        <w:pStyle w:val="affa"/>
        <w:numPr>
          <w:ilvl w:val="0"/>
          <w:numId w:val="15"/>
        </w:numPr>
        <w:ind w:left="0" w:firstLine="709"/>
        <w:jc w:val="both"/>
        <w:rPr>
          <w:rFonts w:eastAsia="MS Mincho"/>
          <w:sz w:val="28"/>
          <w:szCs w:val="28"/>
        </w:rPr>
      </w:pPr>
      <w:r>
        <w:rPr>
          <w:rFonts w:eastAsia="MS Mincho"/>
          <w:sz w:val="28"/>
          <w:szCs w:val="28"/>
        </w:rPr>
        <w:t xml:space="preserve">В пункте 24 Информационной карты Заказчик имеет право установить требование об обеспечении надлежащего исполнения договора, </w:t>
      </w:r>
      <w:r>
        <w:rPr>
          <w:sz w:val="28"/>
          <w:szCs w:val="28"/>
        </w:rPr>
        <w:t>который заключается по результатам проведения Открытого конкурса,</w:t>
      </w:r>
      <w:r>
        <w:rPr>
          <w:rFonts w:eastAsia="MS Mincho"/>
          <w:sz w:val="28"/>
          <w:szCs w:val="28"/>
        </w:rPr>
        <w:t xml:space="preserve"> в виде предоставления независимой (банковской) гарантии или внесения денежных средств на указанный Заказчиком расчетный счет. Возможны случаи </w:t>
      </w:r>
      <w:r>
        <w:rPr>
          <w:sz w:val="28"/>
          <w:szCs w:val="28"/>
        </w:rPr>
        <w:t>предоставления обеспечения исполнения договора: до заключения договора и после его заключения.</w:t>
      </w:r>
      <w:r>
        <w:rPr>
          <w:rFonts w:eastAsia="MS Mincho"/>
          <w:sz w:val="28"/>
          <w:szCs w:val="28"/>
        </w:rPr>
        <w:t xml:space="preserve"> Все иные способы обеспечения надлежащего исполнения договора указываются в документации о закупке.</w:t>
      </w:r>
    </w:p>
    <w:p w14:paraId="523AF3E6" w14:textId="77777777" w:rsidR="00665005" w:rsidRPr="00665005" w:rsidRDefault="0045708B" w:rsidP="007D3C1D">
      <w:pPr>
        <w:pStyle w:val="affa"/>
        <w:numPr>
          <w:ilvl w:val="0"/>
          <w:numId w:val="15"/>
        </w:numPr>
        <w:ind w:left="0" w:firstLine="709"/>
        <w:jc w:val="both"/>
        <w:rPr>
          <w:sz w:val="28"/>
          <w:szCs w:val="28"/>
        </w:rPr>
      </w:pPr>
      <w:r>
        <w:rPr>
          <w:rFonts w:eastAsia="MS Mincho"/>
          <w:sz w:val="28"/>
          <w:szCs w:val="28"/>
        </w:rPr>
        <w:t xml:space="preserve">Способ, вид и размер обеспечения исполнения договора указывается Заказчиком в пункте 24 Информационной карты в процентах к цене договора и/или в виде фиксированной суммы в рублях или </w:t>
      </w:r>
      <w:proofErr w:type="gramStart"/>
      <w:r>
        <w:rPr>
          <w:rFonts w:eastAsia="MS Mincho"/>
          <w:sz w:val="28"/>
          <w:szCs w:val="28"/>
        </w:rPr>
        <w:t>иной валюты</w:t>
      </w:r>
      <w:proofErr w:type="gramEnd"/>
      <w:r>
        <w:rPr>
          <w:rFonts w:eastAsia="MS Mincho"/>
          <w:sz w:val="28"/>
          <w:szCs w:val="28"/>
        </w:rPr>
        <w:t xml:space="preserve"> указанной в пункте 12 Информационной карты. Сумма обеспечения исполнения договора, указанная в валюте, может быть также указана в рублевом эквиваленте.</w:t>
      </w:r>
    </w:p>
    <w:p w14:paraId="3AAB9699" w14:textId="77777777" w:rsidR="0045708B" w:rsidRPr="00450672" w:rsidRDefault="0045708B" w:rsidP="007D3C1D">
      <w:pPr>
        <w:pStyle w:val="affa"/>
        <w:numPr>
          <w:ilvl w:val="0"/>
          <w:numId w:val="15"/>
        </w:numPr>
        <w:ind w:left="0" w:firstLine="709"/>
        <w:jc w:val="both"/>
        <w:rPr>
          <w:sz w:val="28"/>
          <w:szCs w:val="28"/>
        </w:rPr>
      </w:pPr>
      <w:r>
        <w:rPr>
          <w:rFonts w:eastAsia="MS Mincho"/>
          <w:sz w:val="28"/>
          <w:szCs w:val="28"/>
        </w:rPr>
        <w:t>Предоставление обеспечения исполнения договора иным не указанным в настоящей документации о закупке способом не допускается.</w:t>
      </w:r>
    </w:p>
    <w:p w14:paraId="63BD2F77" w14:textId="77777777" w:rsidR="0045708B" w:rsidRPr="00450672" w:rsidRDefault="00856650" w:rsidP="007D3C1D">
      <w:pPr>
        <w:pStyle w:val="affa"/>
        <w:numPr>
          <w:ilvl w:val="0"/>
          <w:numId w:val="15"/>
        </w:numPr>
        <w:ind w:left="0" w:firstLine="709"/>
        <w:jc w:val="both"/>
        <w:rPr>
          <w:sz w:val="28"/>
          <w:szCs w:val="28"/>
        </w:rPr>
      </w:pPr>
      <w:r>
        <w:rPr>
          <w:sz w:val="28"/>
          <w:szCs w:val="28"/>
        </w:rPr>
        <w:t>В пункте 24 Информационной карты может быть предусмотрено требование об обеспечении исполнения договора в целом, а также об обеспечении исполнения отдельных обязательств по договору, в том числе:</w:t>
      </w:r>
    </w:p>
    <w:p w14:paraId="6BD2D7CC" w14:textId="77777777" w:rsidR="0045708B" w:rsidRPr="00450672" w:rsidRDefault="0045708B" w:rsidP="008D4CFE">
      <w:pPr>
        <w:pStyle w:val="affa"/>
        <w:ind w:left="0" w:firstLine="709"/>
        <w:jc w:val="both"/>
        <w:rPr>
          <w:sz w:val="28"/>
          <w:szCs w:val="28"/>
        </w:rPr>
      </w:pPr>
      <w:r>
        <w:rPr>
          <w:sz w:val="28"/>
          <w:szCs w:val="28"/>
        </w:rPr>
        <w:t>1) обязательств по возврату аванса;</w:t>
      </w:r>
    </w:p>
    <w:p w14:paraId="12AD98B6" w14:textId="77777777" w:rsidR="0045708B" w:rsidRPr="00450672" w:rsidRDefault="0045708B" w:rsidP="008D4CFE">
      <w:pPr>
        <w:pStyle w:val="affa"/>
        <w:ind w:left="0" w:firstLine="709"/>
        <w:jc w:val="both"/>
        <w:rPr>
          <w:sz w:val="28"/>
          <w:szCs w:val="28"/>
        </w:rPr>
      </w:pPr>
      <w:r>
        <w:rPr>
          <w:sz w:val="28"/>
          <w:szCs w:val="28"/>
        </w:rPr>
        <w:t>2) обязательств по договору (также по отдельным этапам исполнения договора), кроме гарантийных обязательств;</w:t>
      </w:r>
    </w:p>
    <w:p w14:paraId="28C82B4D" w14:textId="77777777" w:rsidR="0045708B" w:rsidRPr="00450672" w:rsidRDefault="0045708B" w:rsidP="008D4CFE">
      <w:pPr>
        <w:pStyle w:val="affa"/>
        <w:ind w:left="0" w:firstLine="709"/>
        <w:jc w:val="both"/>
        <w:rPr>
          <w:sz w:val="28"/>
          <w:szCs w:val="28"/>
        </w:rPr>
      </w:pPr>
      <w:r>
        <w:rPr>
          <w:sz w:val="28"/>
          <w:szCs w:val="28"/>
        </w:rPr>
        <w:t>3) гарантийных обязательств.</w:t>
      </w:r>
    </w:p>
    <w:p w14:paraId="2231F0C2" w14:textId="77777777" w:rsidR="0045708B" w:rsidRPr="006B528B" w:rsidRDefault="0045708B" w:rsidP="007D3C1D">
      <w:pPr>
        <w:pStyle w:val="affa"/>
        <w:numPr>
          <w:ilvl w:val="0"/>
          <w:numId w:val="15"/>
        </w:numPr>
        <w:ind w:left="0" w:firstLine="709"/>
        <w:jc w:val="both"/>
        <w:rPr>
          <w:sz w:val="28"/>
          <w:szCs w:val="28"/>
        </w:rPr>
      </w:pPr>
      <w:r>
        <w:rPr>
          <w:rFonts w:eastAsia="MS Mincho"/>
          <w:sz w:val="28"/>
          <w:szCs w:val="28"/>
        </w:rPr>
        <w:t>В случае выбора способа обеспечения исполнения договора в форме независимой (банковской) гарантии, участник Открытого конкурса предоставляет оригинал независимой (банковской) гарантии,</w:t>
      </w:r>
      <w:r>
        <w:rPr>
          <w:color w:val="000000"/>
          <w:sz w:val="28"/>
          <w:szCs w:val="28"/>
          <w:lang w:eastAsia="ru-RU"/>
        </w:rPr>
        <w:t xml:space="preserve"> выданной соответствующим банком</w:t>
      </w:r>
      <w:r>
        <w:rPr>
          <w:rFonts w:eastAsia="MS Mincho"/>
          <w:sz w:val="28"/>
          <w:szCs w:val="28"/>
        </w:rPr>
        <w:t>.</w:t>
      </w:r>
    </w:p>
    <w:p w14:paraId="70EDF666" w14:textId="77777777" w:rsidR="0045708B" w:rsidRPr="00E67B4B" w:rsidRDefault="0045708B" w:rsidP="007D3C1D">
      <w:pPr>
        <w:pStyle w:val="affa"/>
        <w:numPr>
          <w:ilvl w:val="0"/>
          <w:numId w:val="15"/>
        </w:numPr>
        <w:ind w:left="0" w:firstLine="709"/>
        <w:jc w:val="both"/>
        <w:rPr>
          <w:sz w:val="28"/>
          <w:szCs w:val="28"/>
        </w:rPr>
      </w:pPr>
      <w:r>
        <w:rPr>
          <w:rFonts w:eastAsia="MS Mincho"/>
          <w:sz w:val="28"/>
          <w:szCs w:val="28"/>
        </w:rPr>
        <w:t>При выборе способа обеспечения исполнения договора в форме внесения денежных средств, факт внесения денежных средств в качестве обеспечения исполнения договора должен быть подтвержден платежным поручением, свидетельствующим о перечислении денежных средств в качестве обеспечения исполнения договора, или копией такого поручения. Требование об обеспечении исполнения договора в форме внесения денежных средств считается исполненным в момент поступления денежной суммы на счет Заказчика.</w:t>
      </w:r>
    </w:p>
    <w:p w14:paraId="7412A289" w14:textId="77777777" w:rsidR="008B1E78" w:rsidRDefault="00E67B4B" w:rsidP="007D3C1D">
      <w:pPr>
        <w:pStyle w:val="affa"/>
        <w:numPr>
          <w:ilvl w:val="0"/>
          <w:numId w:val="15"/>
        </w:numPr>
        <w:ind w:left="0" w:firstLine="709"/>
        <w:jc w:val="both"/>
        <w:rPr>
          <w:sz w:val="28"/>
          <w:szCs w:val="28"/>
        </w:rPr>
      </w:pPr>
      <w:r>
        <w:rPr>
          <w:sz w:val="28"/>
          <w:szCs w:val="28"/>
        </w:rPr>
        <w:t>Подтверждающие документы о выполнении требования о предоставлении обеспечения исполнения договора предоставляются в срок, указанный в пункте 24 Информационной карты.</w:t>
      </w:r>
    </w:p>
    <w:p w14:paraId="09F248CD" w14:textId="77777777" w:rsidR="004462FD" w:rsidRPr="00E67B4B" w:rsidRDefault="00E67B4B" w:rsidP="007D3C1D">
      <w:pPr>
        <w:pStyle w:val="affa"/>
        <w:numPr>
          <w:ilvl w:val="0"/>
          <w:numId w:val="15"/>
        </w:numPr>
        <w:ind w:left="0" w:firstLine="709"/>
        <w:jc w:val="both"/>
        <w:rPr>
          <w:sz w:val="28"/>
          <w:szCs w:val="28"/>
        </w:rPr>
      </w:pPr>
      <w:r>
        <w:rPr>
          <w:sz w:val="28"/>
          <w:szCs w:val="28"/>
        </w:rPr>
        <w:t>Если</w:t>
      </w:r>
      <w:r>
        <w:t xml:space="preserve"> </w:t>
      </w:r>
      <w:r>
        <w:rPr>
          <w:sz w:val="28"/>
          <w:szCs w:val="28"/>
        </w:rPr>
        <w:t xml:space="preserve">документацией о закупке предусмотрено представление обеспечения исполнения договора до его заключения, а участник, который </w:t>
      </w:r>
      <w:r>
        <w:rPr>
          <w:sz w:val="28"/>
          <w:szCs w:val="28"/>
        </w:rPr>
        <w:lastRenderedPageBreak/>
        <w:t>извещен о том, что он признан победителем Открытого конкурса, не предоставил в установленные настоящей документацией о закупке сроки надлежащего обеспечения исполнения договора, он признается уклонившимся от заключения договора. В этом случае Заказчик вправе заключить договор с Участником со вторым порядковым номером.</w:t>
      </w:r>
    </w:p>
    <w:p w14:paraId="2EDF8AA9" w14:textId="77777777" w:rsidR="0045708B" w:rsidRDefault="00E67B4B" w:rsidP="007D3C1D">
      <w:pPr>
        <w:pStyle w:val="affa"/>
        <w:numPr>
          <w:ilvl w:val="0"/>
          <w:numId w:val="15"/>
        </w:numPr>
        <w:ind w:left="0" w:firstLine="709"/>
        <w:jc w:val="both"/>
        <w:rPr>
          <w:sz w:val="28"/>
          <w:szCs w:val="28"/>
        </w:rPr>
      </w:pPr>
      <w:r>
        <w:rPr>
          <w:sz w:val="28"/>
          <w:szCs w:val="28"/>
        </w:rPr>
        <w:t>В случае если документацией о закупке предусмотрено представление обеспечения исполнения договора после его заключения, а победителем, в срок, указанный в документации о закупке, обеспечение не представлено, такой договор может быть расторгнут, а участник признан уклонившимся от исполнения договора.</w:t>
      </w:r>
      <w:r>
        <w:t xml:space="preserve"> </w:t>
      </w:r>
      <w:r>
        <w:rPr>
          <w:sz w:val="28"/>
          <w:szCs w:val="28"/>
        </w:rPr>
        <w:t>В этом случае Заказчик вправе заключить договор с Участником со вторым порядковым номером.</w:t>
      </w:r>
    </w:p>
    <w:p w14:paraId="50D732FC" w14:textId="77777777" w:rsidR="0045708B" w:rsidRPr="00BC54B6" w:rsidRDefault="00D151F3" w:rsidP="007D3C1D">
      <w:pPr>
        <w:pStyle w:val="affa"/>
        <w:numPr>
          <w:ilvl w:val="0"/>
          <w:numId w:val="15"/>
        </w:numPr>
        <w:ind w:left="0" w:firstLine="709"/>
        <w:jc w:val="both"/>
        <w:rPr>
          <w:sz w:val="28"/>
          <w:szCs w:val="28"/>
        </w:rPr>
      </w:pPr>
      <w:r>
        <w:rPr>
          <w:rFonts w:eastAsia="MS Mincho"/>
          <w:sz w:val="28"/>
          <w:szCs w:val="28"/>
        </w:rPr>
        <w:t>Срок действия обеспечения надлежащего исполнения договора должен превышать срок действия договора не менее чем на один месяц, если иное не указано в условиях предоставления обеспечения исполнения договора.</w:t>
      </w:r>
    </w:p>
    <w:p w14:paraId="6ACBD339" w14:textId="77777777" w:rsidR="0045708B" w:rsidRDefault="0060696E" w:rsidP="007D3C1D">
      <w:pPr>
        <w:pStyle w:val="affa"/>
        <w:numPr>
          <w:ilvl w:val="0"/>
          <w:numId w:val="15"/>
        </w:numPr>
        <w:ind w:left="0" w:firstLine="709"/>
        <w:jc w:val="both"/>
        <w:rPr>
          <w:sz w:val="28"/>
          <w:szCs w:val="28"/>
        </w:rPr>
      </w:pPr>
      <w:r>
        <w:rPr>
          <w:sz w:val="28"/>
          <w:szCs w:val="28"/>
        </w:rPr>
        <w:t>В случае если участником, с которым заключается договор, представлены документы, подтверждающие внесение денежных средств в качестве обеспечения надлежащего исполнения договора, но до истечения срока, в течение которого платеж должен был поступить, денежные средства не поступили на счет, который указан Заказчиком в документации о закупке, такой участник признается уклонившимся от исполнения договора.</w:t>
      </w:r>
    </w:p>
    <w:p w14:paraId="28731E34" w14:textId="77777777" w:rsidR="00D83DFB" w:rsidRDefault="00D83DFB" w:rsidP="00D83DFB">
      <w:pPr>
        <w:pStyle w:val="affa"/>
        <w:ind w:left="709"/>
        <w:jc w:val="both"/>
        <w:rPr>
          <w:sz w:val="28"/>
          <w:szCs w:val="28"/>
        </w:rPr>
      </w:pPr>
    </w:p>
    <w:p w14:paraId="635A8B54" w14:textId="77777777" w:rsidR="002C4B07" w:rsidRDefault="002C4B07" w:rsidP="002C4B07">
      <w:pPr>
        <w:spacing w:after="120"/>
        <w:jc w:val="center"/>
        <w:outlineLvl w:val="0"/>
        <w:rPr>
          <w:rFonts w:eastAsia="MS Mincho"/>
          <w:b/>
          <w:bCs/>
          <w:sz w:val="32"/>
          <w:szCs w:val="32"/>
        </w:rPr>
      </w:pPr>
    </w:p>
    <w:p w14:paraId="239FF893" w14:textId="77777777" w:rsidR="002C4B07" w:rsidRPr="001F39E9" w:rsidRDefault="002C4B07" w:rsidP="002C4B07">
      <w:pPr>
        <w:spacing w:after="120"/>
        <w:jc w:val="center"/>
        <w:outlineLvl w:val="0"/>
        <w:rPr>
          <w:b/>
          <w:sz w:val="28"/>
          <w:szCs w:val="28"/>
        </w:rPr>
      </w:pPr>
      <w:r>
        <w:rPr>
          <w:rFonts w:eastAsia="MS Mincho"/>
          <w:b/>
          <w:bCs/>
          <w:sz w:val="32"/>
          <w:szCs w:val="32"/>
        </w:rPr>
        <w:t>Раздел 4. Техническое задание</w:t>
      </w:r>
    </w:p>
    <w:p w14:paraId="7C70BAF7" w14:textId="18B05321" w:rsidR="00317ABD" w:rsidRPr="00B3001B" w:rsidRDefault="00317ABD" w:rsidP="00317ABD">
      <w:pPr>
        <w:pBdr>
          <w:between w:val="nil"/>
        </w:pBdr>
        <w:ind w:firstLine="709"/>
        <w:jc w:val="both"/>
        <w:outlineLvl w:val="1"/>
        <w:rPr>
          <w:sz w:val="28"/>
          <w:szCs w:val="28"/>
        </w:rPr>
      </w:pPr>
      <w:r w:rsidRPr="00B3001B">
        <w:rPr>
          <w:b/>
          <w:sz w:val="28"/>
          <w:szCs w:val="28"/>
        </w:rPr>
        <w:t xml:space="preserve">Предметом открытого конкурса </w:t>
      </w:r>
      <w:r w:rsidRPr="00B3001B">
        <w:rPr>
          <w:color w:val="000000"/>
          <w:sz w:val="28"/>
          <w:szCs w:val="28"/>
        </w:rPr>
        <w:t>является «</w:t>
      </w:r>
      <w:r w:rsidRPr="00B3001B">
        <w:rPr>
          <w:bCs/>
          <w:color w:val="000000"/>
          <w:sz w:val="28"/>
          <w:szCs w:val="28"/>
        </w:rPr>
        <w:t xml:space="preserve">Поставка двух новых, не находившихся в эксплуатации, контейнерных перегружателей типа «ричстакер» (далее – «Товар») для контейнерного терминала Забайкальск филиала ПАО «ТрансКонтейнер» на Забайкальской железной дороге, </w:t>
      </w:r>
      <w:r w:rsidR="0072478F">
        <w:rPr>
          <w:sz w:val="28"/>
          <w:szCs w:val="28"/>
        </w:rPr>
        <w:t xml:space="preserve">их </w:t>
      </w:r>
      <w:r w:rsidRPr="00B3001B">
        <w:rPr>
          <w:sz w:val="28"/>
          <w:szCs w:val="28"/>
        </w:rPr>
        <w:t>техническое обслуживание и текущий ремонт на время действия гарантии на Товар (далее – «Работы»)».</w:t>
      </w:r>
    </w:p>
    <w:p w14:paraId="0BC180E2" w14:textId="77777777" w:rsidR="00317ABD" w:rsidRPr="00B3001B" w:rsidRDefault="00317ABD" w:rsidP="00317ABD">
      <w:pPr>
        <w:pBdr>
          <w:between w:val="nil"/>
        </w:pBdr>
        <w:ind w:firstLine="709"/>
        <w:jc w:val="both"/>
        <w:outlineLvl w:val="1"/>
        <w:rPr>
          <w:sz w:val="28"/>
          <w:szCs w:val="28"/>
        </w:rPr>
      </w:pPr>
      <w:r w:rsidRPr="00D60A23">
        <w:rPr>
          <w:sz w:val="28"/>
          <w:szCs w:val="28"/>
        </w:rPr>
        <w:t>Предмет настоящей закупки неделим, то есть участник в случае победы в настоящей закупке по лоту должен осуществить поставку Товара полном объеме, указанном в настоящем Техническом задании.</w:t>
      </w:r>
    </w:p>
    <w:p w14:paraId="197A07FD" w14:textId="77777777" w:rsidR="00317ABD" w:rsidRPr="00B3001B" w:rsidRDefault="00317ABD" w:rsidP="00317ABD">
      <w:pPr>
        <w:pBdr>
          <w:between w:val="nil"/>
        </w:pBdr>
        <w:jc w:val="both"/>
        <w:rPr>
          <w:sz w:val="28"/>
          <w:szCs w:val="28"/>
        </w:rPr>
      </w:pPr>
    </w:p>
    <w:p w14:paraId="79913CFD" w14:textId="77777777" w:rsidR="00317ABD" w:rsidRPr="00B3001B" w:rsidRDefault="00317ABD" w:rsidP="00317ABD">
      <w:pPr>
        <w:pStyle w:val="affa"/>
        <w:numPr>
          <w:ilvl w:val="0"/>
          <w:numId w:val="30"/>
        </w:numPr>
        <w:pBdr>
          <w:between w:val="nil"/>
        </w:pBdr>
        <w:ind w:left="0" w:firstLine="709"/>
        <w:jc w:val="both"/>
        <w:outlineLvl w:val="1"/>
        <w:rPr>
          <w:b/>
          <w:sz w:val="28"/>
          <w:szCs w:val="28"/>
        </w:rPr>
      </w:pPr>
      <w:r w:rsidRPr="00B3001B">
        <w:rPr>
          <w:b/>
          <w:sz w:val="28"/>
          <w:szCs w:val="28"/>
        </w:rPr>
        <w:t>Поставка Товара</w:t>
      </w:r>
    </w:p>
    <w:p w14:paraId="53DDAC12" w14:textId="77777777" w:rsidR="00317ABD" w:rsidRPr="00B3001B" w:rsidRDefault="00317ABD" w:rsidP="00317ABD">
      <w:pPr>
        <w:pBdr>
          <w:between w:val="nil"/>
        </w:pBdr>
        <w:ind w:firstLine="709"/>
        <w:jc w:val="both"/>
        <w:rPr>
          <w:sz w:val="28"/>
          <w:szCs w:val="28"/>
        </w:rPr>
      </w:pPr>
    </w:p>
    <w:p w14:paraId="7A1F199C" w14:textId="77777777" w:rsidR="00317ABD" w:rsidRPr="00B3001B" w:rsidRDefault="00317ABD" w:rsidP="00317ABD">
      <w:pPr>
        <w:pStyle w:val="affa"/>
        <w:numPr>
          <w:ilvl w:val="0"/>
          <w:numId w:val="32"/>
        </w:numPr>
        <w:pBdr>
          <w:between w:val="nil"/>
        </w:pBdr>
        <w:ind w:left="0" w:firstLine="709"/>
        <w:jc w:val="both"/>
        <w:outlineLvl w:val="2"/>
        <w:rPr>
          <w:b/>
          <w:color w:val="000000"/>
          <w:sz w:val="28"/>
          <w:szCs w:val="28"/>
        </w:rPr>
      </w:pPr>
      <w:r w:rsidRPr="00B3001B">
        <w:rPr>
          <w:b/>
          <w:color w:val="000000"/>
          <w:sz w:val="28"/>
          <w:szCs w:val="28"/>
        </w:rPr>
        <w:t xml:space="preserve">Технические требования </w:t>
      </w:r>
      <w:r w:rsidRPr="00B3001B">
        <w:rPr>
          <w:color w:val="000000"/>
          <w:sz w:val="28"/>
          <w:szCs w:val="28"/>
        </w:rPr>
        <w:t>на Товар приведены в таблице № 1 настоящего Технического задания.</w:t>
      </w:r>
    </w:p>
    <w:p w14:paraId="1626652B" w14:textId="77777777" w:rsidR="00317ABD" w:rsidRPr="00B3001B" w:rsidRDefault="00317ABD" w:rsidP="00317ABD">
      <w:pPr>
        <w:pBdr>
          <w:between w:val="nil"/>
        </w:pBdr>
        <w:ind w:firstLine="709"/>
        <w:jc w:val="both"/>
        <w:rPr>
          <w:sz w:val="28"/>
          <w:szCs w:val="28"/>
        </w:rPr>
      </w:pPr>
    </w:p>
    <w:p w14:paraId="5A03E0E3" w14:textId="77777777" w:rsidR="00317ABD" w:rsidRPr="00B3001B" w:rsidRDefault="00317ABD" w:rsidP="00317ABD">
      <w:pPr>
        <w:pStyle w:val="affa"/>
        <w:numPr>
          <w:ilvl w:val="0"/>
          <w:numId w:val="32"/>
        </w:numPr>
        <w:pBdr>
          <w:between w:val="nil"/>
        </w:pBdr>
        <w:ind w:left="0" w:firstLine="709"/>
        <w:jc w:val="both"/>
        <w:outlineLvl w:val="2"/>
        <w:rPr>
          <w:b/>
          <w:color w:val="000000"/>
          <w:sz w:val="28"/>
          <w:szCs w:val="28"/>
        </w:rPr>
      </w:pPr>
      <w:r w:rsidRPr="00B3001B">
        <w:rPr>
          <w:b/>
          <w:color w:val="000000"/>
          <w:sz w:val="28"/>
          <w:szCs w:val="28"/>
        </w:rPr>
        <w:t>Место поставки Товара:</w:t>
      </w:r>
    </w:p>
    <w:p w14:paraId="61D73C21"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 xml:space="preserve">674650, Российская Федерация, Забайкальский край, Забайкальский район, </w:t>
      </w:r>
      <w:proofErr w:type="spellStart"/>
      <w:r w:rsidRPr="00B3001B">
        <w:rPr>
          <w:color w:val="000000"/>
          <w:sz w:val="28"/>
          <w:szCs w:val="28"/>
        </w:rPr>
        <w:t>пгт</w:t>
      </w:r>
      <w:proofErr w:type="spellEnd"/>
      <w:r w:rsidRPr="00B3001B">
        <w:rPr>
          <w:color w:val="000000"/>
          <w:sz w:val="28"/>
          <w:szCs w:val="28"/>
        </w:rPr>
        <w:t>. Забайкальск, ул. 1 Мая, д.7</w:t>
      </w:r>
    </w:p>
    <w:p w14:paraId="192AABC3" w14:textId="77777777" w:rsidR="00317ABD" w:rsidRPr="00B3001B" w:rsidRDefault="00317ABD" w:rsidP="00317ABD">
      <w:pPr>
        <w:pBdr>
          <w:between w:val="nil"/>
        </w:pBdr>
        <w:ind w:firstLine="709"/>
        <w:jc w:val="both"/>
        <w:rPr>
          <w:b/>
          <w:color w:val="000000"/>
          <w:sz w:val="28"/>
          <w:szCs w:val="28"/>
        </w:rPr>
      </w:pPr>
    </w:p>
    <w:p w14:paraId="150C0F4A" w14:textId="77777777" w:rsidR="00317ABD" w:rsidRPr="00B3001B" w:rsidRDefault="00317ABD" w:rsidP="00317ABD">
      <w:pPr>
        <w:pStyle w:val="affa"/>
        <w:numPr>
          <w:ilvl w:val="0"/>
          <w:numId w:val="32"/>
        </w:numPr>
        <w:pBdr>
          <w:between w:val="nil"/>
        </w:pBdr>
        <w:ind w:left="0" w:firstLine="709"/>
        <w:jc w:val="both"/>
        <w:outlineLvl w:val="2"/>
        <w:rPr>
          <w:b/>
          <w:color w:val="000000"/>
          <w:sz w:val="28"/>
          <w:szCs w:val="28"/>
        </w:rPr>
      </w:pPr>
      <w:r w:rsidRPr="00B3001B">
        <w:rPr>
          <w:b/>
          <w:color w:val="000000"/>
          <w:sz w:val="28"/>
          <w:szCs w:val="28"/>
        </w:rPr>
        <w:t xml:space="preserve">Форма, сроки и порядок оплаты за поставку Товаров:  </w:t>
      </w:r>
    </w:p>
    <w:p w14:paraId="0AB34D3F"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lastRenderedPageBreak/>
        <w:t xml:space="preserve">Оплата осуществляется в безналичной форме путем перечисления средств на счет контрагента. </w:t>
      </w:r>
    </w:p>
    <w:p w14:paraId="1BA728AE"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 xml:space="preserve">Предусмотрено авансирование в размере не более 75 % от цены Товара. </w:t>
      </w:r>
    </w:p>
    <w:p w14:paraId="76D056ED"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 xml:space="preserve">Авансовый платеж осуществляется в течение 10 календарных дней с даты предоставления банковской гарантии на возврат авансового платежа. </w:t>
      </w:r>
    </w:p>
    <w:p w14:paraId="31A3B962"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ab/>
        <w:t>В случае указания участником-резидентом Российской Федерации цены Товара в иностранной валюте (китайские юани) авансовый и окончательный платежи осуществляются в рублях Российской Федерации  по</w:t>
      </w:r>
      <w:r>
        <w:rPr>
          <w:color w:val="000000"/>
          <w:sz w:val="28"/>
          <w:szCs w:val="28"/>
        </w:rPr>
        <w:t xml:space="preserve"> </w:t>
      </w:r>
      <w:r w:rsidRPr="00B3001B">
        <w:rPr>
          <w:color w:val="000000"/>
          <w:sz w:val="28"/>
          <w:szCs w:val="28"/>
        </w:rPr>
        <w:t>курсу, установленному Центральным Банком Российской Федерации на день платежа, но не превышающему более чем на 10% курс, установленный Центральным Банком Российской Федерации на дату заключения договора.</w:t>
      </w:r>
    </w:p>
    <w:p w14:paraId="710BC508"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 xml:space="preserve">Окончательный платеж за поставленный Товар, осуществляется в течение 30 (тридцати) календарных дней с даты подписания сторонами Акта приема-передачи Товара, или универсального передаточного документа (далее – УПД), или товарной накладной (форма № ТОРГ–12) на основании выставленного Исполнителем счета. </w:t>
      </w:r>
    </w:p>
    <w:p w14:paraId="6B92BB57" w14:textId="77777777" w:rsidR="00317ABD" w:rsidRPr="00B3001B" w:rsidRDefault="00317ABD" w:rsidP="00317ABD">
      <w:pPr>
        <w:pBdr>
          <w:between w:val="nil"/>
        </w:pBdr>
        <w:ind w:firstLine="709"/>
        <w:jc w:val="both"/>
        <w:rPr>
          <w:color w:val="000000"/>
          <w:sz w:val="28"/>
          <w:szCs w:val="28"/>
        </w:rPr>
      </w:pPr>
    </w:p>
    <w:p w14:paraId="7729E71F" w14:textId="77777777" w:rsidR="00317ABD" w:rsidRPr="00B3001B" w:rsidRDefault="00317ABD" w:rsidP="00317ABD">
      <w:pPr>
        <w:pStyle w:val="affa"/>
        <w:numPr>
          <w:ilvl w:val="0"/>
          <w:numId w:val="32"/>
        </w:numPr>
        <w:pBdr>
          <w:between w:val="nil"/>
        </w:pBdr>
        <w:ind w:left="0" w:firstLine="709"/>
        <w:jc w:val="both"/>
        <w:outlineLvl w:val="2"/>
        <w:rPr>
          <w:b/>
          <w:color w:val="000000"/>
          <w:sz w:val="28"/>
          <w:szCs w:val="28"/>
        </w:rPr>
      </w:pPr>
      <w:r w:rsidRPr="00B3001B">
        <w:rPr>
          <w:b/>
          <w:color w:val="000000"/>
          <w:sz w:val="28"/>
          <w:szCs w:val="28"/>
        </w:rPr>
        <w:t xml:space="preserve">Требования к качеству Товара: </w:t>
      </w:r>
    </w:p>
    <w:p w14:paraId="1D948D78"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Товар должен быть новым, не находившимся в эксплуатации, консервации.</w:t>
      </w:r>
    </w:p>
    <w:p w14:paraId="6703FC26" w14:textId="77777777" w:rsidR="00317ABD" w:rsidRPr="00B3001B" w:rsidRDefault="00317ABD" w:rsidP="00317ABD">
      <w:pPr>
        <w:pBdr>
          <w:between w:val="nil"/>
        </w:pBdr>
        <w:ind w:firstLine="709"/>
        <w:jc w:val="both"/>
        <w:rPr>
          <w:color w:val="000000"/>
          <w:sz w:val="28"/>
          <w:szCs w:val="28"/>
        </w:rPr>
      </w:pPr>
    </w:p>
    <w:p w14:paraId="1EED298E" w14:textId="77777777" w:rsidR="00317ABD" w:rsidRPr="00B3001B" w:rsidRDefault="00317ABD" w:rsidP="00317ABD">
      <w:pPr>
        <w:pStyle w:val="affa"/>
        <w:numPr>
          <w:ilvl w:val="0"/>
          <w:numId w:val="32"/>
        </w:numPr>
        <w:pBdr>
          <w:between w:val="nil"/>
        </w:pBdr>
        <w:ind w:left="0" w:firstLine="709"/>
        <w:jc w:val="both"/>
        <w:outlineLvl w:val="2"/>
        <w:rPr>
          <w:b/>
          <w:color w:val="000000"/>
          <w:sz w:val="28"/>
          <w:szCs w:val="28"/>
        </w:rPr>
      </w:pPr>
      <w:r w:rsidRPr="00B3001B">
        <w:rPr>
          <w:b/>
          <w:color w:val="000000"/>
          <w:sz w:val="28"/>
          <w:szCs w:val="28"/>
        </w:rPr>
        <w:t xml:space="preserve">Требования к маркировке Товара: </w:t>
      </w:r>
    </w:p>
    <w:p w14:paraId="0B5FE7B5"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Исполнитель обязуется поставить Товар в упаковке, позволяющей обеспечить сохранность Товара от повреждений при его отгрузке, перевозке и хранении.</w:t>
      </w:r>
    </w:p>
    <w:p w14:paraId="7948CA4A"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В упаковку вкладывается упаковочный лист с указанием в нем следующих данных: номер договора; номер упаковки; наименование Товара; модель; грузополучатель; адрес и почтовые реквизиты завода изготовителя.</w:t>
      </w:r>
    </w:p>
    <w:p w14:paraId="78857A48"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 xml:space="preserve">Маркировка должна включать в себя следующее: № позиции; грузополучатель; адрес грузополучателя; вес нетто (в кг); вес брутто (в кг) в соответствии с ГОСТ 14192-96 (Межгосударственный стандарт. Маркировка грузов).   </w:t>
      </w:r>
    </w:p>
    <w:p w14:paraId="33B110AC" w14:textId="77777777" w:rsidR="00317ABD" w:rsidRPr="00B3001B" w:rsidRDefault="00317ABD" w:rsidP="00317ABD">
      <w:pPr>
        <w:pBdr>
          <w:between w:val="nil"/>
        </w:pBdr>
        <w:ind w:firstLine="709"/>
        <w:jc w:val="both"/>
        <w:rPr>
          <w:color w:val="000000"/>
          <w:sz w:val="28"/>
          <w:szCs w:val="28"/>
        </w:rPr>
      </w:pPr>
    </w:p>
    <w:p w14:paraId="2AD95B58" w14:textId="77777777" w:rsidR="00317ABD" w:rsidRPr="00B3001B" w:rsidRDefault="00317ABD" w:rsidP="00317ABD">
      <w:pPr>
        <w:pStyle w:val="affa"/>
        <w:numPr>
          <w:ilvl w:val="0"/>
          <w:numId w:val="32"/>
        </w:numPr>
        <w:pBdr>
          <w:between w:val="nil"/>
        </w:pBdr>
        <w:ind w:left="0" w:firstLine="709"/>
        <w:jc w:val="both"/>
        <w:outlineLvl w:val="2"/>
        <w:rPr>
          <w:b/>
          <w:color w:val="000000"/>
          <w:sz w:val="28"/>
          <w:szCs w:val="28"/>
        </w:rPr>
      </w:pPr>
      <w:r w:rsidRPr="00B3001B">
        <w:rPr>
          <w:b/>
          <w:color w:val="000000"/>
          <w:sz w:val="28"/>
          <w:szCs w:val="28"/>
        </w:rPr>
        <w:t>Гарантия на Товар</w:t>
      </w:r>
    </w:p>
    <w:p w14:paraId="6F921608"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 xml:space="preserve">Исполнитель гарантирует качество и надежность поставляемого Товара в течение не менее 24 месяцев или не менее 4000 моточасов (в зависимости от того, что наступит раньше), гарантия на шины не менее 3000 моточасов, гарантия на металлоконструкцию стрелы не менее 10000 моточасов, гарантия на покраску Товара не менее 60 месяцев. Течение срока гарантии во всех указанных случаях начинается с даты подписания Акта приема-передачи Товара, или УПД, или товарной накладной (форма № ТОРГ–12). </w:t>
      </w:r>
    </w:p>
    <w:p w14:paraId="526433A8"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Гарантийный срок при простое Товара вследствие поломки и необходимости гарантийной замены отдельных частей и/или ремонта Товара продлевается на время простоя Товара.</w:t>
      </w:r>
    </w:p>
    <w:p w14:paraId="691E8C85"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lastRenderedPageBreak/>
        <w:t xml:space="preserve">  В случае, если в течение гарантийного периода Товар или его отдельные части (узлы) станут непригодными для дальнейшего использования, Исполнитель производит бесплатный гарантийный ремонт Товара, включая замену непригодных для использования частей (узлов) Товара.</w:t>
      </w:r>
    </w:p>
    <w:p w14:paraId="5401B803"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 xml:space="preserve">Товар или его отдельные части (узлы) должны быть отремонтированы на месте. В случае невозможности ремонта Товара или его отдельных частей (узлов) на месте, Исполнитель должен за свой счет вывезти Товар или его отдельные части (узлы) к месту проведения ремонта. При этом сроки проведения ремонта должны быть согласованы Сторонами письменно, в зависимости от вида дефекта, и не могут превышать - 14 календарных дней с даты получения Заявки Заказчика. </w:t>
      </w:r>
    </w:p>
    <w:p w14:paraId="60FD21EE"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Вывоз Товара Исполнитель осуществляет своими силами и за свой счет, включая все транспортные расходы по перевозке Товара, расходы по страхованию перевозимого Товара, размещению у Заказчика вновь поставленного надлежащего Товара.</w:t>
      </w:r>
    </w:p>
    <w:p w14:paraId="6A0B954E" w14:textId="77777777" w:rsidR="00317ABD" w:rsidRPr="00B3001B" w:rsidRDefault="00317ABD" w:rsidP="00317ABD">
      <w:pPr>
        <w:pBdr>
          <w:between w:val="nil"/>
        </w:pBdr>
        <w:ind w:firstLine="709"/>
        <w:jc w:val="both"/>
        <w:rPr>
          <w:color w:val="000000"/>
          <w:sz w:val="28"/>
          <w:szCs w:val="28"/>
        </w:rPr>
      </w:pPr>
      <w:r w:rsidRPr="00B3001B">
        <w:rPr>
          <w:color w:val="000000"/>
          <w:sz w:val="28"/>
          <w:szCs w:val="28"/>
        </w:rPr>
        <w:t>О факте обнаружения дефекта Товара в течение гарантийного срока и необходимости проведения ремонта Заказчик извещает Исполнителя в письменной форме по почте, факсимильным сообщением или сканированной копией письменной заявки по электронной почте. Полномочный представитель Исполнителя обязан прибыть к месту нахождения Товара в течение 1 (одного) рабочего дня с момента получения письменного уведомления Заказчика для составления дефектного акта (далее – Акт) по форме Приложения № 7 к проекту договору (приложение № 5 к документации о закупке). При отказе Исполнителя от составления или подписания Акта Заказчик составляет акт в одностороннем порядке.</w:t>
      </w:r>
    </w:p>
    <w:p w14:paraId="596BB61D" w14:textId="77777777" w:rsidR="00317ABD" w:rsidRPr="00B3001B" w:rsidRDefault="00317ABD" w:rsidP="00317ABD">
      <w:pPr>
        <w:pBdr>
          <w:between w:val="nil"/>
        </w:pBdr>
        <w:ind w:firstLine="709"/>
        <w:jc w:val="both"/>
        <w:rPr>
          <w:color w:val="000000"/>
          <w:sz w:val="28"/>
          <w:szCs w:val="28"/>
        </w:rPr>
      </w:pPr>
    </w:p>
    <w:p w14:paraId="14365C24" w14:textId="77777777" w:rsidR="00317ABD" w:rsidRPr="00B3001B" w:rsidRDefault="00317ABD" w:rsidP="00317ABD">
      <w:pPr>
        <w:pStyle w:val="affa"/>
        <w:numPr>
          <w:ilvl w:val="0"/>
          <w:numId w:val="32"/>
        </w:numPr>
        <w:pBdr>
          <w:between w:val="nil"/>
        </w:pBdr>
        <w:ind w:left="0" w:firstLine="709"/>
        <w:jc w:val="both"/>
        <w:outlineLvl w:val="2"/>
        <w:rPr>
          <w:b/>
          <w:bCs/>
          <w:color w:val="000000"/>
          <w:sz w:val="28"/>
          <w:szCs w:val="28"/>
        </w:rPr>
      </w:pPr>
      <w:r w:rsidRPr="00B3001B">
        <w:rPr>
          <w:b/>
          <w:bCs/>
          <w:color w:val="000000"/>
          <w:sz w:val="28"/>
          <w:szCs w:val="28"/>
        </w:rPr>
        <w:t xml:space="preserve">Условия поставки Товара: </w:t>
      </w:r>
    </w:p>
    <w:p w14:paraId="0479903F" w14:textId="77777777" w:rsidR="00317ABD" w:rsidRPr="00B3001B" w:rsidRDefault="00317ABD" w:rsidP="00317ABD">
      <w:pPr>
        <w:pBdr>
          <w:between w:val="nil"/>
        </w:pBdr>
        <w:tabs>
          <w:tab w:val="left" w:pos="22680"/>
        </w:tabs>
        <w:ind w:firstLine="709"/>
        <w:jc w:val="both"/>
        <w:rPr>
          <w:color w:val="000000"/>
          <w:sz w:val="28"/>
          <w:szCs w:val="28"/>
        </w:rPr>
      </w:pPr>
      <w:r w:rsidRPr="00B3001B">
        <w:rPr>
          <w:color w:val="000000"/>
          <w:sz w:val="28"/>
          <w:szCs w:val="28"/>
        </w:rPr>
        <w:t>4.1.7.1. Исполнитель обязуется осуществлять поставку, пуско-наладку Товара в количестве и сроки, предусмотренные таблицей № 1 настоящего Технического задания, и передать Заказчику Товар свободным от любых прав третьих лиц полностью готовым к эксплуатации.</w:t>
      </w:r>
    </w:p>
    <w:p w14:paraId="469F7915" w14:textId="77777777" w:rsidR="00317ABD" w:rsidRPr="00B3001B" w:rsidRDefault="00317ABD" w:rsidP="00317ABD">
      <w:pPr>
        <w:pBdr>
          <w:between w:val="nil"/>
        </w:pBdr>
        <w:tabs>
          <w:tab w:val="left" w:pos="22680"/>
        </w:tabs>
        <w:ind w:firstLine="709"/>
        <w:jc w:val="both"/>
        <w:rPr>
          <w:color w:val="000000"/>
          <w:sz w:val="28"/>
          <w:szCs w:val="28"/>
        </w:rPr>
      </w:pPr>
      <w:r w:rsidRPr="00B3001B">
        <w:rPr>
          <w:color w:val="000000"/>
          <w:sz w:val="28"/>
          <w:szCs w:val="28"/>
        </w:rPr>
        <w:t xml:space="preserve">4.1.7.2. Доставка Товара осуществляется Исполнителем в адрес филиала Заказчика, указанного в пункте 1.1 таблицы №1 настоящего Технического задания. </w:t>
      </w:r>
    </w:p>
    <w:p w14:paraId="6EF4FD4F" w14:textId="77777777" w:rsidR="00317ABD" w:rsidRPr="00B3001B" w:rsidRDefault="00317ABD" w:rsidP="00317ABD">
      <w:pPr>
        <w:pBdr>
          <w:between w:val="nil"/>
        </w:pBdr>
        <w:tabs>
          <w:tab w:val="left" w:pos="22680"/>
        </w:tabs>
        <w:ind w:firstLine="709"/>
        <w:jc w:val="both"/>
        <w:rPr>
          <w:color w:val="000000"/>
          <w:sz w:val="28"/>
          <w:szCs w:val="28"/>
        </w:rPr>
      </w:pPr>
      <w:r w:rsidRPr="00B3001B">
        <w:rPr>
          <w:color w:val="000000"/>
          <w:sz w:val="28"/>
          <w:szCs w:val="28"/>
        </w:rPr>
        <w:t>4.1.7.3. Исполнитель обязан обеспечить проведение всего комплекса Работ по сборке и пуско-наладке Товара с дальнейшим его пуском, а также провести инструктаж персонала Заказчика по эксплуатации Товара на местах поставки.</w:t>
      </w:r>
    </w:p>
    <w:p w14:paraId="47A6A201" w14:textId="77777777" w:rsidR="00317ABD" w:rsidRPr="00B3001B" w:rsidRDefault="00317ABD" w:rsidP="00317ABD">
      <w:pPr>
        <w:pBdr>
          <w:between w:val="nil"/>
        </w:pBdr>
        <w:ind w:firstLine="709"/>
        <w:jc w:val="both"/>
      </w:pPr>
    </w:p>
    <w:p w14:paraId="5EA1E630" w14:textId="77777777" w:rsidR="00317ABD" w:rsidRPr="00B3001B" w:rsidRDefault="00317ABD" w:rsidP="00317ABD">
      <w:pPr>
        <w:pStyle w:val="affa"/>
        <w:numPr>
          <w:ilvl w:val="0"/>
          <w:numId w:val="30"/>
        </w:numPr>
        <w:pBdr>
          <w:between w:val="nil"/>
        </w:pBdr>
        <w:ind w:left="0" w:firstLine="709"/>
        <w:jc w:val="both"/>
        <w:outlineLvl w:val="1"/>
        <w:rPr>
          <w:b/>
          <w:sz w:val="28"/>
          <w:szCs w:val="28"/>
        </w:rPr>
      </w:pPr>
      <w:r w:rsidRPr="00B3001B">
        <w:rPr>
          <w:b/>
          <w:sz w:val="28"/>
          <w:szCs w:val="28"/>
        </w:rPr>
        <w:t>Обслуживание и ремонт</w:t>
      </w:r>
    </w:p>
    <w:p w14:paraId="0408B9E0" w14:textId="77777777" w:rsidR="00317ABD" w:rsidRPr="00B3001B" w:rsidRDefault="00317ABD" w:rsidP="00317ABD">
      <w:pPr>
        <w:pStyle w:val="affa"/>
        <w:pBdr>
          <w:between w:val="nil"/>
        </w:pBdr>
        <w:ind w:left="709"/>
        <w:jc w:val="both"/>
        <w:rPr>
          <w:b/>
          <w:sz w:val="28"/>
          <w:szCs w:val="28"/>
        </w:rPr>
      </w:pPr>
    </w:p>
    <w:p w14:paraId="5DCF7235"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Принятие товара на обслуживание</w:t>
      </w:r>
    </w:p>
    <w:p w14:paraId="7A5D3F0E" w14:textId="77777777" w:rsidR="00317ABD" w:rsidRPr="00B3001B" w:rsidRDefault="00317ABD" w:rsidP="00317ABD">
      <w:pPr>
        <w:ind w:firstLine="709"/>
        <w:jc w:val="both"/>
        <w:rPr>
          <w:sz w:val="28"/>
        </w:rPr>
      </w:pPr>
      <w:r w:rsidRPr="00B3001B">
        <w:rPr>
          <w:sz w:val="28"/>
          <w:szCs w:val="28"/>
        </w:rPr>
        <w:lastRenderedPageBreak/>
        <w:t>Товар считается принятым на обслуживание Исполнителем с момента подписания Акта приема Товара на обслуживание, составленного по форме Приложения № 9 к проекту Договора (Приложение № 5 к документации о закупке).</w:t>
      </w:r>
    </w:p>
    <w:p w14:paraId="6648FA30"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Место выполнения Работ</w:t>
      </w:r>
    </w:p>
    <w:p w14:paraId="18B2F841" w14:textId="77777777" w:rsidR="00317ABD" w:rsidRPr="00B3001B" w:rsidRDefault="00317ABD" w:rsidP="00317ABD">
      <w:pPr>
        <w:ind w:firstLine="709"/>
        <w:jc w:val="both"/>
        <w:rPr>
          <w:sz w:val="28"/>
          <w:szCs w:val="28"/>
        </w:rPr>
      </w:pPr>
      <w:r w:rsidRPr="00B3001B">
        <w:rPr>
          <w:sz w:val="28"/>
          <w:szCs w:val="28"/>
        </w:rPr>
        <w:t>Работы по техническому обслуживанию и текущему ремонту Товара выполняются Исполнителем по адресу поставки, указанному в подпункте 4.1.2 настоящего Технического задания.</w:t>
      </w:r>
    </w:p>
    <w:p w14:paraId="24EA8FE9"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Цель Работ</w:t>
      </w:r>
    </w:p>
    <w:p w14:paraId="559F9D42" w14:textId="77777777" w:rsidR="00317ABD" w:rsidRPr="00B3001B" w:rsidRDefault="00317ABD" w:rsidP="00317ABD">
      <w:pPr>
        <w:ind w:firstLine="709"/>
        <w:jc w:val="both"/>
        <w:rPr>
          <w:sz w:val="28"/>
          <w:szCs w:val="28"/>
        </w:rPr>
      </w:pPr>
      <w:r w:rsidRPr="00B3001B">
        <w:rPr>
          <w:color w:val="000000"/>
          <w:sz w:val="28"/>
          <w:szCs w:val="28"/>
        </w:rPr>
        <w:t>Целью работ является поддержание работоспособного состояния Товара в процессе эксплуатации, профилактика и контроль технического состояния, а также устранение возникающих в процессе эксплуатации неисправностей на время действия гарантии на Товар.</w:t>
      </w:r>
    </w:p>
    <w:p w14:paraId="6760CEFB"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Требования к выполнению работ.</w:t>
      </w:r>
    </w:p>
    <w:p w14:paraId="07F16381" w14:textId="77777777" w:rsidR="00317ABD" w:rsidRPr="00B3001B" w:rsidRDefault="00317ABD" w:rsidP="00317ABD">
      <w:pPr>
        <w:pStyle w:val="affa"/>
        <w:ind w:left="0" w:firstLine="709"/>
        <w:jc w:val="both"/>
        <w:rPr>
          <w:color w:val="000000"/>
          <w:sz w:val="28"/>
          <w:szCs w:val="28"/>
        </w:rPr>
      </w:pPr>
      <w:r w:rsidRPr="00B3001B">
        <w:rPr>
          <w:color w:val="000000"/>
          <w:sz w:val="28"/>
          <w:szCs w:val="28"/>
        </w:rPr>
        <w:t>Работы должны оказываться в полном соответствии с Постановлением Правительства РФ от 11.04.2001 N 290 «Об утверждении Правил оказания услуг (выполнения работ) по техническому обслуживанию и ремонту автомототранспортных средств» (ред. от 31.01.2017); ГОСТ 18322-2016. Межгосударственный стандарт. «Система технического обслуживания и ремонта техники. Термины и определения»; ГОСТ 15.601-98. «Система разработки и постановки продукции на производство. Техническое обслуживание и ремонт техники. Основные положения»; ГОСТ 33997-2016. Межгосударственный стандарт. «Колесные транспортные средства. Требования к безопасности в эксплуатации и методы проверки».</w:t>
      </w:r>
    </w:p>
    <w:p w14:paraId="52830A0E"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Техническое обслуживание (ТО)</w:t>
      </w:r>
    </w:p>
    <w:p w14:paraId="08258BCA" w14:textId="77777777" w:rsidR="00317ABD" w:rsidRPr="00B3001B" w:rsidRDefault="00317ABD" w:rsidP="00317ABD">
      <w:pPr>
        <w:shd w:val="clear" w:color="auto" w:fill="FFFFFF"/>
        <w:suppressAutoHyphens w:val="0"/>
        <w:ind w:firstLine="709"/>
        <w:jc w:val="both"/>
        <w:textAlignment w:val="baseline"/>
        <w:rPr>
          <w:color w:val="000000"/>
          <w:sz w:val="28"/>
          <w:szCs w:val="28"/>
          <w:lang w:eastAsia="ru-RU"/>
        </w:rPr>
      </w:pPr>
      <w:r w:rsidRPr="00B3001B">
        <w:rPr>
          <w:color w:val="000000"/>
          <w:sz w:val="28"/>
          <w:szCs w:val="28"/>
          <w:bdr w:val="none" w:sz="0" w:space="0" w:color="auto" w:frame="1"/>
          <w:lang w:eastAsia="ru-RU"/>
        </w:rPr>
        <w:t>Под техническим обслуживанием понимается выезд на объект Заказчика для проведения мероприятий профилактического характера, проводимых систематически и включающих определённый производителем Товара комплекс работ, а также предоставление Исполнителем запасных частей и материалов, требуемых для проведения технического обслуживания, в целях поддержания Техники в исправном техническом состоянии, для предупреждения появления отказов.</w:t>
      </w:r>
    </w:p>
    <w:p w14:paraId="2370698D" w14:textId="77777777" w:rsidR="00317ABD" w:rsidRPr="00B3001B" w:rsidRDefault="00317ABD" w:rsidP="00317ABD">
      <w:pPr>
        <w:ind w:firstLine="709"/>
        <w:jc w:val="both"/>
        <w:rPr>
          <w:color w:val="000000"/>
          <w:sz w:val="28"/>
          <w:szCs w:val="28"/>
          <w:bdr w:val="none" w:sz="0" w:space="0" w:color="auto" w:frame="1"/>
          <w:lang w:eastAsia="ru-RU"/>
        </w:rPr>
      </w:pPr>
      <w:r w:rsidRPr="00B3001B">
        <w:rPr>
          <w:color w:val="000000"/>
          <w:sz w:val="28"/>
          <w:szCs w:val="28"/>
          <w:bdr w:val="none" w:sz="0" w:space="0" w:color="auto" w:frame="1"/>
          <w:lang w:eastAsia="ru-RU"/>
        </w:rPr>
        <w:t>Техническое обслуживание Товара осуществляется Исполнителем через определенное время наработки Товара (моточасов), в соответствии с инструкцией по эксплуатации Товара и руководством (регламентом) по техническому обслуживанию (Приложение № 3 к проекту договора (Приложение № 5 к настоящей документации о закупке). </w:t>
      </w:r>
    </w:p>
    <w:p w14:paraId="2A8DFD4C" w14:textId="77777777" w:rsidR="00317ABD" w:rsidRPr="00B3001B" w:rsidRDefault="00317ABD" w:rsidP="00317ABD">
      <w:pPr>
        <w:shd w:val="clear" w:color="auto" w:fill="FFFFFF"/>
        <w:ind w:firstLine="709"/>
        <w:jc w:val="both"/>
        <w:rPr>
          <w:sz w:val="28"/>
          <w:szCs w:val="28"/>
        </w:rPr>
      </w:pPr>
      <w:r w:rsidRPr="00B3001B">
        <w:rPr>
          <w:sz w:val="28"/>
          <w:szCs w:val="28"/>
        </w:rPr>
        <w:t xml:space="preserve">Техническое обслуживание Товара проводится Исполнителем на основании письменной заявки Заказчика, согласно Приложению № 8 к проекту договора (Приложение № 5 к настоящей документации о закупке). Заявка направляется Исполнителю за пять календарных дней до планируемой даты выполнения работ по техническому обслуживанию Товара. </w:t>
      </w:r>
    </w:p>
    <w:p w14:paraId="243B137E"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Текущий ремонт (ТР)</w:t>
      </w:r>
    </w:p>
    <w:p w14:paraId="09679C2C" w14:textId="77777777" w:rsidR="00317ABD" w:rsidRPr="00B3001B" w:rsidRDefault="00317ABD" w:rsidP="00317ABD">
      <w:pPr>
        <w:shd w:val="clear" w:color="auto" w:fill="FFFFFF"/>
        <w:suppressAutoHyphens w:val="0"/>
        <w:ind w:firstLine="709"/>
        <w:jc w:val="both"/>
        <w:textAlignment w:val="baseline"/>
        <w:rPr>
          <w:color w:val="000000"/>
          <w:sz w:val="28"/>
          <w:szCs w:val="28"/>
          <w:bdr w:val="none" w:sz="0" w:space="0" w:color="auto" w:frame="1"/>
          <w:lang w:eastAsia="ru-RU"/>
        </w:rPr>
      </w:pPr>
      <w:r w:rsidRPr="00B3001B">
        <w:rPr>
          <w:color w:val="000000"/>
          <w:sz w:val="28"/>
          <w:szCs w:val="28"/>
          <w:bdr w:val="none" w:sz="0" w:space="0" w:color="auto" w:frame="1"/>
          <w:lang w:eastAsia="ru-RU"/>
        </w:rPr>
        <w:lastRenderedPageBreak/>
        <w:t>Под текущим ремонтом понимается ремонт, который проводится с целью восстановления исправности (до полной работоспособности), а также поддержания эксплуатационных показателей (может быть как плановым, так и внеплановым), не связанный с гарантийным ремонтом. </w:t>
      </w:r>
    </w:p>
    <w:p w14:paraId="66DEFDD4" w14:textId="77777777" w:rsidR="00317ABD" w:rsidRPr="00B3001B" w:rsidRDefault="00317ABD" w:rsidP="00317ABD">
      <w:pPr>
        <w:shd w:val="clear" w:color="auto" w:fill="FFFFFF"/>
        <w:suppressAutoHyphens w:val="0"/>
        <w:ind w:firstLine="709"/>
        <w:jc w:val="both"/>
        <w:textAlignment w:val="baseline"/>
        <w:rPr>
          <w:color w:val="000000"/>
          <w:sz w:val="28"/>
          <w:szCs w:val="28"/>
          <w:lang w:eastAsia="ru-RU"/>
        </w:rPr>
      </w:pPr>
      <w:r w:rsidRPr="00B3001B">
        <w:rPr>
          <w:color w:val="000000"/>
          <w:sz w:val="28"/>
          <w:szCs w:val="28"/>
          <w:lang w:eastAsia="ru-RU"/>
        </w:rPr>
        <w:t xml:space="preserve">Текущий ремонт Товара осуществляется при выезде на объект Заказчика для устранения неисправности, препятствующей работе Товара. Текущий ремонт выполняется на основании инструкции (руководства) завода-изготовителя по эксплуатации Товара. Все работы выполняются согласно нормативам стандартных работ. Нормативы стандартных работ для </w:t>
      </w:r>
      <w:proofErr w:type="spellStart"/>
      <w:r w:rsidRPr="00B3001B">
        <w:rPr>
          <w:color w:val="000000"/>
          <w:sz w:val="28"/>
          <w:szCs w:val="28"/>
          <w:lang w:eastAsia="ru-RU"/>
        </w:rPr>
        <w:t>ричстакеров</w:t>
      </w:r>
      <w:proofErr w:type="spellEnd"/>
      <w:r w:rsidRPr="00B3001B">
        <w:rPr>
          <w:color w:val="000000"/>
          <w:sz w:val="28"/>
          <w:szCs w:val="28"/>
          <w:lang w:eastAsia="ru-RU"/>
        </w:rPr>
        <w:t xml:space="preserve"> </w:t>
      </w:r>
      <w:r w:rsidRPr="00B3001B">
        <w:rPr>
          <w:color w:val="000000"/>
          <w:sz w:val="28"/>
          <w:szCs w:val="28"/>
          <w:lang w:val="en-US" w:eastAsia="ru-RU"/>
        </w:rPr>
        <w:t>XCMG</w:t>
      </w:r>
      <w:r w:rsidRPr="00B3001B">
        <w:rPr>
          <w:color w:val="000000"/>
          <w:sz w:val="28"/>
          <w:szCs w:val="28"/>
          <w:lang w:eastAsia="ru-RU"/>
        </w:rPr>
        <w:t xml:space="preserve"> представлены в Приложении № 1 к настоящему техническому заданию, нормативы стандартных работы для </w:t>
      </w:r>
      <w:proofErr w:type="spellStart"/>
      <w:r w:rsidRPr="00B3001B">
        <w:rPr>
          <w:color w:val="000000"/>
          <w:sz w:val="28"/>
          <w:szCs w:val="28"/>
          <w:lang w:eastAsia="ru-RU"/>
        </w:rPr>
        <w:t>ричстакеров</w:t>
      </w:r>
      <w:proofErr w:type="spellEnd"/>
      <w:r w:rsidRPr="00B3001B">
        <w:rPr>
          <w:color w:val="000000"/>
          <w:sz w:val="28"/>
          <w:szCs w:val="28"/>
          <w:lang w:eastAsia="ru-RU"/>
        </w:rPr>
        <w:t xml:space="preserve"> </w:t>
      </w:r>
      <w:r w:rsidRPr="00B3001B">
        <w:rPr>
          <w:color w:val="000000"/>
          <w:sz w:val="28"/>
          <w:szCs w:val="28"/>
          <w:lang w:val="en-US" w:eastAsia="ru-RU"/>
        </w:rPr>
        <w:t>Sany</w:t>
      </w:r>
      <w:r w:rsidRPr="00B3001B">
        <w:rPr>
          <w:color w:val="000000"/>
          <w:sz w:val="28"/>
          <w:szCs w:val="28"/>
          <w:lang w:eastAsia="ru-RU"/>
        </w:rPr>
        <w:t xml:space="preserve"> представлены в Приложении № 2 к настоящему техническому заданию.</w:t>
      </w:r>
    </w:p>
    <w:p w14:paraId="13BC908D" w14:textId="77777777" w:rsidR="00317ABD" w:rsidRPr="00B3001B" w:rsidRDefault="00317ABD" w:rsidP="00317ABD">
      <w:pPr>
        <w:shd w:val="clear" w:color="auto" w:fill="FFFFFF"/>
        <w:suppressAutoHyphens w:val="0"/>
        <w:ind w:firstLine="709"/>
        <w:jc w:val="both"/>
        <w:textAlignment w:val="baseline"/>
        <w:rPr>
          <w:color w:val="000000"/>
          <w:sz w:val="28"/>
          <w:szCs w:val="28"/>
          <w:lang w:eastAsia="ru-RU"/>
        </w:rPr>
      </w:pPr>
      <w:r w:rsidRPr="00B3001B">
        <w:rPr>
          <w:color w:val="000000"/>
          <w:sz w:val="28"/>
          <w:szCs w:val="28"/>
          <w:lang w:eastAsia="ru-RU"/>
        </w:rPr>
        <w:t>Текущий ремонт Товара проводится на основании заявки Заказчика,</w:t>
      </w:r>
      <w:r w:rsidRPr="00B3001B">
        <w:rPr>
          <w:sz w:val="28"/>
          <w:szCs w:val="28"/>
        </w:rPr>
        <w:t xml:space="preserve"> согласно Приложению № 8 к проекту договора (Приложение № 5 к настоящей документации о закупке)</w:t>
      </w:r>
      <w:r w:rsidRPr="00B3001B">
        <w:rPr>
          <w:color w:val="000000"/>
          <w:sz w:val="28"/>
          <w:szCs w:val="28"/>
          <w:lang w:eastAsia="ru-RU"/>
        </w:rPr>
        <w:t>. Заявка с указанием объема, подлежащих к выполнению работ, направляется Исполнителю за один календарный день до планируемой даты выполнения работ по текущему ремонту Товара.</w:t>
      </w:r>
    </w:p>
    <w:p w14:paraId="44021F3B" w14:textId="77777777" w:rsidR="00317ABD" w:rsidRPr="00B3001B" w:rsidRDefault="00317ABD" w:rsidP="00317ABD">
      <w:pPr>
        <w:shd w:val="clear" w:color="auto" w:fill="FFFFFF"/>
        <w:suppressAutoHyphens w:val="0"/>
        <w:ind w:firstLine="709"/>
        <w:jc w:val="both"/>
        <w:textAlignment w:val="baseline"/>
        <w:rPr>
          <w:color w:val="000000"/>
          <w:sz w:val="28"/>
          <w:szCs w:val="28"/>
          <w:lang w:eastAsia="ru-RU"/>
        </w:rPr>
      </w:pPr>
      <w:r w:rsidRPr="00B3001B">
        <w:rPr>
          <w:sz w:val="28"/>
          <w:szCs w:val="28"/>
        </w:rPr>
        <w:t xml:space="preserve">Исполнитель не позднее 1 (одного) календарного дня с момента получения заявки Заказчика осуществляет выезд </w:t>
      </w:r>
      <w:r w:rsidRPr="00B3001B">
        <w:rPr>
          <w:color w:val="000000"/>
          <w:sz w:val="28"/>
          <w:szCs w:val="28"/>
        </w:rPr>
        <w:t>к месту нахождения Товара для составления дефектного акта, Приложение № 7 к договору (приложение № 5 к документации о закупке)</w:t>
      </w:r>
      <w:r w:rsidRPr="00B3001B">
        <w:rPr>
          <w:sz w:val="28"/>
          <w:szCs w:val="28"/>
        </w:rPr>
        <w:t xml:space="preserve"> и осуществляет работы по устранению неисправностей.</w:t>
      </w:r>
    </w:p>
    <w:p w14:paraId="2074E224"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Стоимость технического обслуживания и текущего ремонта</w:t>
      </w:r>
    </w:p>
    <w:p w14:paraId="3F145266" w14:textId="77777777" w:rsidR="00317ABD" w:rsidRPr="00B3001B" w:rsidRDefault="00317ABD" w:rsidP="00317ABD">
      <w:pPr>
        <w:shd w:val="clear" w:color="auto" w:fill="FFFFFF"/>
        <w:suppressAutoHyphens w:val="0"/>
        <w:ind w:firstLine="709"/>
        <w:jc w:val="both"/>
        <w:textAlignment w:val="baseline"/>
        <w:rPr>
          <w:color w:val="000000"/>
          <w:sz w:val="28"/>
          <w:szCs w:val="28"/>
          <w:lang w:eastAsia="ru-RU"/>
        </w:rPr>
      </w:pPr>
      <w:r w:rsidRPr="00B3001B">
        <w:rPr>
          <w:color w:val="000000"/>
          <w:sz w:val="28"/>
          <w:szCs w:val="28"/>
          <w:lang w:eastAsia="ru-RU"/>
        </w:rPr>
        <w:t>Стоимость работ по техническому обслуживанию определяется в соответствии с Приложением № 4 к проекту Договора (Приложение № 5 к настоящей документации о закупке), включает в себя стоимость работ и материалов (материалы предоставляются Исполнителем), а по текущему ремонту Товара определяется умножением стоимости нормо-часа на длительность работ, рассчитываемых по нормативам стандартных работ или фактически отработанному времени с учетом стоимости запасных частей и расходных материалов (в случае их предоставления Исполнителем).</w:t>
      </w:r>
    </w:p>
    <w:p w14:paraId="09A9EC4C"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Сроки выполнения Работ</w:t>
      </w:r>
    </w:p>
    <w:p w14:paraId="56DADFE6" w14:textId="57340050" w:rsidR="00317ABD" w:rsidRPr="00B3001B" w:rsidRDefault="001B5F2D" w:rsidP="00317ABD">
      <w:pPr>
        <w:pStyle w:val="affa"/>
        <w:shd w:val="clear" w:color="auto" w:fill="FFFFFF"/>
        <w:suppressAutoHyphens w:val="0"/>
        <w:ind w:left="0" w:firstLine="709"/>
        <w:jc w:val="both"/>
        <w:textAlignment w:val="baseline"/>
        <w:rPr>
          <w:color w:val="000000"/>
          <w:sz w:val="28"/>
          <w:szCs w:val="28"/>
        </w:rPr>
      </w:pPr>
      <w:r w:rsidRPr="00601634">
        <w:rPr>
          <w:color w:val="000000"/>
          <w:sz w:val="28"/>
          <w:szCs w:val="28"/>
        </w:rPr>
        <w:t>Выполнение работ по ТО, ТР начинается с даты подписания Акта приема Товара на обслуживание и до окончания гарантийного срока на Товар.</w:t>
      </w:r>
    </w:p>
    <w:p w14:paraId="25CC4E8D"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Нормы времени и срок проведения ТО</w:t>
      </w:r>
    </w:p>
    <w:p w14:paraId="29EE4274" w14:textId="77777777" w:rsidR="00317ABD" w:rsidRPr="00B3001B" w:rsidRDefault="00317ABD" w:rsidP="00317ABD">
      <w:pPr>
        <w:pStyle w:val="affa"/>
        <w:shd w:val="clear" w:color="auto" w:fill="FFFFFF"/>
        <w:ind w:left="0" w:firstLine="709"/>
        <w:jc w:val="both"/>
        <w:rPr>
          <w:color w:val="000000"/>
          <w:sz w:val="28"/>
          <w:szCs w:val="28"/>
        </w:rPr>
      </w:pPr>
      <w:r w:rsidRPr="00B3001B">
        <w:rPr>
          <w:color w:val="000000"/>
          <w:sz w:val="28"/>
          <w:szCs w:val="28"/>
        </w:rPr>
        <w:t>Нормы времени и срок проведения технического обслуживания Товара определяется согласно приложению № 4 к проекту договора (приложение № 5 к документации о закупке), но не более:</w:t>
      </w:r>
    </w:p>
    <w:p w14:paraId="34781DB4" w14:textId="77777777" w:rsidR="00317ABD" w:rsidRPr="00B3001B" w:rsidRDefault="00317ABD" w:rsidP="00317ABD">
      <w:pPr>
        <w:pStyle w:val="affa"/>
        <w:shd w:val="clear" w:color="auto" w:fill="FFFFFF"/>
        <w:ind w:left="0" w:firstLine="709"/>
        <w:jc w:val="both"/>
        <w:rPr>
          <w:color w:val="000000"/>
          <w:sz w:val="28"/>
          <w:szCs w:val="28"/>
        </w:rPr>
      </w:pPr>
    </w:p>
    <w:tbl>
      <w:tblPr>
        <w:tblW w:w="8642" w:type="dxa"/>
        <w:jc w:val="center"/>
        <w:tblLook w:val="04A0" w:firstRow="1" w:lastRow="0" w:firstColumn="1" w:lastColumn="0" w:noHBand="0" w:noVBand="1"/>
      </w:tblPr>
      <w:tblGrid>
        <w:gridCol w:w="595"/>
        <w:gridCol w:w="2261"/>
        <w:gridCol w:w="2251"/>
        <w:gridCol w:w="3535"/>
      </w:tblGrid>
      <w:tr w:rsidR="00317ABD" w:rsidRPr="00B3001B" w14:paraId="70BDFE94" w14:textId="77777777" w:rsidTr="007F61AB">
        <w:trPr>
          <w:trHeight w:val="1200"/>
          <w:jc w:val="center"/>
        </w:trPr>
        <w:tc>
          <w:tcPr>
            <w:tcW w:w="595"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7F1859C1"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 п/п</w:t>
            </w:r>
          </w:p>
        </w:tc>
        <w:tc>
          <w:tcPr>
            <w:tcW w:w="2261" w:type="dxa"/>
            <w:tcBorders>
              <w:top w:val="single" w:sz="4" w:space="0" w:color="auto"/>
              <w:left w:val="nil"/>
              <w:bottom w:val="single" w:sz="4" w:space="0" w:color="auto"/>
              <w:right w:val="single" w:sz="4" w:space="0" w:color="auto"/>
            </w:tcBorders>
            <w:shd w:val="clear" w:color="auto" w:fill="auto"/>
            <w:vAlign w:val="center"/>
            <w:hideMark/>
          </w:tcPr>
          <w:p w14:paraId="6438395F"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Вид технического обслуживания</w:t>
            </w:r>
          </w:p>
        </w:tc>
        <w:tc>
          <w:tcPr>
            <w:tcW w:w="2251" w:type="dxa"/>
            <w:tcBorders>
              <w:top w:val="single" w:sz="4" w:space="0" w:color="auto"/>
              <w:left w:val="nil"/>
              <w:bottom w:val="single" w:sz="4" w:space="0" w:color="auto"/>
              <w:right w:val="single" w:sz="4" w:space="0" w:color="auto"/>
            </w:tcBorders>
            <w:shd w:val="clear" w:color="auto" w:fill="auto"/>
            <w:vAlign w:val="center"/>
            <w:hideMark/>
          </w:tcPr>
          <w:p w14:paraId="5BFDDFE1"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Норматив выполнения, нормо-часов</w:t>
            </w:r>
          </w:p>
        </w:tc>
        <w:tc>
          <w:tcPr>
            <w:tcW w:w="3535" w:type="dxa"/>
            <w:tcBorders>
              <w:top w:val="single" w:sz="4" w:space="0" w:color="auto"/>
              <w:left w:val="nil"/>
              <w:bottom w:val="single" w:sz="4" w:space="0" w:color="auto"/>
              <w:right w:val="single" w:sz="4" w:space="0" w:color="auto"/>
            </w:tcBorders>
            <w:shd w:val="clear" w:color="auto" w:fill="auto"/>
            <w:vAlign w:val="center"/>
            <w:hideMark/>
          </w:tcPr>
          <w:p w14:paraId="3582A9EF"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Предельный срок выполнения с даты, указанной в заявке, календарных дней</w:t>
            </w:r>
          </w:p>
        </w:tc>
      </w:tr>
      <w:tr w:rsidR="00317ABD" w:rsidRPr="00B3001B" w14:paraId="2BE816F1" w14:textId="77777777" w:rsidTr="007F61A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43DC5BEB"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1</w:t>
            </w:r>
          </w:p>
        </w:tc>
        <w:tc>
          <w:tcPr>
            <w:tcW w:w="2261" w:type="dxa"/>
            <w:tcBorders>
              <w:top w:val="nil"/>
              <w:left w:val="nil"/>
              <w:bottom w:val="single" w:sz="4" w:space="0" w:color="auto"/>
              <w:right w:val="single" w:sz="4" w:space="0" w:color="auto"/>
            </w:tcBorders>
            <w:shd w:val="clear" w:color="auto" w:fill="auto"/>
            <w:vAlign w:val="center"/>
            <w:hideMark/>
          </w:tcPr>
          <w:p w14:paraId="77BF0C6D" w14:textId="77777777" w:rsidR="00317ABD" w:rsidRPr="00B3001B" w:rsidRDefault="00317ABD" w:rsidP="007F61AB">
            <w:pPr>
              <w:suppressAutoHyphens w:val="0"/>
              <w:rPr>
                <w:color w:val="000000"/>
                <w:sz w:val="28"/>
                <w:szCs w:val="28"/>
                <w:lang w:eastAsia="ru-RU"/>
              </w:rPr>
            </w:pPr>
            <w:r w:rsidRPr="00B3001B">
              <w:rPr>
                <w:color w:val="000000"/>
                <w:sz w:val="28"/>
                <w:szCs w:val="28"/>
                <w:lang w:eastAsia="ru-RU"/>
              </w:rPr>
              <w:t>ТО-50</w:t>
            </w:r>
          </w:p>
        </w:tc>
        <w:tc>
          <w:tcPr>
            <w:tcW w:w="2251" w:type="dxa"/>
            <w:tcBorders>
              <w:top w:val="nil"/>
              <w:left w:val="nil"/>
              <w:bottom w:val="single" w:sz="4" w:space="0" w:color="auto"/>
              <w:right w:val="single" w:sz="4" w:space="0" w:color="auto"/>
            </w:tcBorders>
            <w:shd w:val="clear" w:color="auto" w:fill="auto"/>
            <w:vAlign w:val="center"/>
            <w:hideMark/>
          </w:tcPr>
          <w:p w14:paraId="774CAB6E"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5</w:t>
            </w:r>
          </w:p>
        </w:tc>
        <w:tc>
          <w:tcPr>
            <w:tcW w:w="3535" w:type="dxa"/>
            <w:tcBorders>
              <w:top w:val="nil"/>
              <w:left w:val="nil"/>
              <w:bottom w:val="single" w:sz="4" w:space="0" w:color="auto"/>
              <w:right w:val="single" w:sz="4" w:space="0" w:color="auto"/>
            </w:tcBorders>
            <w:shd w:val="clear" w:color="auto" w:fill="auto"/>
            <w:vAlign w:val="center"/>
            <w:hideMark/>
          </w:tcPr>
          <w:p w14:paraId="53598249"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1</w:t>
            </w:r>
          </w:p>
        </w:tc>
      </w:tr>
      <w:tr w:rsidR="00317ABD" w:rsidRPr="00B3001B" w14:paraId="5F69B724" w14:textId="77777777" w:rsidTr="007F61A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01C4EF06"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lastRenderedPageBreak/>
              <w:t>2</w:t>
            </w:r>
          </w:p>
        </w:tc>
        <w:tc>
          <w:tcPr>
            <w:tcW w:w="2261" w:type="dxa"/>
            <w:tcBorders>
              <w:top w:val="nil"/>
              <w:left w:val="nil"/>
              <w:bottom w:val="single" w:sz="4" w:space="0" w:color="auto"/>
              <w:right w:val="single" w:sz="4" w:space="0" w:color="auto"/>
            </w:tcBorders>
            <w:shd w:val="clear" w:color="auto" w:fill="auto"/>
            <w:vAlign w:val="center"/>
            <w:hideMark/>
          </w:tcPr>
          <w:p w14:paraId="7B1279FD" w14:textId="77777777" w:rsidR="00317ABD" w:rsidRPr="00B3001B" w:rsidRDefault="00317ABD" w:rsidP="007F61AB">
            <w:pPr>
              <w:suppressAutoHyphens w:val="0"/>
              <w:rPr>
                <w:color w:val="000000"/>
                <w:sz w:val="28"/>
                <w:szCs w:val="28"/>
                <w:lang w:eastAsia="ru-RU"/>
              </w:rPr>
            </w:pPr>
            <w:r w:rsidRPr="00B3001B">
              <w:rPr>
                <w:color w:val="000000"/>
                <w:sz w:val="28"/>
                <w:szCs w:val="28"/>
                <w:lang w:eastAsia="ru-RU"/>
              </w:rPr>
              <w:t>ТО-100</w:t>
            </w:r>
          </w:p>
        </w:tc>
        <w:tc>
          <w:tcPr>
            <w:tcW w:w="2251" w:type="dxa"/>
            <w:tcBorders>
              <w:top w:val="nil"/>
              <w:left w:val="nil"/>
              <w:bottom w:val="single" w:sz="4" w:space="0" w:color="auto"/>
              <w:right w:val="single" w:sz="4" w:space="0" w:color="auto"/>
            </w:tcBorders>
            <w:shd w:val="clear" w:color="auto" w:fill="auto"/>
            <w:vAlign w:val="center"/>
            <w:hideMark/>
          </w:tcPr>
          <w:p w14:paraId="0EDEE3B0"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5</w:t>
            </w:r>
          </w:p>
        </w:tc>
        <w:tc>
          <w:tcPr>
            <w:tcW w:w="3535" w:type="dxa"/>
            <w:tcBorders>
              <w:top w:val="nil"/>
              <w:left w:val="nil"/>
              <w:bottom w:val="single" w:sz="4" w:space="0" w:color="auto"/>
              <w:right w:val="single" w:sz="4" w:space="0" w:color="auto"/>
            </w:tcBorders>
            <w:shd w:val="clear" w:color="auto" w:fill="auto"/>
            <w:vAlign w:val="center"/>
            <w:hideMark/>
          </w:tcPr>
          <w:p w14:paraId="17D19C66"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1</w:t>
            </w:r>
          </w:p>
        </w:tc>
      </w:tr>
      <w:tr w:rsidR="00317ABD" w:rsidRPr="00B3001B" w14:paraId="0445D1AC" w14:textId="77777777" w:rsidTr="007F61A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75A3C1DB"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3</w:t>
            </w:r>
          </w:p>
        </w:tc>
        <w:tc>
          <w:tcPr>
            <w:tcW w:w="2261" w:type="dxa"/>
            <w:tcBorders>
              <w:top w:val="nil"/>
              <w:left w:val="nil"/>
              <w:bottom w:val="single" w:sz="4" w:space="0" w:color="auto"/>
              <w:right w:val="single" w:sz="4" w:space="0" w:color="auto"/>
            </w:tcBorders>
            <w:shd w:val="clear" w:color="auto" w:fill="auto"/>
            <w:vAlign w:val="center"/>
            <w:hideMark/>
          </w:tcPr>
          <w:p w14:paraId="2650F056" w14:textId="77777777" w:rsidR="00317ABD" w:rsidRPr="00B3001B" w:rsidRDefault="00317ABD" w:rsidP="007F61AB">
            <w:pPr>
              <w:suppressAutoHyphens w:val="0"/>
              <w:rPr>
                <w:color w:val="000000"/>
                <w:sz w:val="28"/>
                <w:szCs w:val="28"/>
                <w:lang w:eastAsia="ru-RU"/>
              </w:rPr>
            </w:pPr>
            <w:r w:rsidRPr="00B3001B">
              <w:rPr>
                <w:color w:val="000000"/>
                <w:sz w:val="28"/>
                <w:szCs w:val="28"/>
                <w:lang w:eastAsia="ru-RU"/>
              </w:rPr>
              <w:t>ТО-250</w:t>
            </w:r>
          </w:p>
        </w:tc>
        <w:tc>
          <w:tcPr>
            <w:tcW w:w="2251" w:type="dxa"/>
            <w:tcBorders>
              <w:top w:val="nil"/>
              <w:left w:val="nil"/>
              <w:bottom w:val="single" w:sz="4" w:space="0" w:color="auto"/>
              <w:right w:val="single" w:sz="4" w:space="0" w:color="auto"/>
            </w:tcBorders>
            <w:shd w:val="clear" w:color="auto" w:fill="auto"/>
            <w:vAlign w:val="center"/>
            <w:hideMark/>
          </w:tcPr>
          <w:p w14:paraId="0A20DDCD"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6</w:t>
            </w:r>
          </w:p>
        </w:tc>
        <w:tc>
          <w:tcPr>
            <w:tcW w:w="3535" w:type="dxa"/>
            <w:tcBorders>
              <w:top w:val="nil"/>
              <w:left w:val="nil"/>
              <w:bottom w:val="single" w:sz="4" w:space="0" w:color="auto"/>
              <w:right w:val="single" w:sz="4" w:space="0" w:color="auto"/>
            </w:tcBorders>
            <w:shd w:val="clear" w:color="auto" w:fill="auto"/>
            <w:vAlign w:val="center"/>
            <w:hideMark/>
          </w:tcPr>
          <w:p w14:paraId="29E9AAAF"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1</w:t>
            </w:r>
          </w:p>
        </w:tc>
      </w:tr>
      <w:tr w:rsidR="00317ABD" w:rsidRPr="00B3001B" w14:paraId="6ECF5A50" w14:textId="77777777" w:rsidTr="007F61A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05895BA6"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4</w:t>
            </w:r>
          </w:p>
        </w:tc>
        <w:tc>
          <w:tcPr>
            <w:tcW w:w="2261" w:type="dxa"/>
            <w:tcBorders>
              <w:top w:val="nil"/>
              <w:left w:val="nil"/>
              <w:bottom w:val="single" w:sz="4" w:space="0" w:color="auto"/>
              <w:right w:val="single" w:sz="4" w:space="0" w:color="auto"/>
            </w:tcBorders>
            <w:shd w:val="clear" w:color="auto" w:fill="auto"/>
            <w:vAlign w:val="center"/>
            <w:hideMark/>
          </w:tcPr>
          <w:p w14:paraId="018DB092" w14:textId="77777777" w:rsidR="00317ABD" w:rsidRPr="00B3001B" w:rsidRDefault="00317ABD" w:rsidP="007F61AB">
            <w:pPr>
              <w:suppressAutoHyphens w:val="0"/>
              <w:rPr>
                <w:color w:val="000000"/>
                <w:sz w:val="28"/>
                <w:szCs w:val="28"/>
                <w:lang w:eastAsia="ru-RU"/>
              </w:rPr>
            </w:pPr>
            <w:r w:rsidRPr="00B3001B">
              <w:rPr>
                <w:color w:val="000000"/>
                <w:sz w:val="28"/>
                <w:szCs w:val="28"/>
                <w:lang w:eastAsia="ru-RU"/>
              </w:rPr>
              <w:t>ТО-500</w:t>
            </w:r>
          </w:p>
        </w:tc>
        <w:tc>
          <w:tcPr>
            <w:tcW w:w="2251" w:type="dxa"/>
            <w:tcBorders>
              <w:top w:val="nil"/>
              <w:left w:val="nil"/>
              <w:bottom w:val="single" w:sz="4" w:space="0" w:color="auto"/>
              <w:right w:val="single" w:sz="4" w:space="0" w:color="auto"/>
            </w:tcBorders>
            <w:shd w:val="clear" w:color="auto" w:fill="auto"/>
            <w:vAlign w:val="center"/>
            <w:hideMark/>
          </w:tcPr>
          <w:p w14:paraId="33BB8C89"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14</w:t>
            </w:r>
          </w:p>
        </w:tc>
        <w:tc>
          <w:tcPr>
            <w:tcW w:w="3535" w:type="dxa"/>
            <w:tcBorders>
              <w:top w:val="nil"/>
              <w:left w:val="nil"/>
              <w:bottom w:val="single" w:sz="4" w:space="0" w:color="auto"/>
              <w:right w:val="single" w:sz="4" w:space="0" w:color="auto"/>
            </w:tcBorders>
            <w:shd w:val="clear" w:color="auto" w:fill="auto"/>
            <w:vAlign w:val="center"/>
            <w:hideMark/>
          </w:tcPr>
          <w:p w14:paraId="3D0B1FCA"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2</w:t>
            </w:r>
          </w:p>
        </w:tc>
      </w:tr>
      <w:tr w:rsidR="00317ABD" w:rsidRPr="00B3001B" w14:paraId="285D61DE" w14:textId="77777777" w:rsidTr="007F61A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23C8B3FD"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5</w:t>
            </w:r>
          </w:p>
        </w:tc>
        <w:tc>
          <w:tcPr>
            <w:tcW w:w="2261" w:type="dxa"/>
            <w:tcBorders>
              <w:top w:val="nil"/>
              <w:left w:val="nil"/>
              <w:bottom w:val="single" w:sz="4" w:space="0" w:color="auto"/>
              <w:right w:val="single" w:sz="4" w:space="0" w:color="auto"/>
            </w:tcBorders>
            <w:shd w:val="clear" w:color="auto" w:fill="auto"/>
            <w:vAlign w:val="center"/>
            <w:hideMark/>
          </w:tcPr>
          <w:p w14:paraId="65ADAD60" w14:textId="77777777" w:rsidR="00317ABD" w:rsidRPr="00B3001B" w:rsidRDefault="00317ABD" w:rsidP="007F61AB">
            <w:pPr>
              <w:suppressAutoHyphens w:val="0"/>
              <w:rPr>
                <w:color w:val="000000"/>
                <w:sz w:val="28"/>
                <w:szCs w:val="28"/>
                <w:lang w:eastAsia="ru-RU"/>
              </w:rPr>
            </w:pPr>
            <w:r w:rsidRPr="00B3001B">
              <w:rPr>
                <w:color w:val="000000"/>
                <w:sz w:val="28"/>
                <w:szCs w:val="28"/>
                <w:lang w:eastAsia="ru-RU"/>
              </w:rPr>
              <w:t>ТО-1000</w:t>
            </w:r>
          </w:p>
        </w:tc>
        <w:tc>
          <w:tcPr>
            <w:tcW w:w="2251" w:type="dxa"/>
            <w:tcBorders>
              <w:top w:val="nil"/>
              <w:left w:val="nil"/>
              <w:bottom w:val="single" w:sz="4" w:space="0" w:color="auto"/>
              <w:right w:val="single" w:sz="4" w:space="0" w:color="auto"/>
            </w:tcBorders>
            <w:shd w:val="clear" w:color="auto" w:fill="auto"/>
            <w:vAlign w:val="center"/>
            <w:hideMark/>
          </w:tcPr>
          <w:p w14:paraId="52E12C1E"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19</w:t>
            </w:r>
          </w:p>
        </w:tc>
        <w:tc>
          <w:tcPr>
            <w:tcW w:w="3535" w:type="dxa"/>
            <w:tcBorders>
              <w:top w:val="nil"/>
              <w:left w:val="nil"/>
              <w:bottom w:val="single" w:sz="4" w:space="0" w:color="auto"/>
              <w:right w:val="single" w:sz="4" w:space="0" w:color="auto"/>
            </w:tcBorders>
            <w:shd w:val="clear" w:color="auto" w:fill="auto"/>
            <w:vAlign w:val="center"/>
            <w:hideMark/>
          </w:tcPr>
          <w:p w14:paraId="2366587C"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3</w:t>
            </w:r>
          </w:p>
        </w:tc>
      </w:tr>
      <w:tr w:rsidR="00317ABD" w:rsidRPr="00B3001B" w14:paraId="71E9666C" w14:textId="77777777" w:rsidTr="007F61A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21804CCE"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6</w:t>
            </w:r>
          </w:p>
        </w:tc>
        <w:tc>
          <w:tcPr>
            <w:tcW w:w="2261" w:type="dxa"/>
            <w:tcBorders>
              <w:top w:val="nil"/>
              <w:left w:val="nil"/>
              <w:bottom w:val="single" w:sz="4" w:space="0" w:color="auto"/>
              <w:right w:val="single" w:sz="4" w:space="0" w:color="auto"/>
            </w:tcBorders>
            <w:shd w:val="clear" w:color="auto" w:fill="auto"/>
            <w:vAlign w:val="center"/>
            <w:hideMark/>
          </w:tcPr>
          <w:p w14:paraId="520F356E" w14:textId="77777777" w:rsidR="00317ABD" w:rsidRPr="00B3001B" w:rsidRDefault="00317ABD" w:rsidP="007F61AB">
            <w:pPr>
              <w:suppressAutoHyphens w:val="0"/>
              <w:rPr>
                <w:color w:val="000000"/>
                <w:sz w:val="28"/>
                <w:szCs w:val="28"/>
                <w:lang w:eastAsia="ru-RU"/>
              </w:rPr>
            </w:pPr>
            <w:r w:rsidRPr="00B3001B">
              <w:rPr>
                <w:color w:val="000000"/>
                <w:sz w:val="28"/>
                <w:szCs w:val="28"/>
                <w:lang w:eastAsia="ru-RU"/>
              </w:rPr>
              <w:t>ТО-1500</w:t>
            </w:r>
          </w:p>
        </w:tc>
        <w:tc>
          <w:tcPr>
            <w:tcW w:w="2251" w:type="dxa"/>
            <w:tcBorders>
              <w:top w:val="nil"/>
              <w:left w:val="nil"/>
              <w:bottom w:val="single" w:sz="4" w:space="0" w:color="auto"/>
              <w:right w:val="single" w:sz="4" w:space="0" w:color="auto"/>
            </w:tcBorders>
            <w:shd w:val="clear" w:color="auto" w:fill="auto"/>
            <w:vAlign w:val="center"/>
            <w:hideMark/>
          </w:tcPr>
          <w:p w14:paraId="2C819873"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14</w:t>
            </w:r>
          </w:p>
        </w:tc>
        <w:tc>
          <w:tcPr>
            <w:tcW w:w="3535" w:type="dxa"/>
            <w:tcBorders>
              <w:top w:val="nil"/>
              <w:left w:val="nil"/>
              <w:bottom w:val="single" w:sz="4" w:space="0" w:color="auto"/>
              <w:right w:val="single" w:sz="4" w:space="0" w:color="auto"/>
            </w:tcBorders>
            <w:shd w:val="clear" w:color="auto" w:fill="auto"/>
            <w:vAlign w:val="center"/>
            <w:hideMark/>
          </w:tcPr>
          <w:p w14:paraId="02C2454E"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2</w:t>
            </w:r>
          </w:p>
        </w:tc>
      </w:tr>
      <w:tr w:rsidR="00317ABD" w:rsidRPr="00B3001B" w14:paraId="24C429FC" w14:textId="77777777" w:rsidTr="007F61A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220B3A12"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7</w:t>
            </w:r>
          </w:p>
        </w:tc>
        <w:tc>
          <w:tcPr>
            <w:tcW w:w="2261" w:type="dxa"/>
            <w:tcBorders>
              <w:top w:val="nil"/>
              <w:left w:val="nil"/>
              <w:bottom w:val="single" w:sz="4" w:space="0" w:color="auto"/>
              <w:right w:val="single" w:sz="4" w:space="0" w:color="auto"/>
            </w:tcBorders>
            <w:shd w:val="clear" w:color="auto" w:fill="auto"/>
            <w:vAlign w:val="center"/>
            <w:hideMark/>
          </w:tcPr>
          <w:p w14:paraId="23BF8042" w14:textId="77777777" w:rsidR="00317ABD" w:rsidRPr="00B3001B" w:rsidRDefault="00317ABD" w:rsidP="007F61AB">
            <w:pPr>
              <w:suppressAutoHyphens w:val="0"/>
              <w:rPr>
                <w:color w:val="000000"/>
                <w:sz w:val="28"/>
                <w:szCs w:val="28"/>
                <w:lang w:eastAsia="ru-RU"/>
              </w:rPr>
            </w:pPr>
            <w:r w:rsidRPr="00B3001B">
              <w:rPr>
                <w:color w:val="000000"/>
                <w:sz w:val="28"/>
                <w:szCs w:val="28"/>
                <w:lang w:eastAsia="ru-RU"/>
              </w:rPr>
              <w:t>ТО-2000</w:t>
            </w:r>
          </w:p>
        </w:tc>
        <w:tc>
          <w:tcPr>
            <w:tcW w:w="2251" w:type="dxa"/>
            <w:tcBorders>
              <w:top w:val="nil"/>
              <w:left w:val="nil"/>
              <w:bottom w:val="single" w:sz="4" w:space="0" w:color="auto"/>
              <w:right w:val="single" w:sz="4" w:space="0" w:color="auto"/>
            </w:tcBorders>
            <w:shd w:val="clear" w:color="auto" w:fill="auto"/>
            <w:vAlign w:val="center"/>
            <w:hideMark/>
          </w:tcPr>
          <w:p w14:paraId="04A834E7"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19</w:t>
            </w:r>
          </w:p>
        </w:tc>
        <w:tc>
          <w:tcPr>
            <w:tcW w:w="3535" w:type="dxa"/>
            <w:tcBorders>
              <w:top w:val="nil"/>
              <w:left w:val="nil"/>
              <w:bottom w:val="single" w:sz="4" w:space="0" w:color="auto"/>
              <w:right w:val="single" w:sz="4" w:space="0" w:color="auto"/>
            </w:tcBorders>
            <w:shd w:val="clear" w:color="auto" w:fill="auto"/>
            <w:vAlign w:val="center"/>
            <w:hideMark/>
          </w:tcPr>
          <w:p w14:paraId="44023BFD"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3</w:t>
            </w:r>
          </w:p>
        </w:tc>
      </w:tr>
      <w:tr w:rsidR="00317ABD" w:rsidRPr="00B3001B" w14:paraId="24075CB4" w14:textId="77777777" w:rsidTr="007F61A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148B708E"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8</w:t>
            </w:r>
          </w:p>
        </w:tc>
        <w:tc>
          <w:tcPr>
            <w:tcW w:w="2261" w:type="dxa"/>
            <w:tcBorders>
              <w:top w:val="nil"/>
              <w:left w:val="nil"/>
              <w:bottom w:val="single" w:sz="4" w:space="0" w:color="auto"/>
              <w:right w:val="single" w:sz="4" w:space="0" w:color="auto"/>
            </w:tcBorders>
            <w:shd w:val="clear" w:color="auto" w:fill="auto"/>
            <w:vAlign w:val="center"/>
            <w:hideMark/>
          </w:tcPr>
          <w:p w14:paraId="4469C06B" w14:textId="77777777" w:rsidR="00317ABD" w:rsidRPr="00B3001B" w:rsidRDefault="00317ABD" w:rsidP="007F61AB">
            <w:pPr>
              <w:suppressAutoHyphens w:val="0"/>
              <w:rPr>
                <w:color w:val="000000"/>
                <w:sz w:val="28"/>
                <w:szCs w:val="28"/>
                <w:lang w:eastAsia="ru-RU"/>
              </w:rPr>
            </w:pPr>
            <w:r w:rsidRPr="00B3001B">
              <w:rPr>
                <w:color w:val="000000"/>
                <w:sz w:val="28"/>
                <w:szCs w:val="28"/>
                <w:lang w:eastAsia="ru-RU"/>
              </w:rPr>
              <w:t>ТО-3000</w:t>
            </w:r>
          </w:p>
        </w:tc>
        <w:tc>
          <w:tcPr>
            <w:tcW w:w="2251" w:type="dxa"/>
            <w:tcBorders>
              <w:top w:val="nil"/>
              <w:left w:val="nil"/>
              <w:bottom w:val="single" w:sz="4" w:space="0" w:color="auto"/>
              <w:right w:val="single" w:sz="4" w:space="0" w:color="auto"/>
            </w:tcBorders>
            <w:shd w:val="clear" w:color="auto" w:fill="auto"/>
            <w:vAlign w:val="center"/>
            <w:hideMark/>
          </w:tcPr>
          <w:p w14:paraId="280791A1"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32</w:t>
            </w:r>
          </w:p>
        </w:tc>
        <w:tc>
          <w:tcPr>
            <w:tcW w:w="3535" w:type="dxa"/>
            <w:tcBorders>
              <w:top w:val="nil"/>
              <w:left w:val="nil"/>
              <w:bottom w:val="single" w:sz="4" w:space="0" w:color="auto"/>
              <w:right w:val="single" w:sz="4" w:space="0" w:color="auto"/>
            </w:tcBorders>
            <w:shd w:val="clear" w:color="auto" w:fill="auto"/>
            <w:vAlign w:val="center"/>
            <w:hideMark/>
          </w:tcPr>
          <w:p w14:paraId="456A8F46" w14:textId="77777777" w:rsidR="00317ABD" w:rsidRPr="00B3001B" w:rsidRDefault="00317ABD" w:rsidP="007F61AB">
            <w:pPr>
              <w:suppressAutoHyphens w:val="0"/>
              <w:jc w:val="center"/>
              <w:rPr>
                <w:color w:val="000000"/>
                <w:sz w:val="28"/>
                <w:szCs w:val="28"/>
                <w:lang w:eastAsia="ru-RU"/>
              </w:rPr>
            </w:pPr>
            <w:r w:rsidRPr="00B3001B">
              <w:rPr>
                <w:color w:val="000000"/>
                <w:sz w:val="28"/>
                <w:szCs w:val="28"/>
                <w:lang w:eastAsia="ru-RU"/>
              </w:rPr>
              <w:t>4</w:t>
            </w:r>
          </w:p>
        </w:tc>
      </w:tr>
    </w:tbl>
    <w:p w14:paraId="497C2AED" w14:textId="77777777" w:rsidR="00317ABD" w:rsidRPr="00B3001B" w:rsidRDefault="00317ABD" w:rsidP="00317ABD">
      <w:pPr>
        <w:pStyle w:val="affa"/>
        <w:shd w:val="clear" w:color="auto" w:fill="FFFFFF"/>
        <w:ind w:left="0" w:firstLine="709"/>
        <w:jc w:val="both"/>
        <w:rPr>
          <w:color w:val="000000"/>
          <w:sz w:val="28"/>
          <w:szCs w:val="28"/>
        </w:rPr>
      </w:pPr>
    </w:p>
    <w:p w14:paraId="3B878F27"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Срок проведения ТР</w:t>
      </w:r>
    </w:p>
    <w:p w14:paraId="5A8BA8D4" w14:textId="77777777" w:rsidR="00317ABD" w:rsidRPr="00B3001B" w:rsidRDefault="00317ABD" w:rsidP="00317ABD">
      <w:pPr>
        <w:pStyle w:val="affa"/>
        <w:shd w:val="clear" w:color="auto" w:fill="FFFFFF"/>
        <w:ind w:left="0" w:firstLine="709"/>
        <w:jc w:val="both"/>
        <w:rPr>
          <w:color w:val="000000"/>
          <w:sz w:val="28"/>
          <w:szCs w:val="28"/>
        </w:rPr>
      </w:pPr>
      <w:r w:rsidRPr="00B3001B">
        <w:rPr>
          <w:color w:val="000000"/>
          <w:sz w:val="28"/>
          <w:szCs w:val="28"/>
        </w:rPr>
        <w:t>Срок выполнения ТР – не более 7 (Семи) календарных дней с даты, указанной в заявке.</w:t>
      </w:r>
    </w:p>
    <w:p w14:paraId="3AD8A8CE" w14:textId="77777777" w:rsidR="00317ABD" w:rsidRPr="00B3001B" w:rsidRDefault="00317ABD" w:rsidP="00317ABD">
      <w:pPr>
        <w:pStyle w:val="affa"/>
        <w:shd w:val="clear" w:color="auto" w:fill="FFFFFF"/>
        <w:ind w:left="0" w:firstLine="709"/>
        <w:jc w:val="both"/>
        <w:rPr>
          <w:color w:val="000000"/>
          <w:sz w:val="28"/>
          <w:szCs w:val="28"/>
        </w:rPr>
      </w:pPr>
      <w:r w:rsidRPr="00B3001B">
        <w:rPr>
          <w:color w:val="000000"/>
          <w:sz w:val="28"/>
          <w:szCs w:val="28"/>
        </w:rPr>
        <w:t>Срок выполнения работ по замене крупных узлов в сборе и исполнительных механизмов, включая, но, не ограничиваясь: двигатель, коробка передач, рама шасси, кабина оператора, ведущий мост, рулевой мост, стрела, спредер - согласовывается сторонами отдельно.</w:t>
      </w:r>
    </w:p>
    <w:p w14:paraId="24D0ADDF"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Форма, сроки и порядок оплаты работ</w:t>
      </w:r>
    </w:p>
    <w:p w14:paraId="74AAFEFA" w14:textId="77777777" w:rsidR="00317ABD" w:rsidRPr="00B3001B" w:rsidRDefault="00317ABD" w:rsidP="00317ABD">
      <w:pPr>
        <w:pStyle w:val="affa"/>
        <w:ind w:left="0" w:firstLine="709"/>
        <w:jc w:val="both"/>
        <w:rPr>
          <w:color w:val="000000"/>
          <w:sz w:val="28"/>
          <w:szCs w:val="28"/>
        </w:rPr>
      </w:pPr>
      <w:r w:rsidRPr="00B3001B">
        <w:rPr>
          <w:color w:val="000000"/>
          <w:sz w:val="28"/>
          <w:szCs w:val="28"/>
        </w:rPr>
        <w:t xml:space="preserve">Оплата Работ производится в течение 30 (Тридцати) календарных дней с даты подписания сторонами акта сдачи-приемки выполненных работ, составленный по форме Приложения № 6 к проекту договора (приложение № 5 к документации о закупке) </w:t>
      </w:r>
      <w:r w:rsidRPr="00B3001B">
        <w:rPr>
          <w:sz w:val="28"/>
          <w:szCs w:val="28"/>
        </w:rPr>
        <w:t>или универсального передаточного документа (далее УПД)</w:t>
      </w:r>
      <w:r w:rsidRPr="00B3001B">
        <w:rPr>
          <w:color w:val="000000"/>
          <w:sz w:val="28"/>
          <w:szCs w:val="28"/>
        </w:rPr>
        <w:t xml:space="preserve"> на основании счета, счета-фактуры Исполнителя;</w:t>
      </w:r>
    </w:p>
    <w:p w14:paraId="5F04BB26"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Порядок сдачи-приемки выполненных работ</w:t>
      </w:r>
    </w:p>
    <w:p w14:paraId="538C843C" w14:textId="77777777" w:rsidR="00317ABD" w:rsidRPr="00B3001B" w:rsidRDefault="00317ABD" w:rsidP="00317ABD">
      <w:pPr>
        <w:shd w:val="clear" w:color="auto" w:fill="FFFFFF"/>
        <w:ind w:firstLine="709"/>
        <w:jc w:val="both"/>
        <w:rPr>
          <w:sz w:val="28"/>
          <w:szCs w:val="28"/>
        </w:rPr>
      </w:pPr>
      <w:r w:rsidRPr="00B3001B">
        <w:rPr>
          <w:color w:val="000000"/>
          <w:sz w:val="28"/>
          <w:szCs w:val="28"/>
        </w:rPr>
        <w:t>По завершению работ Исполнитель в течение 5 (пяти) календарных дней предоставляет Заказчику акт сдачи-приемки выполненных работ (далее - акт), составленный по форме Приложения № 6 к проекту договора (приложение № 5 к документации о закупке) или УПД. Заказчик в течение 5 (пяти) календарных дней с даты получения акта или УПД направляет Исполнителю подписанный акт или УПД, либо мотивированный отказ от приемки Работ. При наличии мотивированного отказа Заказчика от приемки Работ Сторонами составляется акт с перечнем необходимых доработок и указанием сроков их выполнения. Работы считаются принятыми Заказчиком с даты подписания Сторонами акта сдачи-приемки выполненных работ или УПД. По требованию одной из сторон стороны согласовывают и подписывают акт сверки взаиморасчетов по выполненным работам.</w:t>
      </w:r>
    </w:p>
    <w:p w14:paraId="50B9CD0F"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Требования к качеству работ</w:t>
      </w:r>
    </w:p>
    <w:p w14:paraId="02FC9B6F" w14:textId="77777777" w:rsidR="00317ABD" w:rsidRPr="00B3001B" w:rsidRDefault="00317ABD" w:rsidP="00317ABD">
      <w:pPr>
        <w:shd w:val="clear" w:color="auto" w:fill="FFFFFF"/>
        <w:ind w:firstLine="709"/>
        <w:jc w:val="both"/>
        <w:rPr>
          <w:sz w:val="28"/>
          <w:szCs w:val="28"/>
        </w:rPr>
      </w:pPr>
      <w:r w:rsidRPr="00B3001B">
        <w:rPr>
          <w:sz w:val="28"/>
          <w:szCs w:val="28"/>
        </w:rPr>
        <w:t xml:space="preserve">4.2.13.1. Исполнитель обязан: </w:t>
      </w:r>
    </w:p>
    <w:p w14:paraId="2FE3A2C7" w14:textId="77777777" w:rsidR="00317ABD" w:rsidRPr="00B3001B" w:rsidRDefault="00317ABD" w:rsidP="00317ABD">
      <w:pPr>
        <w:shd w:val="clear" w:color="auto" w:fill="FFFFFF"/>
        <w:ind w:firstLine="709"/>
        <w:jc w:val="both"/>
        <w:rPr>
          <w:sz w:val="28"/>
          <w:szCs w:val="28"/>
        </w:rPr>
      </w:pPr>
      <w:r w:rsidRPr="00B3001B">
        <w:rPr>
          <w:sz w:val="28"/>
          <w:szCs w:val="28"/>
        </w:rPr>
        <w:t>- выполнить Работы качественно на основании действующих стандартов обслуживания в соответствии с заявкой Заказчика;</w:t>
      </w:r>
    </w:p>
    <w:p w14:paraId="4AE881A3" w14:textId="77777777" w:rsidR="00317ABD" w:rsidRPr="00B3001B" w:rsidRDefault="00317ABD" w:rsidP="00317ABD">
      <w:pPr>
        <w:shd w:val="clear" w:color="auto" w:fill="FFFFFF"/>
        <w:ind w:firstLine="709"/>
        <w:jc w:val="both"/>
        <w:rPr>
          <w:sz w:val="28"/>
          <w:szCs w:val="28"/>
        </w:rPr>
      </w:pPr>
      <w:r w:rsidRPr="00B3001B">
        <w:rPr>
          <w:sz w:val="28"/>
          <w:szCs w:val="28"/>
        </w:rPr>
        <w:t>- обеспечивать постоянный контроль за выполнением Работ, незамедлительно принимать меры по устранению выявленных недостатков;</w:t>
      </w:r>
    </w:p>
    <w:p w14:paraId="54C236C9" w14:textId="77777777" w:rsidR="00317ABD" w:rsidRPr="00B3001B" w:rsidRDefault="00317ABD" w:rsidP="00317ABD">
      <w:pPr>
        <w:shd w:val="clear" w:color="auto" w:fill="FFFFFF"/>
        <w:ind w:firstLine="709"/>
        <w:jc w:val="both"/>
        <w:rPr>
          <w:sz w:val="28"/>
          <w:szCs w:val="28"/>
        </w:rPr>
      </w:pPr>
      <w:r w:rsidRPr="00B3001B">
        <w:rPr>
          <w:sz w:val="28"/>
          <w:szCs w:val="28"/>
        </w:rPr>
        <w:t>- соблюдать гарантийные обязательства при проведении ремонтных работ;</w:t>
      </w:r>
    </w:p>
    <w:p w14:paraId="39BC9E6D" w14:textId="77777777" w:rsidR="00317ABD" w:rsidRPr="00B3001B" w:rsidRDefault="00317ABD" w:rsidP="00317ABD">
      <w:pPr>
        <w:shd w:val="clear" w:color="auto" w:fill="FFFFFF"/>
        <w:ind w:firstLine="709"/>
        <w:jc w:val="both"/>
        <w:rPr>
          <w:sz w:val="28"/>
          <w:szCs w:val="28"/>
        </w:rPr>
      </w:pPr>
      <w:r w:rsidRPr="00B3001B">
        <w:rPr>
          <w:sz w:val="28"/>
          <w:szCs w:val="28"/>
        </w:rPr>
        <w:t>- нести ответственность за повреждения Товара в процессе проведения ремонтных работ:</w:t>
      </w:r>
    </w:p>
    <w:p w14:paraId="14169A89" w14:textId="77777777" w:rsidR="00317ABD" w:rsidRPr="00B3001B" w:rsidRDefault="00317ABD" w:rsidP="00317ABD">
      <w:pPr>
        <w:shd w:val="clear" w:color="auto" w:fill="FFFFFF"/>
        <w:ind w:firstLine="709"/>
        <w:jc w:val="both"/>
        <w:rPr>
          <w:sz w:val="28"/>
          <w:szCs w:val="28"/>
        </w:rPr>
      </w:pPr>
      <w:r w:rsidRPr="00B3001B">
        <w:rPr>
          <w:sz w:val="28"/>
          <w:szCs w:val="28"/>
        </w:rPr>
        <w:lastRenderedPageBreak/>
        <w:t>- обеспечить возврат замененных элементов Товара Заказчику;</w:t>
      </w:r>
    </w:p>
    <w:p w14:paraId="42333291" w14:textId="77777777" w:rsidR="00317ABD" w:rsidRPr="00B3001B" w:rsidRDefault="00317ABD" w:rsidP="00317ABD">
      <w:pPr>
        <w:shd w:val="clear" w:color="auto" w:fill="FFFFFF"/>
        <w:ind w:firstLine="709"/>
        <w:jc w:val="both"/>
        <w:rPr>
          <w:sz w:val="28"/>
          <w:szCs w:val="28"/>
        </w:rPr>
      </w:pPr>
      <w:r w:rsidRPr="00B3001B">
        <w:rPr>
          <w:sz w:val="28"/>
          <w:szCs w:val="28"/>
        </w:rPr>
        <w:t>4.2.13.2. Работы должны быть выполнены в полном объеме в соответствии с Договором и приложениями к нему.</w:t>
      </w:r>
    </w:p>
    <w:p w14:paraId="4127B260" w14:textId="77777777" w:rsidR="00317ABD" w:rsidRPr="00B3001B" w:rsidRDefault="00317ABD" w:rsidP="00317ABD">
      <w:pPr>
        <w:shd w:val="clear" w:color="auto" w:fill="FFFFFF"/>
        <w:ind w:firstLine="709"/>
        <w:jc w:val="both"/>
        <w:rPr>
          <w:sz w:val="28"/>
          <w:szCs w:val="28"/>
        </w:rPr>
      </w:pPr>
      <w:r w:rsidRPr="00B3001B">
        <w:rPr>
          <w:sz w:val="28"/>
          <w:szCs w:val="28"/>
        </w:rPr>
        <w:t>4.2.13.3. Исполнитель должен предоставлять Заказчику необходимую и достоверную информацию о Работах, их видах и особенностях.</w:t>
      </w:r>
    </w:p>
    <w:p w14:paraId="2AF2F494" w14:textId="77777777" w:rsidR="00317ABD" w:rsidRPr="00B3001B" w:rsidRDefault="00317ABD" w:rsidP="00317ABD">
      <w:pPr>
        <w:shd w:val="clear" w:color="auto" w:fill="FFFFFF"/>
        <w:ind w:firstLine="709"/>
        <w:jc w:val="both"/>
        <w:rPr>
          <w:sz w:val="28"/>
          <w:szCs w:val="28"/>
        </w:rPr>
      </w:pPr>
      <w:r w:rsidRPr="00B3001B">
        <w:rPr>
          <w:sz w:val="28"/>
          <w:szCs w:val="28"/>
        </w:rPr>
        <w:t>4.2.13.4. Исполнитель должен гарантировать надлежащее качество выполнения Работ. В случае несоответствующего качества, Исполнитель обязан выполнить Работы в соответствии с требованиями Заказчика и нести расходы, связанные с выполнением данных Работ.</w:t>
      </w:r>
    </w:p>
    <w:p w14:paraId="459D943A" w14:textId="77777777" w:rsidR="00317ABD" w:rsidRPr="00B3001B" w:rsidRDefault="00317ABD" w:rsidP="00317ABD">
      <w:pPr>
        <w:shd w:val="clear" w:color="auto" w:fill="FFFFFF"/>
        <w:ind w:firstLine="709"/>
        <w:jc w:val="both"/>
        <w:rPr>
          <w:sz w:val="28"/>
          <w:szCs w:val="28"/>
        </w:rPr>
      </w:pPr>
      <w:r w:rsidRPr="00B3001B">
        <w:rPr>
          <w:sz w:val="28"/>
          <w:szCs w:val="28"/>
        </w:rPr>
        <w:t>4.2.13.5. Работы должны выполняться высококвалифицированными специалистами, прошедшими обучение.</w:t>
      </w:r>
    </w:p>
    <w:p w14:paraId="494C5354" w14:textId="77777777" w:rsidR="00317ABD" w:rsidRPr="00B3001B" w:rsidRDefault="00317ABD" w:rsidP="00317ABD">
      <w:pPr>
        <w:shd w:val="clear" w:color="auto" w:fill="FFFFFF"/>
        <w:ind w:firstLine="709"/>
        <w:jc w:val="both"/>
        <w:rPr>
          <w:sz w:val="28"/>
          <w:szCs w:val="28"/>
        </w:rPr>
      </w:pPr>
      <w:r w:rsidRPr="00B3001B">
        <w:rPr>
          <w:sz w:val="28"/>
          <w:szCs w:val="28"/>
        </w:rPr>
        <w:t>4.2.13.6. Применяемые при выполнении работ по ТР Техники запасные части и материалы предоставляются как Заказчиком, так и Исполнителем. Предоставленные запасные части и материалы Исполнителем должны быть оригинальными и иметь документы, подтверждающие их качество от завода производителя. Победитель обязан предоставить по запросу Заказчика, заверенные копии указанных документов.</w:t>
      </w:r>
    </w:p>
    <w:p w14:paraId="1025AAB0"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Требования к безопасности Работ</w:t>
      </w:r>
    </w:p>
    <w:p w14:paraId="1011EE5E" w14:textId="77777777" w:rsidR="00317ABD" w:rsidRPr="00B3001B" w:rsidRDefault="00317ABD" w:rsidP="00317ABD">
      <w:pPr>
        <w:pStyle w:val="affa"/>
        <w:shd w:val="clear" w:color="auto" w:fill="FFFFFF"/>
        <w:ind w:left="0" w:firstLine="709"/>
        <w:jc w:val="both"/>
        <w:rPr>
          <w:color w:val="000000" w:themeColor="text1"/>
          <w:sz w:val="28"/>
          <w:szCs w:val="28"/>
        </w:rPr>
      </w:pPr>
      <w:r w:rsidRPr="00B3001B">
        <w:rPr>
          <w:color w:val="000000" w:themeColor="text1"/>
          <w:sz w:val="28"/>
          <w:szCs w:val="28"/>
        </w:rPr>
        <w:t>При выполнении работ должны быть соблюдены требования по соблюдению норм пожарной безопасности, техники безопасности, охраны труда и охраны окружающей среды.</w:t>
      </w:r>
    </w:p>
    <w:p w14:paraId="1AF24A1E" w14:textId="77777777" w:rsidR="00317ABD" w:rsidRPr="00B3001B" w:rsidRDefault="00317ABD" w:rsidP="00317ABD">
      <w:pPr>
        <w:pStyle w:val="affa"/>
        <w:numPr>
          <w:ilvl w:val="2"/>
          <w:numId w:val="31"/>
        </w:numPr>
        <w:pBdr>
          <w:between w:val="nil"/>
        </w:pBdr>
        <w:ind w:left="0" w:firstLine="709"/>
        <w:jc w:val="both"/>
        <w:outlineLvl w:val="2"/>
        <w:rPr>
          <w:b/>
          <w:bCs/>
          <w:color w:val="000000"/>
          <w:sz w:val="28"/>
          <w:szCs w:val="28"/>
        </w:rPr>
      </w:pPr>
      <w:r w:rsidRPr="00B3001B">
        <w:rPr>
          <w:b/>
          <w:bCs/>
          <w:color w:val="000000"/>
          <w:sz w:val="28"/>
          <w:szCs w:val="28"/>
        </w:rPr>
        <w:t>Условия предоставления гарантии</w:t>
      </w:r>
    </w:p>
    <w:p w14:paraId="5C121CB1" w14:textId="77777777" w:rsidR="00317ABD" w:rsidRPr="00B3001B" w:rsidRDefault="00317ABD" w:rsidP="00317ABD">
      <w:pPr>
        <w:shd w:val="clear" w:color="auto" w:fill="FFFFFF"/>
        <w:ind w:firstLine="709"/>
        <w:jc w:val="both"/>
        <w:rPr>
          <w:sz w:val="28"/>
          <w:szCs w:val="28"/>
        </w:rPr>
      </w:pPr>
      <w:r w:rsidRPr="00B3001B">
        <w:rPr>
          <w:sz w:val="28"/>
          <w:szCs w:val="28"/>
        </w:rPr>
        <w:t>Срок гарантии на выполненные работы – должен быть не менее 12 (двенадцати) месяцев с даты подписания акта сдачи-приемки выполненных работ или УПД.</w:t>
      </w:r>
    </w:p>
    <w:p w14:paraId="3DE38A31" w14:textId="77777777" w:rsidR="00317ABD" w:rsidRPr="00B3001B" w:rsidRDefault="00317ABD" w:rsidP="00317ABD">
      <w:pPr>
        <w:shd w:val="clear" w:color="auto" w:fill="FFFFFF"/>
        <w:ind w:firstLine="709"/>
        <w:jc w:val="both"/>
        <w:rPr>
          <w:sz w:val="28"/>
          <w:szCs w:val="28"/>
        </w:rPr>
      </w:pPr>
      <w:r w:rsidRPr="00B3001B">
        <w:rPr>
          <w:sz w:val="28"/>
          <w:szCs w:val="28"/>
        </w:rPr>
        <w:t>Гарантийный срок на запасные части должен устанавливаться заводом-изготовителем, но должен быть не менее 12 месяцев или 2000 моточасов, в зависимости от того, что наступит раньше.</w:t>
      </w:r>
    </w:p>
    <w:p w14:paraId="5D39561C" w14:textId="77777777" w:rsidR="00317ABD" w:rsidRPr="00B3001B" w:rsidRDefault="00317ABD" w:rsidP="00317ABD">
      <w:pPr>
        <w:shd w:val="clear" w:color="auto" w:fill="FFFFFF"/>
        <w:ind w:firstLine="709"/>
        <w:jc w:val="both"/>
        <w:rPr>
          <w:sz w:val="28"/>
          <w:szCs w:val="28"/>
        </w:rPr>
      </w:pPr>
      <w:r w:rsidRPr="00B3001B">
        <w:rPr>
          <w:sz w:val="28"/>
          <w:szCs w:val="28"/>
        </w:rPr>
        <w:t>При обнаружении дефектов в течение гарантийного срока возникших в процессе эксплуатации Товара вследствие некачественно выполненных Работ или при установке некачественных запасных частей при ремонте Заказчик обязан известить об этом Исполнителя с вызовом представителя Исполнителя для решения вопросов, связанных с устранением дефектов за его счет. Стороны составляют акт об обнаруженных дефектах. В случае неприбытия представителя Исполнителя, Заказчик самостоятельно составляет акт об обнаруженных дефектах с указанием наименований и характера дефектов, которые будут являться основанием для производства Исполнителем гарантийного ремонта. Срок устранения Исполнителем выявленных дефектов не должен превышать нормативного времени выполнения работ. При этом гарантийный срок продлевается на период устранения недостатков.</w:t>
      </w:r>
    </w:p>
    <w:p w14:paraId="7BA967FB" w14:textId="77777777" w:rsidR="00317ABD" w:rsidRPr="00B3001B" w:rsidRDefault="00317ABD" w:rsidP="00317ABD">
      <w:pPr>
        <w:pBdr>
          <w:between w:val="nil"/>
        </w:pBdr>
        <w:ind w:right="-1"/>
        <w:jc w:val="right"/>
        <w:outlineLvl w:val="1"/>
        <w:rPr>
          <w:b/>
          <w:color w:val="000000"/>
        </w:rPr>
      </w:pPr>
      <w:r w:rsidRPr="00B3001B">
        <w:rPr>
          <w:b/>
          <w:color w:val="000000"/>
        </w:rPr>
        <w:t>Таблица № 1 Технического задания</w:t>
      </w:r>
    </w:p>
    <w:tbl>
      <w:tblPr>
        <w:tblW w:w="9776" w:type="dxa"/>
        <w:tblLayout w:type="fixed"/>
        <w:tblLook w:val="04A0" w:firstRow="1" w:lastRow="0" w:firstColumn="1" w:lastColumn="0" w:noHBand="0" w:noVBand="1"/>
      </w:tblPr>
      <w:tblGrid>
        <w:gridCol w:w="934"/>
        <w:gridCol w:w="2889"/>
        <w:gridCol w:w="5953"/>
      </w:tblGrid>
      <w:tr w:rsidR="00317ABD" w:rsidRPr="00B3001B" w14:paraId="7EA654A4" w14:textId="77777777" w:rsidTr="007F61AB">
        <w:trPr>
          <w:trHeight w:val="945"/>
        </w:trPr>
        <w:tc>
          <w:tcPr>
            <w:tcW w:w="9776" w:type="dxa"/>
            <w:gridSpan w:val="3"/>
            <w:tcBorders>
              <w:top w:val="single" w:sz="4" w:space="0" w:color="auto"/>
              <w:left w:val="single" w:sz="4" w:space="0" w:color="auto"/>
              <w:bottom w:val="single" w:sz="4" w:space="0" w:color="auto"/>
              <w:right w:val="single" w:sz="4" w:space="0" w:color="auto"/>
            </w:tcBorders>
            <w:shd w:val="clear" w:color="auto" w:fill="auto"/>
            <w:vAlign w:val="center"/>
            <w:hideMark/>
          </w:tcPr>
          <w:p w14:paraId="2D06F308" w14:textId="77777777" w:rsidR="00317ABD" w:rsidRPr="00B3001B" w:rsidRDefault="00317ABD" w:rsidP="007F61AB">
            <w:pPr>
              <w:pBdr>
                <w:between w:val="nil"/>
              </w:pBdr>
              <w:tabs>
                <w:tab w:val="left" w:pos="22680"/>
              </w:tabs>
              <w:ind w:firstLine="709"/>
              <w:jc w:val="both"/>
              <w:rPr>
                <w:b/>
                <w:bCs/>
                <w:color w:val="000000"/>
                <w:sz w:val="28"/>
                <w:szCs w:val="28"/>
                <w:lang w:eastAsia="ru-RU"/>
              </w:rPr>
            </w:pPr>
            <w:r w:rsidRPr="00B3001B">
              <w:rPr>
                <w:b/>
                <w:bCs/>
                <w:color w:val="000000"/>
                <w:sz w:val="28"/>
                <w:szCs w:val="28"/>
                <w:lang w:eastAsia="ru-RU"/>
              </w:rPr>
              <w:t xml:space="preserve">Технические требования на контейнерный перегружатель «ричстакер» для обработки 20-40 футовых контейнеров                           </w:t>
            </w:r>
          </w:p>
        </w:tc>
      </w:tr>
      <w:tr w:rsidR="00317ABD" w:rsidRPr="00B3001B" w14:paraId="5D4772FD" w14:textId="77777777" w:rsidTr="007F61AB">
        <w:trPr>
          <w:trHeight w:val="525"/>
        </w:trPr>
        <w:tc>
          <w:tcPr>
            <w:tcW w:w="934" w:type="dxa"/>
            <w:tcBorders>
              <w:top w:val="nil"/>
              <w:left w:val="single" w:sz="4" w:space="0" w:color="auto"/>
              <w:bottom w:val="single" w:sz="4" w:space="0" w:color="auto"/>
              <w:right w:val="single" w:sz="4" w:space="0" w:color="auto"/>
            </w:tcBorders>
            <w:shd w:val="clear" w:color="auto" w:fill="auto"/>
            <w:vAlign w:val="center"/>
            <w:hideMark/>
          </w:tcPr>
          <w:p w14:paraId="4E0A1682"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lastRenderedPageBreak/>
              <w:t>№ п/п</w:t>
            </w:r>
          </w:p>
        </w:tc>
        <w:tc>
          <w:tcPr>
            <w:tcW w:w="2889" w:type="dxa"/>
            <w:tcBorders>
              <w:top w:val="nil"/>
              <w:left w:val="nil"/>
              <w:bottom w:val="single" w:sz="4" w:space="0" w:color="auto"/>
              <w:right w:val="single" w:sz="4" w:space="0" w:color="auto"/>
            </w:tcBorders>
            <w:shd w:val="clear" w:color="auto" w:fill="auto"/>
            <w:vAlign w:val="center"/>
            <w:hideMark/>
          </w:tcPr>
          <w:p w14:paraId="740E47AC"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Наименование</w:t>
            </w:r>
          </w:p>
        </w:tc>
        <w:tc>
          <w:tcPr>
            <w:tcW w:w="5953" w:type="dxa"/>
            <w:tcBorders>
              <w:top w:val="nil"/>
              <w:left w:val="nil"/>
              <w:bottom w:val="single" w:sz="4" w:space="0" w:color="auto"/>
              <w:right w:val="single" w:sz="4" w:space="0" w:color="auto"/>
            </w:tcBorders>
            <w:shd w:val="clear" w:color="auto" w:fill="auto"/>
            <w:vAlign w:val="center"/>
            <w:hideMark/>
          </w:tcPr>
          <w:p w14:paraId="62E09881"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Требование</w:t>
            </w:r>
          </w:p>
        </w:tc>
      </w:tr>
      <w:tr w:rsidR="00317ABD" w:rsidRPr="00B3001B" w14:paraId="240E3E5F" w14:textId="77777777" w:rsidTr="007F61AB">
        <w:trPr>
          <w:trHeight w:val="375"/>
        </w:trPr>
        <w:tc>
          <w:tcPr>
            <w:tcW w:w="934" w:type="dxa"/>
            <w:tcBorders>
              <w:top w:val="nil"/>
              <w:left w:val="single" w:sz="4" w:space="0" w:color="auto"/>
              <w:bottom w:val="single" w:sz="4" w:space="0" w:color="auto"/>
              <w:right w:val="single" w:sz="4" w:space="0" w:color="auto"/>
            </w:tcBorders>
            <w:shd w:val="clear" w:color="auto" w:fill="auto"/>
            <w:vAlign w:val="center"/>
            <w:hideMark/>
          </w:tcPr>
          <w:p w14:paraId="191343DB"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1</w:t>
            </w:r>
          </w:p>
        </w:tc>
        <w:tc>
          <w:tcPr>
            <w:tcW w:w="8842" w:type="dxa"/>
            <w:gridSpan w:val="2"/>
            <w:tcBorders>
              <w:top w:val="single" w:sz="4" w:space="0" w:color="auto"/>
              <w:left w:val="nil"/>
              <w:bottom w:val="single" w:sz="4" w:space="0" w:color="auto"/>
              <w:right w:val="single" w:sz="4" w:space="0" w:color="auto"/>
            </w:tcBorders>
            <w:shd w:val="clear" w:color="auto" w:fill="auto"/>
            <w:vAlign w:val="center"/>
            <w:hideMark/>
          </w:tcPr>
          <w:p w14:paraId="131EEA46"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 xml:space="preserve">Общие сведения </w:t>
            </w:r>
          </w:p>
        </w:tc>
      </w:tr>
      <w:tr w:rsidR="00317ABD" w:rsidRPr="00B3001B" w14:paraId="4D87ED8F" w14:textId="77777777" w:rsidTr="007F61AB">
        <w:trPr>
          <w:trHeight w:val="1212"/>
        </w:trPr>
        <w:tc>
          <w:tcPr>
            <w:tcW w:w="934" w:type="dxa"/>
            <w:tcBorders>
              <w:top w:val="nil"/>
              <w:left w:val="single" w:sz="4" w:space="0" w:color="auto"/>
              <w:bottom w:val="single" w:sz="4" w:space="0" w:color="auto"/>
              <w:right w:val="single" w:sz="4" w:space="0" w:color="auto"/>
            </w:tcBorders>
            <w:shd w:val="clear" w:color="auto" w:fill="auto"/>
            <w:vAlign w:val="center"/>
            <w:hideMark/>
          </w:tcPr>
          <w:p w14:paraId="517B8C2A"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1.1.</w:t>
            </w:r>
          </w:p>
        </w:tc>
        <w:tc>
          <w:tcPr>
            <w:tcW w:w="2889" w:type="dxa"/>
            <w:tcBorders>
              <w:top w:val="nil"/>
              <w:left w:val="nil"/>
              <w:bottom w:val="single" w:sz="4" w:space="0" w:color="auto"/>
              <w:right w:val="single" w:sz="4" w:space="0" w:color="auto"/>
            </w:tcBorders>
            <w:shd w:val="clear" w:color="auto" w:fill="auto"/>
            <w:vAlign w:val="center"/>
            <w:hideMark/>
          </w:tcPr>
          <w:p w14:paraId="0BBD164E" w14:textId="77777777" w:rsidR="00317ABD" w:rsidRPr="00B3001B" w:rsidRDefault="00317ABD" w:rsidP="007F61AB">
            <w:pPr>
              <w:rPr>
                <w:color w:val="000000"/>
                <w:sz w:val="28"/>
                <w:szCs w:val="28"/>
                <w:lang w:eastAsia="ru-RU"/>
              </w:rPr>
            </w:pPr>
            <w:r w:rsidRPr="00B3001B">
              <w:rPr>
                <w:color w:val="000000"/>
                <w:sz w:val="28"/>
                <w:szCs w:val="28"/>
                <w:lang w:eastAsia="ru-RU"/>
              </w:rPr>
              <w:t>Места поставки и количество Товара:</w:t>
            </w:r>
          </w:p>
        </w:tc>
        <w:tc>
          <w:tcPr>
            <w:tcW w:w="5953" w:type="dxa"/>
            <w:tcBorders>
              <w:top w:val="nil"/>
              <w:left w:val="nil"/>
              <w:bottom w:val="single" w:sz="4" w:space="0" w:color="auto"/>
              <w:right w:val="single" w:sz="4" w:space="0" w:color="auto"/>
            </w:tcBorders>
            <w:shd w:val="clear" w:color="000000" w:fill="FFFFFF"/>
            <w:vAlign w:val="center"/>
            <w:hideMark/>
          </w:tcPr>
          <w:p w14:paraId="700D6927" w14:textId="77777777" w:rsidR="00317ABD" w:rsidRPr="00B3001B" w:rsidRDefault="00317ABD" w:rsidP="007F61AB">
            <w:pPr>
              <w:rPr>
                <w:i/>
                <w:iCs/>
                <w:sz w:val="28"/>
                <w:szCs w:val="28"/>
                <w:lang w:eastAsia="ru-RU"/>
              </w:rPr>
            </w:pPr>
            <w:r w:rsidRPr="00B3001B">
              <w:rPr>
                <w:i/>
                <w:iCs/>
                <w:sz w:val="28"/>
                <w:szCs w:val="28"/>
                <w:lang w:eastAsia="ru-RU"/>
              </w:rPr>
              <w:t xml:space="preserve">Два ричстакера - 674650, Российская Федерация, Забайкальский край, Забайкальский район, </w:t>
            </w:r>
            <w:proofErr w:type="spellStart"/>
            <w:r w:rsidRPr="00B3001B">
              <w:rPr>
                <w:i/>
                <w:iCs/>
                <w:sz w:val="28"/>
                <w:szCs w:val="28"/>
                <w:lang w:eastAsia="ru-RU"/>
              </w:rPr>
              <w:t>пгт</w:t>
            </w:r>
            <w:proofErr w:type="spellEnd"/>
            <w:r w:rsidRPr="00B3001B">
              <w:rPr>
                <w:i/>
                <w:iCs/>
                <w:sz w:val="28"/>
                <w:szCs w:val="28"/>
                <w:lang w:eastAsia="ru-RU"/>
              </w:rPr>
              <w:t>. Забайкальск, ул. 1 Мая, д.7</w:t>
            </w:r>
          </w:p>
        </w:tc>
      </w:tr>
      <w:tr w:rsidR="00317ABD" w:rsidRPr="00B3001B" w14:paraId="701F9F23" w14:textId="77777777" w:rsidTr="007F61AB">
        <w:trPr>
          <w:trHeight w:val="825"/>
        </w:trPr>
        <w:tc>
          <w:tcPr>
            <w:tcW w:w="934" w:type="dxa"/>
            <w:tcBorders>
              <w:top w:val="nil"/>
              <w:left w:val="single" w:sz="4" w:space="0" w:color="auto"/>
              <w:bottom w:val="single" w:sz="4" w:space="0" w:color="auto"/>
              <w:right w:val="single" w:sz="4" w:space="0" w:color="auto"/>
            </w:tcBorders>
            <w:shd w:val="clear" w:color="auto" w:fill="auto"/>
            <w:vAlign w:val="center"/>
            <w:hideMark/>
          </w:tcPr>
          <w:p w14:paraId="72B17278"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1.2.</w:t>
            </w:r>
          </w:p>
        </w:tc>
        <w:tc>
          <w:tcPr>
            <w:tcW w:w="2889" w:type="dxa"/>
            <w:tcBorders>
              <w:top w:val="nil"/>
              <w:left w:val="nil"/>
              <w:bottom w:val="single" w:sz="4" w:space="0" w:color="auto"/>
              <w:right w:val="single" w:sz="4" w:space="0" w:color="auto"/>
            </w:tcBorders>
            <w:shd w:val="clear" w:color="auto" w:fill="auto"/>
            <w:vAlign w:val="center"/>
            <w:hideMark/>
          </w:tcPr>
          <w:p w14:paraId="1C815889" w14:textId="77777777" w:rsidR="00317ABD" w:rsidRPr="00B3001B" w:rsidRDefault="00317ABD" w:rsidP="007F61AB">
            <w:pPr>
              <w:rPr>
                <w:color w:val="000000"/>
                <w:sz w:val="28"/>
                <w:szCs w:val="28"/>
                <w:lang w:eastAsia="ru-RU"/>
              </w:rPr>
            </w:pPr>
            <w:r w:rsidRPr="00B3001B">
              <w:rPr>
                <w:color w:val="000000"/>
                <w:sz w:val="28"/>
                <w:szCs w:val="28"/>
                <w:lang w:eastAsia="ru-RU"/>
              </w:rPr>
              <w:t>Срок поставки, дней</w:t>
            </w:r>
          </w:p>
        </w:tc>
        <w:tc>
          <w:tcPr>
            <w:tcW w:w="5953" w:type="dxa"/>
            <w:tcBorders>
              <w:top w:val="nil"/>
              <w:left w:val="nil"/>
              <w:bottom w:val="single" w:sz="4" w:space="0" w:color="auto"/>
              <w:right w:val="single" w:sz="4" w:space="0" w:color="auto"/>
            </w:tcBorders>
            <w:shd w:val="clear" w:color="000000" w:fill="FFFFFF"/>
            <w:vAlign w:val="center"/>
            <w:hideMark/>
          </w:tcPr>
          <w:p w14:paraId="292E4BD3" w14:textId="77777777" w:rsidR="00317ABD" w:rsidRPr="00B3001B" w:rsidRDefault="00317ABD" w:rsidP="007F61AB">
            <w:pPr>
              <w:jc w:val="center"/>
              <w:rPr>
                <w:i/>
                <w:iCs/>
                <w:color w:val="000000"/>
                <w:sz w:val="28"/>
                <w:szCs w:val="28"/>
                <w:lang w:eastAsia="ru-RU"/>
              </w:rPr>
            </w:pPr>
            <w:r w:rsidRPr="00B3001B">
              <w:rPr>
                <w:i/>
                <w:iCs/>
                <w:color w:val="000000"/>
                <w:sz w:val="28"/>
                <w:szCs w:val="28"/>
                <w:lang w:eastAsia="ru-RU"/>
              </w:rPr>
              <w:t>Товар должен быть поставлен не позднее 120 (ста двадцати) календарных дней с даты подписания договора.</w:t>
            </w:r>
          </w:p>
        </w:tc>
      </w:tr>
      <w:tr w:rsidR="00317ABD" w:rsidRPr="00B3001B" w14:paraId="6FE1CD88" w14:textId="77777777" w:rsidTr="007F61AB">
        <w:trPr>
          <w:trHeight w:val="150"/>
        </w:trPr>
        <w:tc>
          <w:tcPr>
            <w:tcW w:w="934" w:type="dxa"/>
            <w:tcBorders>
              <w:top w:val="nil"/>
              <w:left w:val="single" w:sz="4" w:space="0" w:color="auto"/>
              <w:bottom w:val="single" w:sz="4" w:space="0" w:color="auto"/>
              <w:right w:val="single" w:sz="4" w:space="0" w:color="auto"/>
            </w:tcBorders>
            <w:shd w:val="clear" w:color="000000" w:fill="FFFFFF"/>
            <w:vAlign w:val="center"/>
          </w:tcPr>
          <w:p w14:paraId="0828F87B"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1.3.</w:t>
            </w:r>
          </w:p>
        </w:tc>
        <w:tc>
          <w:tcPr>
            <w:tcW w:w="2889" w:type="dxa"/>
            <w:tcBorders>
              <w:top w:val="nil"/>
              <w:left w:val="single" w:sz="4" w:space="0" w:color="auto"/>
              <w:bottom w:val="single" w:sz="4" w:space="0" w:color="auto"/>
              <w:right w:val="single" w:sz="4" w:space="0" w:color="auto"/>
            </w:tcBorders>
            <w:shd w:val="clear" w:color="000000" w:fill="FFFFFF"/>
            <w:vAlign w:val="center"/>
          </w:tcPr>
          <w:p w14:paraId="26D1366A" w14:textId="77777777" w:rsidR="00317ABD" w:rsidRPr="00B3001B" w:rsidRDefault="00317ABD" w:rsidP="007F61AB">
            <w:pPr>
              <w:rPr>
                <w:color w:val="000000"/>
                <w:sz w:val="28"/>
                <w:szCs w:val="28"/>
                <w:lang w:eastAsia="ru-RU"/>
              </w:rPr>
            </w:pPr>
            <w:r w:rsidRPr="00B3001B">
              <w:rPr>
                <w:color w:val="000000"/>
                <w:sz w:val="28"/>
                <w:szCs w:val="28"/>
                <w:lang w:eastAsia="ru-RU"/>
              </w:rPr>
              <w:t>Марка Товара</w:t>
            </w:r>
          </w:p>
        </w:tc>
        <w:tc>
          <w:tcPr>
            <w:tcW w:w="5953" w:type="dxa"/>
            <w:tcBorders>
              <w:top w:val="nil"/>
              <w:left w:val="nil"/>
              <w:bottom w:val="single" w:sz="4" w:space="0" w:color="auto"/>
              <w:right w:val="single" w:sz="4" w:space="0" w:color="auto"/>
            </w:tcBorders>
            <w:shd w:val="clear" w:color="000000" w:fill="FFFFFF"/>
            <w:vAlign w:val="center"/>
          </w:tcPr>
          <w:p w14:paraId="43214F08"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Допустимые марки Товара: </w:t>
            </w:r>
            <w:r w:rsidRPr="00B3001B">
              <w:rPr>
                <w:color w:val="000000"/>
                <w:sz w:val="28"/>
                <w:szCs w:val="28"/>
                <w:lang w:val="en-US" w:eastAsia="ru-RU"/>
              </w:rPr>
              <w:t>Sany</w:t>
            </w:r>
            <w:r w:rsidRPr="00B3001B">
              <w:rPr>
                <w:color w:val="000000"/>
                <w:sz w:val="28"/>
                <w:szCs w:val="28"/>
                <w:lang w:eastAsia="ru-RU"/>
              </w:rPr>
              <w:t xml:space="preserve">, </w:t>
            </w:r>
            <w:r w:rsidRPr="00B3001B">
              <w:rPr>
                <w:color w:val="000000"/>
                <w:sz w:val="28"/>
                <w:szCs w:val="28"/>
                <w:lang w:val="en-US" w:eastAsia="ru-RU"/>
              </w:rPr>
              <w:t>XCMG</w:t>
            </w:r>
          </w:p>
        </w:tc>
      </w:tr>
      <w:tr w:rsidR="00317ABD" w:rsidRPr="00B3001B" w14:paraId="2B4F524F" w14:textId="77777777" w:rsidTr="007F61AB">
        <w:trPr>
          <w:trHeight w:val="150"/>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4496BC43"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1.4.</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65C138DE" w14:textId="77777777" w:rsidR="00317ABD" w:rsidRPr="00B3001B" w:rsidRDefault="00317ABD" w:rsidP="007F61AB">
            <w:pPr>
              <w:rPr>
                <w:color w:val="000000"/>
                <w:sz w:val="28"/>
                <w:szCs w:val="28"/>
                <w:lang w:eastAsia="ru-RU"/>
              </w:rPr>
            </w:pPr>
            <w:r w:rsidRPr="00B3001B">
              <w:rPr>
                <w:color w:val="000000"/>
                <w:sz w:val="28"/>
                <w:szCs w:val="28"/>
                <w:lang w:eastAsia="ru-RU"/>
              </w:rPr>
              <w:t>Температура эксплуатации отдельных элементов</w:t>
            </w:r>
          </w:p>
        </w:tc>
        <w:tc>
          <w:tcPr>
            <w:tcW w:w="5953" w:type="dxa"/>
            <w:tcBorders>
              <w:top w:val="nil"/>
              <w:left w:val="nil"/>
              <w:bottom w:val="single" w:sz="4" w:space="0" w:color="auto"/>
              <w:right w:val="single" w:sz="4" w:space="0" w:color="auto"/>
            </w:tcBorders>
            <w:shd w:val="clear" w:color="000000" w:fill="FFFFFF"/>
            <w:vAlign w:val="center"/>
            <w:hideMark/>
          </w:tcPr>
          <w:p w14:paraId="40AF9762"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 -металлоконструкция - 40 С / + 40 </w:t>
            </w:r>
            <w:r w:rsidRPr="00B3001B">
              <w:rPr>
                <w:color w:val="000000"/>
                <w:sz w:val="28"/>
                <w:szCs w:val="28"/>
                <w:vertAlign w:val="superscript"/>
                <w:lang w:eastAsia="ru-RU"/>
              </w:rPr>
              <w:t>0</w:t>
            </w:r>
            <w:r w:rsidRPr="00B3001B">
              <w:rPr>
                <w:color w:val="000000"/>
                <w:sz w:val="28"/>
                <w:szCs w:val="28"/>
                <w:lang w:eastAsia="ru-RU"/>
              </w:rPr>
              <w:t>С</w:t>
            </w:r>
          </w:p>
        </w:tc>
      </w:tr>
      <w:tr w:rsidR="00317ABD" w:rsidRPr="00B3001B" w14:paraId="08232EA9"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1D157406"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5B10BD0E"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2C31A8BD"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 - спредер - 40 С / + 40С</w:t>
            </w:r>
          </w:p>
        </w:tc>
      </w:tr>
      <w:tr w:rsidR="00317ABD" w:rsidRPr="00B3001B" w14:paraId="3A300C6B" w14:textId="77777777" w:rsidTr="007F61AB">
        <w:trPr>
          <w:trHeight w:val="321"/>
        </w:trPr>
        <w:tc>
          <w:tcPr>
            <w:tcW w:w="934" w:type="dxa"/>
            <w:vMerge/>
            <w:tcBorders>
              <w:top w:val="nil"/>
              <w:left w:val="single" w:sz="4" w:space="0" w:color="auto"/>
              <w:bottom w:val="single" w:sz="4" w:space="0" w:color="auto"/>
              <w:right w:val="single" w:sz="4" w:space="0" w:color="auto"/>
            </w:tcBorders>
            <w:vAlign w:val="center"/>
            <w:hideMark/>
          </w:tcPr>
          <w:p w14:paraId="48C1AE42"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494701E7"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4420D249" w14:textId="77777777" w:rsidR="00317ABD" w:rsidRPr="00B3001B" w:rsidRDefault="00317ABD" w:rsidP="007F61AB">
            <w:pPr>
              <w:rPr>
                <w:color w:val="000000"/>
                <w:sz w:val="28"/>
                <w:szCs w:val="28"/>
                <w:lang w:eastAsia="ru-RU"/>
              </w:rPr>
            </w:pPr>
            <w:r w:rsidRPr="00B3001B">
              <w:rPr>
                <w:color w:val="000000"/>
                <w:sz w:val="28"/>
                <w:szCs w:val="28"/>
                <w:lang w:eastAsia="ru-RU"/>
              </w:rPr>
              <w:t>- гидравлические шланги (до -40°С);</w:t>
            </w:r>
          </w:p>
        </w:tc>
      </w:tr>
      <w:tr w:rsidR="00317ABD" w:rsidRPr="00B3001B" w14:paraId="14ACC4B2" w14:textId="77777777" w:rsidTr="007F61AB">
        <w:trPr>
          <w:trHeight w:val="167"/>
        </w:trPr>
        <w:tc>
          <w:tcPr>
            <w:tcW w:w="934" w:type="dxa"/>
            <w:vMerge/>
            <w:tcBorders>
              <w:top w:val="nil"/>
              <w:left w:val="single" w:sz="4" w:space="0" w:color="auto"/>
              <w:bottom w:val="single" w:sz="4" w:space="0" w:color="auto"/>
              <w:right w:val="single" w:sz="4" w:space="0" w:color="auto"/>
            </w:tcBorders>
            <w:vAlign w:val="center"/>
            <w:hideMark/>
          </w:tcPr>
          <w:p w14:paraId="60592CCD"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58189CB2"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43404BE7"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 - низкотемпературная изоляция электропроводки (до -40°С); </w:t>
            </w:r>
          </w:p>
        </w:tc>
      </w:tr>
      <w:tr w:rsidR="00317ABD" w:rsidRPr="00B3001B" w14:paraId="38FA0BB7" w14:textId="77777777" w:rsidTr="007F61AB">
        <w:trPr>
          <w:trHeight w:val="504"/>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302AA18"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1.5.</w:t>
            </w:r>
          </w:p>
        </w:tc>
        <w:tc>
          <w:tcPr>
            <w:tcW w:w="2889" w:type="dxa"/>
            <w:tcBorders>
              <w:top w:val="nil"/>
              <w:left w:val="nil"/>
              <w:bottom w:val="single" w:sz="4" w:space="0" w:color="auto"/>
              <w:right w:val="single" w:sz="4" w:space="0" w:color="auto"/>
            </w:tcBorders>
            <w:shd w:val="clear" w:color="000000" w:fill="FFFFFF"/>
            <w:vAlign w:val="center"/>
            <w:hideMark/>
          </w:tcPr>
          <w:p w14:paraId="584434DB" w14:textId="77777777" w:rsidR="00317ABD" w:rsidRPr="00B3001B" w:rsidRDefault="00317ABD" w:rsidP="007F61AB">
            <w:pPr>
              <w:rPr>
                <w:color w:val="000000"/>
                <w:sz w:val="28"/>
                <w:szCs w:val="28"/>
                <w:lang w:eastAsia="ru-RU"/>
              </w:rPr>
            </w:pPr>
            <w:r w:rsidRPr="00B3001B">
              <w:rPr>
                <w:color w:val="000000"/>
                <w:sz w:val="28"/>
                <w:szCs w:val="28"/>
                <w:lang w:eastAsia="ru-RU"/>
              </w:rPr>
              <w:t>Максимально допустимая скорость ветра для работы ричстакера</w:t>
            </w:r>
          </w:p>
        </w:tc>
        <w:tc>
          <w:tcPr>
            <w:tcW w:w="5953" w:type="dxa"/>
            <w:tcBorders>
              <w:top w:val="nil"/>
              <w:left w:val="nil"/>
              <w:bottom w:val="single" w:sz="4" w:space="0" w:color="auto"/>
              <w:right w:val="single" w:sz="4" w:space="0" w:color="auto"/>
            </w:tcBorders>
            <w:shd w:val="clear" w:color="000000" w:fill="FFFFFF"/>
            <w:vAlign w:val="center"/>
            <w:hideMark/>
          </w:tcPr>
          <w:p w14:paraId="4BACA31A" w14:textId="77777777" w:rsidR="00317ABD" w:rsidRPr="00B3001B" w:rsidRDefault="00317ABD" w:rsidP="007F61AB">
            <w:pPr>
              <w:rPr>
                <w:color w:val="000000"/>
                <w:sz w:val="28"/>
                <w:szCs w:val="28"/>
                <w:lang w:eastAsia="ru-RU"/>
              </w:rPr>
            </w:pPr>
            <w:r w:rsidRPr="00B3001B">
              <w:rPr>
                <w:color w:val="000000"/>
                <w:sz w:val="28"/>
                <w:szCs w:val="28"/>
                <w:lang w:eastAsia="ru-RU"/>
              </w:rPr>
              <w:t>не менее 14 м/с</w:t>
            </w:r>
          </w:p>
        </w:tc>
      </w:tr>
      <w:tr w:rsidR="00317ABD" w:rsidRPr="00B3001B" w14:paraId="63D13AC6" w14:textId="77777777" w:rsidTr="007F61AB">
        <w:trPr>
          <w:trHeight w:val="904"/>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BA03B34"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1.6.</w:t>
            </w:r>
          </w:p>
        </w:tc>
        <w:tc>
          <w:tcPr>
            <w:tcW w:w="2889" w:type="dxa"/>
            <w:tcBorders>
              <w:top w:val="nil"/>
              <w:left w:val="nil"/>
              <w:bottom w:val="single" w:sz="4" w:space="0" w:color="auto"/>
              <w:right w:val="single" w:sz="4" w:space="0" w:color="auto"/>
            </w:tcBorders>
            <w:shd w:val="clear" w:color="000000" w:fill="FFFFFF"/>
            <w:vAlign w:val="center"/>
            <w:hideMark/>
          </w:tcPr>
          <w:p w14:paraId="7D0C1DEB" w14:textId="77777777" w:rsidR="00317ABD" w:rsidRPr="00B3001B" w:rsidRDefault="00317ABD" w:rsidP="007F61AB">
            <w:pPr>
              <w:rPr>
                <w:color w:val="000000"/>
                <w:sz w:val="28"/>
                <w:szCs w:val="28"/>
                <w:lang w:eastAsia="ru-RU"/>
              </w:rPr>
            </w:pPr>
            <w:r w:rsidRPr="00B3001B">
              <w:rPr>
                <w:color w:val="000000"/>
                <w:sz w:val="28"/>
                <w:szCs w:val="28"/>
                <w:lang w:eastAsia="ru-RU"/>
              </w:rPr>
              <w:t>Грузоподъёмность</w:t>
            </w:r>
          </w:p>
        </w:tc>
        <w:tc>
          <w:tcPr>
            <w:tcW w:w="5953" w:type="dxa"/>
            <w:tcBorders>
              <w:top w:val="nil"/>
              <w:left w:val="nil"/>
              <w:bottom w:val="single" w:sz="4" w:space="0" w:color="auto"/>
              <w:right w:val="single" w:sz="4" w:space="0" w:color="auto"/>
            </w:tcBorders>
            <w:shd w:val="clear" w:color="000000" w:fill="FFFFFF"/>
            <w:vAlign w:val="center"/>
            <w:hideMark/>
          </w:tcPr>
          <w:p w14:paraId="54E4AD17" w14:textId="77777777" w:rsidR="00317ABD" w:rsidRPr="00B3001B" w:rsidRDefault="00317ABD" w:rsidP="007F61AB">
            <w:pPr>
              <w:rPr>
                <w:color w:val="000000"/>
                <w:sz w:val="28"/>
                <w:szCs w:val="28"/>
                <w:lang w:eastAsia="ru-RU"/>
              </w:rPr>
            </w:pPr>
            <w:r w:rsidRPr="00B3001B">
              <w:rPr>
                <w:color w:val="000000"/>
                <w:sz w:val="28"/>
                <w:szCs w:val="28"/>
                <w:lang w:eastAsia="ru-RU"/>
              </w:rPr>
              <w:t>1 ряд контейнеров (5 ярусов 9’6” ISO контейнеров) – не менее 40 000 кг на 5-ом ярусе, не менее 45 000 кг с 1 по 4 ярусы;</w:t>
            </w:r>
            <w:r w:rsidRPr="00B3001B">
              <w:rPr>
                <w:color w:val="000000"/>
                <w:sz w:val="28"/>
                <w:szCs w:val="28"/>
                <w:lang w:eastAsia="ru-RU"/>
              </w:rPr>
              <w:br/>
              <w:t>2 ряд контейнеров (4 яруса 9’6” ISO контейнеров) – не менее 31 000 кг;</w:t>
            </w:r>
            <w:r w:rsidRPr="00B3001B">
              <w:rPr>
                <w:color w:val="000000"/>
                <w:sz w:val="28"/>
                <w:szCs w:val="28"/>
                <w:lang w:eastAsia="ru-RU"/>
              </w:rPr>
              <w:br/>
              <w:t>3 ряд контейнеров (3 яруса 9’6” ISO контейнеров) – не менее 15 000 кг.</w:t>
            </w:r>
          </w:p>
        </w:tc>
      </w:tr>
      <w:tr w:rsidR="00317ABD" w:rsidRPr="00B3001B" w14:paraId="283FF4A9"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CC89B96"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1.7.</w:t>
            </w:r>
          </w:p>
        </w:tc>
        <w:tc>
          <w:tcPr>
            <w:tcW w:w="2889" w:type="dxa"/>
            <w:tcBorders>
              <w:top w:val="nil"/>
              <w:left w:val="nil"/>
              <w:bottom w:val="single" w:sz="4" w:space="0" w:color="auto"/>
              <w:right w:val="single" w:sz="4" w:space="0" w:color="auto"/>
            </w:tcBorders>
            <w:shd w:val="clear" w:color="000000" w:fill="FFFFFF"/>
            <w:vAlign w:val="center"/>
            <w:hideMark/>
          </w:tcPr>
          <w:p w14:paraId="6705CBA4" w14:textId="77777777" w:rsidR="00317ABD" w:rsidRPr="00B3001B" w:rsidRDefault="00317ABD" w:rsidP="007F61AB">
            <w:pPr>
              <w:rPr>
                <w:color w:val="000000"/>
                <w:sz w:val="28"/>
                <w:szCs w:val="28"/>
                <w:lang w:eastAsia="ru-RU"/>
              </w:rPr>
            </w:pPr>
            <w:r w:rsidRPr="00B3001B">
              <w:rPr>
                <w:color w:val="000000"/>
                <w:sz w:val="28"/>
                <w:szCs w:val="28"/>
                <w:lang w:eastAsia="ru-RU"/>
              </w:rPr>
              <w:t>Высота подъёма (под спредером)</w:t>
            </w:r>
          </w:p>
        </w:tc>
        <w:tc>
          <w:tcPr>
            <w:tcW w:w="5953" w:type="dxa"/>
            <w:tcBorders>
              <w:top w:val="nil"/>
              <w:left w:val="nil"/>
              <w:bottom w:val="single" w:sz="4" w:space="0" w:color="auto"/>
              <w:right w:val="single" w:sz="4" w:space="0" w:color="auto"/>
            </w:tcBorders>
            <w:shd w:val="clear" w:color="000000" w:fill="FFFFFF"/>
            <w:vAlign w:val="center"/>
            <w:hideMark/>
          </w:tcPr>
          <w:p w14:paraId="6462400C" w14:textId="77777777" w:rsidR="00317ABD" w:rsidRPr="00B3001B" w:rsidRDefault="00317ABD" w:rsidP="007F61AB">
            <w:pPr>
              <w:rPr>
                <w:color w:val="000000"/>
                <w:sz w:val="28"/>
                <w:szCs w:val="28"/>
                <w:lang w:eastAsia="ru-RU"/>
              </w:rPr>
            </w:pPr>
            <w:r w:rsidRPr="00B3001B">
              <w:rPr>
                <w:color w:val="000000"/>
                <w:sz w:val="28"/>
                <w:szCs w:val="28"/>
                <w:lang w:eastAsia="ru-RU"/>
              </w:rPr>
              <w:t>не менее 15 100 мм</w:t>
            </w:r>
          </w:p>
        </w:tc>
      </w:tr>
      <w:tr w:rsidR="00317ABD" w:rsidRPr="00B3001B" w14:paraId="594021A0"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899CB3D"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1.8.</w:t>
            </w:r>
          </w:p>
        </w:tc>
        <w:tc>
          <w:tcPr>
            <w:tcW w:w="2889" w:type="dxa"/>
            <w:tcBorders>
              <w:top w:val="nil"/>
              <w:left w:val="nil"/>
              <w:bottom w:val="single" w:sz="4" w:space="0" w:color="auto"/>
              <w:right w:val="single" w:sz="4" w:space="0" w:color="auto"/>
            </w:tcBorders>
            <w:shd w:val="clear" w:color="000000" w:fill="FFFFFF"/>
            <w:vAlign w:val="center"/>
            <w:hideMark/>
          </w:tcPr>
          <w:p w14:paraId="7F16C6D0" w14:textId="77777777" w:rsidR="00317ABD" w:rsidRPr="00B3001B" w:rsidRDefault="00317ABD" w:rsidP="007F61AB">
            <w:pPr>
              <w:rPr>
                <w:color w:val="000000"/>
                <w:sz w:val="28"/>
                <w:szCs w:val="28"/>
                <w:lang w:eastAsia="ru-RU"/>
              </w:rPr>
            </w:pPr>
            <w:r w:rsidRPr="00B3001B">
              <w:rPr>
                <w:color w:val="000000"/>
                <w:sz w:val="28"/>
                <w:szCs w:val="28"/>
                <w:lang w:eastAsia="ru-RU"/>
              </w:rPr>
              <w:t>Дорожный просвет</w:t>
            </w:r>
          </w:p>
        </w:tc>
        <w:tc>
          <w:tcPr>
            <w:tcW w:w="5953" w:type="dxa"/>
            <w:tcBorders>
              <w:top w:val="nil"/>
              <w:left w:val="nil"/>
              <w:bottom w:val="single" w:sz="4" w:space="0" w:color="auto"/>
              <w:right w:val="single" w:sz="4" w:space="0" w:color="auto"/>
            </w:tcBorders>
            <w:shd w:val="clear" w:color="000000" w:fill="FFFFFF"/>
            <w:vAlign w:val="center"/>
            <w:hideMark/>
          </w:tcPr>
          <w:p w14:paraId="27D609BB" w14:textId="77777777" w:rsidR="00317ABD" w:rsidRPr="00B3001B" w:rsidRDefault="00317ABD" w:rsidP="007F61AB">
            <w:pPr>
              <w:rPr>
                <w:color w:val="000000"/>
                <w:sz w:val="28"/>
                <w:szCs w:val="28"/>
                <w:lang w:eastAsia="ru-RU"/>
              </w:rPr>
            </w:pPr>
            <w:r w:rsidRPr="00B3001B">
              <w:rPr>
                <w:color w:val="000000"/>
                <w:sz w:val="28"/>
                <w:szCs w:val="28"/>
                <w:lang w:eastAsia="ru-RU"/>
              </w:rPr>
              <w:t>не менее 250 мм</w:t>
            </w:r>
          </w:p>
        </w:tc>
      </w:tr>
      <w:tr w:rsidR="00317ABD" w:rsidRPr="00B3001B" w14:paraId="3DD57AF4" w14:textId="77777777" w:rsidTr="007F61AB">
        <w:trPr>
          <w:trHeight w:val="390"/>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C56D709" w14:textId="77777777" w:rsidR="00317ABD" w:rsidRPr="00B3001B" w:rsidRDefault="00317ABD" w:rsidP="007F61AB">
            <w:pPr>
              <w:jc w:val="center"/>
              <w:rPr>
                <w:b/>
                <w:bCs/>
                <w:color w:val="000000"/>
                <w:sz w:val="28"/>
                <w:szCs w:val="28"/>
                <w:lang w:eastAsia="ru-RU"/>
              </w:rPr>
            </w:pPr>
            <w:bookmarkStart w:id="20" w:name="_Hlk148604730"/>
            <w:r w:rsidRPr="00B3001B">
              <w:rPr>
                <w:b/>
                <w:bCs/>
                <w:color w:val="000000"/>
                <w:sz w:val="28"/>
                <w:szCs w:val="28"/>
                <w:lang w:eastAsia="ru-RU"/>
              </w:rPr>
              <w:t>2</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7A843AEC"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Силовая установка</w:t>
            </w:r>
          </w:p>
        </w:tc>
      </w:tr>
      <w:tr w:rsidR="00317ABD" w:rsidRPr="00B3001B" w14:paraId="46928D5C"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1DAA900" w14:textId="77777777" w:rsidR="00317ABD" w:rsidRPr="00B3001B" w:rsidRDefault="00317ABD" w:rsidP="007F61AB">
            <w:pPr>
              <w:jc w:val="center"/>
              <w:rPr>
                <w:color w:val="000000"/>
                <w:sz w:val="28"/>
                <w:szCs w:val="28"/>
                <w:lang w:eastAsia="ru-RU"/>
              </w:rPr>
            </w:pPr>
            <w:r w:rsidRPr="00B3001B">
              <w:rPr>
                <w:color w:val="000000"/>
                <w:sz w:val="28"/>
                <w:szCs w:val="28"/>
                <w:lang w:eastAsia="ru-RU"/>
              </w:rPr>
              <w:t>2.1.</w:t>
            </w:r>
          </w:p>
        </w:tc>
        <w:tc>
          <w:tcPr>
            <w:tcW w:w="2889" w:type="dxa"/>
            <w:tcBorders>
              <w:top w:val="nil"/>
              <w:left w:val="nil"/>
              <w:bottom w:val="single" w:sz="4" w:space="0" w:color="auto"/>
              <w:right w:val="single" w:sz="4" w:space="0" w:color="auto"/>
            </w:tcBorders>
            <w:shd w:val="clear" w:color="000000" w:fill="FFFFFF"/>
            <w:vAlign w:val="center"/>
            <w:hideMark/>
          </w:tcPr>
          <w:p w14:paraId="7C922DFA" w14:textId="77777777" w:rsidR="00317ABD" w:rsidRPr="00B3001B" w:rsidRDefault="00317ABD" w:rsidP="007F61AB">
            <w:pPr>
              <w:rPr>
                <w:color w:val="000000"/>
                <w:sz w:val="28"/>
                <w:szCs w:val="28"/>
                <w:lang w:eastAsia="ru-RU"/>
              </w:rPr>
            </w:pPr>
            <w:r w:rsidRPr="00B3001B">
              <w:rPr>
                <w:color w:val="000000"/>
                <w:sz w:val="28"/>
                <w:szCs w:val="28"/>
                <w:lang w:eastAsia="ru-RU"/>
              </w:rPr>
              <w:t>Двигатель</w:t>
            </w:r>
          </w:p>
        </w:tc>
        <w:tc>
          <w:tcPr>
            <w:tcW w:w="5953" w:type="dxa"/>
            <w:tcBorders>
              <w:top w:val="nil"/>
              <w:left w:val="nil"/>
              <w:bottom w:val="single" w:sz="4" w:space="0" w:color="auto"/>
              <w:right w:val="single" w:sz="4" w:space="0" w:color="auto"/>
            </w:tcBorders>
            <w:shd w:val="clear" w:color="000000" w:fill="FFFFFF"/>
            <w:vAlign w:val="center"/>
            <w:hideMark/>
          </w:tcPr>
          <w:p w14:paraId="0EFACCE1"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Дизельный. Мощность не менее 320 </w:t>
            </w:r>
            <w:proofErr w:type="spellStart"/>
            <w:r w:rsidRPr="00B3001B">
              <w:rPr>
                <w:color w:val="000000"/>
                <w:sz w:val="28"/>
                <w:szCs w:val="28"/>
                <w:lang w:eastAsia="ru-RU"/>
              </w:rPr>
              <w:t>л.с</w:t>
            </w:r>
            <w:proofErr w:type="spellEnd"/>
            <w:r w:rsidRPr="00B3001B">
              <w:rPr>
                <w:color w:val="000000"/>
                <w:sz w:val="28"/>
                <w:szCs w:val="28"/>
                <w:lang w:eastAsia="ru-RU"/>
              </w:rPr>
              <w:t xml:space="preserve">. Производители: Volvo, Cummins, </w:t>
            </w:r>
          </w:p>
        </w:tc>
      </w:tr>
      <w:bookmarkEnd w:id="20"/>
      <w:tr w:rsidR="00317ABD" w:rsidRPr="00B3001B" w14:paraId="7C43AFBA" w14:textId="77777777" w:rsidTr="007F61AB">
        <w:trPr>
          <w:trHeight w:val="42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7F45D00B" w14:textId="77777777" w:rsidR="00317ABD" w:rsidRPr="00B3001B" w:rsidRDefault="00317ABD" w:rsidP="007F61AB">
            <w:pPr>
              <w:jc w:val="center"/>
              <w:rPr>
                <w:color w:val="000000"/>
                <w:sz w:val="28"/>
                <w:szCs w:val="28"/>
                <w:lang w:eastAsia="ru-RU"/>
              </w:rPr>
            </w:pPr>
            <w:r w:rsidRPr="00B3001B">
              <w:rPr>
                <w:color w:val="000000"/>
                <w:sz w:val="28"/>
                <w:szCs w:val="28"/>
                <w:lang w:eastAsia="ru-RU"/>
              </w:rPr>
              <w:t>2.2.</w:t>
            </w:r>
          </w:p>
        </w:tc>
        <w:tc>
          <w:tcPr>
            <w:tcW w:w="2889" w:type="dxa"/>
            <w:tcBorders>
              <w:top w:val="nil"/>
              <w:left w:val="nil"/>
              <w:bottom w:val="single" w:sz="4" w:space="0" w:color="auto"/>
              <w:right w:val="single" w:sz="4" w:space="0" w:color="auto"/>
            </w:tcBorders>
            <w:shd w:val="clear" w:color="000000" w:fill="FFFFFF"/>
            <w:vAlign w:val="center"/>
            <w:hideMark/>
          </w:tcPr>
          <w:p w14:paraId="344B3D18" w14:textId="77777777" w:rsidR="00317ABD" w:rsidRPr="00B3001B" w:rsidRDefault="00317ABD" w:rsidP="007F61AB">
            <w:pPr>
              <w:rPr>
                <w:color w:val="000000"/>
                <w:sz w:val="28"/>
                <w:szCs w:val="28"/>
                <w:lang w:eastAsia="ru-RU"/>
              </w:rPr>
            </w:pPr>
            <w:r w:rsidRPr="00B3001B">
              <w:rPr>
                <w:color w:val="000000"/>
                <w:sz w:val="28"/>
                <w:szCs w:val="28"/>
                <w:lang w:eastAsia="ru-RU"/>
              </w:rPr>
              <w:t>Соответствие требованиям по вредным выбросам</w:t>
            </w:r>
          </w:p>
        </w:tc>
        <w:tc>
          <w:tcPr>
            <w:tcW w:w="5953" w:type="dxa"/>
            <w:tcBorders>
              <w:top w:val="nil"/>
              <w:left w:val="nil"/>
              <w:bottom w:val="single" w:sz="4" w:space="0" w:color="auto"/>
              <w:right w:val="single" w:sz="4" w:space="0" w:color="auto"/>
            </w:tcBorders>
            <w:shd w:val="clear" w:color="000000" w:fill="FFFFFF"/>
            <w:vAlign w:val="center"/>
            <w:hideMark/>
          </w:tcPr>
          <w:p w14:paraId="45738860" w14:textId="77777777" w:rsidR="00317ABD" w:rsidRPr="00B3001B" w:rsidRDefault="00317ABD" w:rsidP="007F61AB">
            <w:pPr>
              <w:rPr>
                <w:color w:val="000000"/>
                <w:sz w:val="28"/>
                <w:szCs w:val="28"/>
                <w:lang w:eastAsia="ru-RU"/>
              </w:rPr>
            </w:pPr>
            <w:proofErr w:type="spellStart"/>
            <w:r w:rsidRPr="00B3001B">
              <w:rPr>
                <w:color w:val="000000"/>
                <w:sz w:val="28"/>
                <w:szCs w:val="28"/>
                <w:lang w:eastAsia="ru-RU"/>
              </w:rPr>
              <w:t>Еuro</w:t>
            </w:r>
            <w:proofErr w:type="spellEnd"/>
            <w:r w:rsidRPr="00B3001B">
              <w:rPr>
                <w:color w:val="000000"/>
                <w:sz w:val="28"/>
                <w:szCs w:val="28"/>
                <w:lang w:eastAsia="ru-RU"/>
              </w:rPr>
              <w:t xml:space="preserve"> 3 </w:t>
            </w:r>
          </w:p>
        </w:tc>
      </w:tr>
      <w:tr w:rsidR="00317ABD" w:rsidRPr="00B3001B" w14:paraId="21D57E3C" w14:textId="77777777" w:rsidTr="007F61AB">
        <w:trPr>
          <w:trHeight w:val="1200"/>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BB95F24" w14:textId="77777777" w:rsidR="00317ABD" w:rsidRPr="00B3001B" w:rsidRDefault="00317ABD" w:rsidP="007F61AB">
            <w:pPr>
              <w:jc w:val="center"/>
              <w:rPr>
                <w:color w:val="000000"/>
                <w:sz w:val="28"/>
                <w:szCs w:val="28"/>
                <w:lang w:eastAsia="ru-RU"/>
              </w:rPr>
            </w:pPr>
            <w:r w:rsidRPr="00B3001B">
              <w:rPr>
                <w:color w:val="000000"/>
                <w:sz w:val="28"/>
                <w:szCs w:val="28"/>
                <w:lang w:eastAsia="ru-RU"/>
              </w:rPr>
              <w:t>2.3.</w:t>
            </w:r>
          </w:p>
        </w:tc>
        <w:tc>
          <w:tcPr>
            <w:tcW w:w="2889" w:type="dxa"/>
            <w:tcBorders>
              <w:top w:val="nil"/>
              <w:left w:val="nil"/>
              <w:bottom w:val="single" w:sz="4" w:space="0" w:color="auto"/>
              <w:right w:val="single" w:sz="4" w:space="0" w:color="auto"/>
            </w:tcBorders>
            <w:shd w:val="clear" w:color="000000" w:fill="FFFFFF"/>
            <w:vAlign w:val="center"/>
            <w:hideMark/>
          </w:tcPr>
          <w:p w14:paraId="2183C990" w14:textId="77777777" w:rsidR="00317ABD" w:rsidRPr="00B3001B" w:rsidRDefault="00317ABD" w:rsidP="007F61AB">
            <w:pPr>
              <w:rPr>
                <w:color w:val="000000"/>
                <w:sz w:val="28"/>
                <w:szCs w:val="28"/>
                <w:lang w:eastAsia="ru-RU"/>
              </w:rPr>
            </w:pPr>
            <w:r w:rsidRPr="00B3001B">
              <w:rPr>
                <w:color w:val="000000"/>
                <w:sz w:val="28"/>
                <w:szCs w:val="28"/>
                <w:lang w:eastAsia="ru-RU"/>
              </w:rPr>
              <w:t>Сепаратор-водоотделитель предварительной очистки топлива с подогревом</w:t>
            </w:r>
          </w:p>
        </w:tc>
        <w:tc>
          <w:tcPr>
            <w:tcW w:w="5953" w:type="dxa"/>
            <w:tcBorders>
              <w:top w:val="nil"/>
              <w:left w:val="nil"/>
              <w:bottom w:val="single" w:sz="4" w:space="0" w:color="auto"/>
              <w:right w:val="single" w:sz="4" w:space="0" w:color="auto"/>
            </w:tcBorders>
            <w:shd w:val="clear" w:color="000000" w:fill="FFFFFF"/>
            <w:vAlign w:val="center"/>
            <w:hideMark/>
          </w:tcPr>
          <w:p w14:paraId="57D858DA" w14:textId="77777777" w:rsidR="00317ABD" w:rsidRPr="00B3001B" w:rsidRDefault="00317ABD" w:rsidP="007F61AB">
            <w:pPr>
              <w:rPr>
                <w:color w:val="000000"/>
                <w:sz w:val="28"/>
                <w:szCs w:val="28"/>
                <w:lang w:eastAsia="ru-RU"/>
              </w:rPr>
            </w:pPr>
            <w:r w:rsidRPr="00B3001B">
              <w:rPr>
                <w:color w:val="000000"/>
                <w:sz w:val="28"/>
                <w:szCs w:val="28"/>
                <w:lang w:eastAsia="ru-RU"/>
              </w:rPr>
              <w:t>Наличие</w:t>
            </w:r>
          </w:p>
        </w:tc>
      </w:tr>
      <w:tr w:rsidR="00317ABD" w:rsidRPr="00B3001B" w14:paraId="0C9B77F4"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165891E0" w14:textId="77777777" w:rsidR="00317ABD" w:rsidRPr="00B3001B" w:rsidRDefault="00317ABD" w:rsidP="007F61AB">
            <w:pPr>
              <w:jc w:val="center"/>
              <w:rPr>
                <w:color w:val="000000"/>
                <w:sz w:val="28"/>
                <w:szCs w:val="28"/>
                <w:lang w:eastAsia="ru-RU"/>
              </w:rPr>
            </w:pPr>
            <w:r w:rsidRPr="00B3001B">
              <w:rPr>
                <w:color w:val="000000"/>
                <w:sz w:val="28"/>
                <w:szCs w:val="28"/>
                <w:lang w:eastAsia="ru-RU"/>
              </w:rPr>
              <w:t>2.4.</w:t>
            </w:r>
          </w:p>
        </w:tc>
        <w:tc>
          <w:tcPr>
            <w:tcW w:w="2889" w:type="dxa"/>
            <w:tcBorders>
              <w:top w:val="nil"/>
              <w:left w:val="nil"/>
              <w:bottom w:val="single" w:sz="4" w:space="0" w:color="auto"/>
              <w:right w:val="single" w:sz="4" w:space="0" w:color="auto"/>
            </w:tcBorders>
            <w:shd w:val="clear" w:color="000000" w:fill="FFFFFF"/>
            <w:vAlign w:val="center"/>
            <w:hideMark/>
          </w:tcPr>
          <w:p w14:paraId="5EE0FC30" w14:textId="77777777" w:rsidR="00317ABD" w:rsidRPr="00B3001B" w:rsidRDefault="00317ABD" w:rsidP="007F61AB">
            <w:pPr>
              <w:rPr>
                <w:color w:val="000000"/>
                <w:sz w:val="28"/>
                <w:szCs w:val="28"/>
                <w:lang w:eastAsia="ru-RU"/>
              </w:rPr>
            </w:pPr>
            <w:r w:rsidRPr="00B3001B">
              <w:rPr>
                <w:color w:val="000000"/>
                <w:sz w:val="28"/>
                <w:szCs w:val="28"/>
                <w:lang w:eastAsia="ru-RU"/>
              </w:rPr>
              <w:t>Система впрыска</w:t>
            </w:r>
          </w:p>
        </w:tc>
        <w:tc>
          <w:tcPr>
            <w:tcW w:w="5953" w:type="dxa"/>
            <w:tcBorders>
              <w:top w:val="nil"/>
              <w:left w:val="nil"/>
              <w:bottom w:val="single" w:sz="4" w:space="0" w:color="auto"/>
              <w:right w:val="single" w:sz="4" w:space="0" w:color="auto"/>
            </w:tcBorders>
            <w:shd w:val="clear" w:color="000000" w:fill="FFFFFF"/>
            <w:vAlign w:val="center"/>
            <w:hideMark/>
          </w:tcPr>
          <w:p w14:paraId="7837B804" w14:textId="77777777" w:rsidR="00317ABD" w:rsidRPr="00B3001B" w:rsidRDefault="00317ABD" w:rsidP="007F61AB">
            <w:pPr>
              <w:rPr>
                <w:color w:val="000000"/>
                <w:sz w:val="28"/>
                <w:szCs w:val="28"/>
                <w:lang w:eastAsia="ru-RU"/>
              </w:rPr>
            </w:pPr>
            <w:r w:rsidRPr="00B3001B">
              <w:rPr>
                <w:color w:val="000000"/>
                <w:sz w:val="28"/>
                <w:szCs w:val="28"/>
                <w:lang w:eastAsia="ru-RU"/>
              </w:rPr>
              <w:t>С насос-форсунками</w:t>
            </w:r>
          </w:p>
        </w:tc>
      </w:tr>
      <w:tr w:rsidR="00317ABD" w:rsidRPr="00B3001B" w14:paraId="6F09AC0D" w14:textId="77777777" w:rsidTr="007F61AB">
        <w:trPr>
          <w:trHeight w:val="376"/>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35580EA" w14:textId="77777777" w:rsidR="00317ABD" w:rsidRPr="00B3001B" w:rsidRDefault="00317ABD" w:rsidP="007F61AB">
            <w:pPr>
              <w:jc w:val="center"/>
              <w:rPr>
                <w:color w:val="000000"/>
                <w:sz w:val="28"/>
                <w:szCs w:val="28"/>
                <w:lang w:eastAsia="ru-RU"/>
              </w:rPr>
            </w:pPr>
            <w:r w:rsidRPr="00B3001B">
              <w:rPr>
                <w:color w:val="000000"/>
                <w:sz w:val="28"/>
                <w:szCs w:val="28"/>
                <w:lang w:eastAsia="ru-RU"/>
              </w:rPr>
              <w:lastRenderedPageBreak/>
              <w:t>2.5.</w:t>
            </w:r>
          </w:p>
        </w:tc>
        <w:tc>
          <w:tcPr>
            <w:tcW w:w="2889" w:type="dxa"/>
            <w:tcBorders>
              <w:top w:val="nil"/>
              <w:left w:val="nil"/>
              <w:bottom w:val="single" w:sz="4" w:space="0" w:color="auto"/>
              <w:right w:val="single" w:sz="4" w:space="0" w:color="auto"/>
            </w:tcBorders>
            <w:shd w:val="clear" w:color="000000" w:fill="FFFFFF"/>
            <w:vAlign w:val="center"/>
            <w:hideMark/>
          </w:tcPr>
          <w:p w14:paraId="423F7077" w14:textId="77777777" w:rsidR="00317ABD" w:rsidRPr="00B3001B" w:rsidRDefault="00317ABD" w:rsidP="007F61AB">
            <w:pPr>
              <w:rPr>
                <w:color w:val="000000"/>
                <w:sz w:val="28"/>
                <w:szCs w:val="28"/>
                <w:lang w:eastAsia="ru-RU"/>
              </w:rPr>
            </w:pPr>
            <w:r w:rsidRPr="00B3001B">
              <w:rPr>
                <w:color w:val="000000"/>
                <w:sz w:val="28"/>
                <w:szCs w:val="28"/>
                <w:lang w:eastAsia="ru-RU"/>
              </w:rPr>
              <w:t>Электрический предпусковой подогреватель двигателя</w:t>
            </w:r>
          </w:p>
        </w:tc>
        <w:tc>
          <w:tcPr>
            <w:tcW w:w="5953" w:type="dxa"/>
            <w:tcBorders>
              <w:top w:val="nil"/>
              <w:left w:val="nil"/>
              <w:bottom w:val="single" w:sz="4" w:space="0" w:color="auto"/>
              <w:right w:val="single" w:sz="4" w:space="0" w:color="auto"/>
            </w:tcBorders>
            <w:shd w:val="clear" w:color="000000" w:fill="FFFFFF"/>
            <w:vAlign w:val="center"/>
            <w:hideMark/>
          </w:tcPr>
          <w:p w14:paraId="16CA6ECF" w14:textId="77777777" w:rsidR="00317ABD" w:rsidRPr="00B3001B" w:rsidRDefault="00317ABD" w:rsidP="007F61AB">
            <w:pPr>
              <w:rPr>
                <w:color w:val="000000"/>
                <w:sz w:val="28"/>
                <w:szCs w:val="28"/>
                <w:lang w:eastAsia="ru-RU"/>
              </w:rPr>
            </w:pPr>
            <w:r w:rsidRPr="00B3001B">
              <w:rPr>
                <w:color w:val="000000"/>
                <w:sz w:val="28"/>
                <w:szCs w:val="28"/>
                <w:lang w:eastAsia="ru-RU"/>
              </w:rPr>
              <w:t>Наличие</w:t>
            </w:r>
          </w:p>
        </w:tc>
      </w:tr>
      <w:tr w:rsidR="00317ABD" w:rsidRPr="00B3001B" w14:paraId="32FFB5C1"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11A590B"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3</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4AD6F19B"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Электрическая система</w:t>
            </w:r>
          </w:p>
        </w:tc>
      </w:tr>
      <w:tr w:rsidR="00317ABD" w:rsidRPr="00B3001B" w14:paraId="03648333" w14:textId="77777777" w:rsidTr="007F61AB">
        <w:trPr>
          <w:trHeight w:val="299"/>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16EC7CEA" w14:textId="77777777" w:rsidR="00317ABD" w:rsidRPr="00B3001B" w:rsidRDefault="00317ABD" w:rsidP="007F61AB">
            <w:pPr>
              <w:jc w:val="center"/>
              <w:rPr>
                <w:color w:val="000000"/>
                <w:sz w:val="28"/>
                <w:szCs w:val="28"/>
                <w:lang w:eastAsia="ru-RU"/>
              </w:rPr>
            </w:pPr>
            <w:r w:rsidRPr="00B3001B">
              <w:rPr>
                <w:color w:val="000000"/>
                <w:sz w:val="28"/>
                <w:szCs w:val="28"/>
                <w:lang w:eastAsia="ru-RU"/>
              </w:rPr>
              <w:t>3.1.</w:t>
            </w:r>
          </w:p>
        </w:tc>
        <w:tc>
          <w:tcPr>
            <w:tcW w:w="2889" w:type="dxa"/>
            <w:tcBorders>
              <w:top w:val="nil"/>
              <w:left w:val="nil"/>
              <w:bottom w:val="single" w:sz="4" w:space="0" w:color="auto"/>
              <w:right w:val="single" w:sz="4" w:space="0" w:color="auto"/>
            </w:tcBorders>
            <w:shd w:val="clear" w:color="000000" w:fill="FFFFFF"/>
            <w:vAlign w:val="center"/>
            <w:hideMark/>
          </w:tcPr>
          <w:p w14:paraId="0980E1A5" w14:textId="77777777" w:rsidR="00317ABD" w:rsidRPr="00B3001B" w:rsidRDefault="00317ABD" w:rsidP="007F61AB">
            <w:pPr>
              <w:rPr>
                <w:color w:val="000000"/>
                <w:sz w:val="28"/>
                <w:szCs w:val="28"/>
                <w:lang w:eastAsia="ru-RU"/>
              </w:rPr>
            </w:pPr>
            <w:r w:rsidRPr="00B3001B">
              <w:rPr>
                <w:color w:val="000000"/>
                <w:sz w:val="28"/>
                <w:szCs w:val="28"/>
                <w:lang w:eastAsia="ru-RU"/>
              </w:rPr>
              <w:t>Генератор</w:t>
            </w:r>
          </w:p>
        </w:tc>
        <w:tc>
          <w:tcPr>
            <w:tcW w:w="5953" w:type="dxa"/>
            <w:tcBorders>
              <w:top w:val="nil"/>
              <w:left w:val="nil"/>
              <w:bottom w:val="single" w:sz="4" w:space="0" w:color="auto"/>
              <w:right w:val="single" w:sz="4" w:space="0" w:color="auto"/>
            </w:tcBorders>
            <w:shd w:val="clear" w:color="000000" w:fill="FFFFFF"/>
            <w:vAlign w:val="center"/>
            <w:hideMark/>
          </w:tcPr>
          <w:p w14:paraId="305D391B" w14:textId="77777777" w:rsidR="00317ABD" w:rsidRPr="00B3001B" w:rsidRDefault="00317ABD" w:rsidP="007F61AB">
            <w:pPr>
              <w:rPr>
                <w:color w:val="000000"/>
                <w:sz w:val="28"/>
                <w:szCs w:val="28"/>
                <w:lang w:eastAsia="ru-RU"/>
              </w:rPr>
            </w:pPr>
            <w:r w:rsidRPr="00B3001B">
              <w:rPr>
                <w:color w:val="000000"/>
                <w:sz w:val="28"/>
                <w:szCs w:val="28"/>
                <w:lang w:eastAsia="ru-RU"/>
              </w:rPr>
              <w:t>Напряжение 24 Вольта. Мощность генератора достаточна для обеспечения максимального количества потребителей одновременно без просадки напряжения</w:t>
            </w:r>
          </w:p>
        </w:tc>
      </w:tr>
      <w:tr w:rsidR="00317ABD" w:rsidRPr="00B3001B" w14:paraId="7CC807B9" w14:textId="77777777" w:rsidTr="007F61AB">
        <w:trPr>
          <w:trHeight w:val="275"/>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209EC75" w14:textId="77777777" w:rsidR="00317ABD" w:rsidRPr="00B3001B" w:rsidRDefault="00317ABD" w:rsidP="007F61AB">
            <w:pPr>
              <w:jc w:val="center"/>
              <w:rPr>
                <w:color w:val="000000"/>
                <w:sz w:val="28"/>
                <w:szCs w:val="28"/>
                <w:lang w:eastAsia="ru-RU"/>
              </w:rPr>
            </w:pPr>
            <w:r w:rsidRPr="00B3001B">
              <w:rPr>
                <w:color w:val="000000"/>
                <w:sz w:val="28"/>
                <w:szCs w:val="28"/>
                <w:lang w:eastAsia="ru-RU"/>
              </w:rPr>
              <w:t>3.2.</w:t>
            </w:r>
          </w:p>
        </w:tc>
        <w:tc>
          <w:tcPr>
            <w:tcW w:w="2889" w:type="dxa"/>
            <w:tcBorders>
              <w:top w:val="nil"/>
              <w:left w:val="nil"/>
              <w:bottom w:val="single" w:sz="4" w:space="0" w:color="auto"/>
              <w:right w:val="single" w:sz="4" w:space="0" w:color="auto"/>
            </w:tcBorders>
            <w:shd w:val="clear" w:color="000000" w:fill="FFFFFF"/>
            <w:vAlign w:val="center"/>
            <w:hideMark/>
          </w:tcPr>
          <w:p w14:paraId="11C10F6F" w14:textId="77777777" w:rsidR="00317ABD" w:rsidRPr="00B3001B" w:rsidRDefault="00317ABD" w:rsidP="007F61AB">
            <w:pPr>
              <w:rPr>
                <w:color w:val="000000"/>
                <w:sz w:val="28"/>
                <w:szCs w:val="28"/>
                <w:lang w:eastAsia="ru-RU"/>
              </w:rPr>
            </w:pPr>
            <w:r w:rsidRPr="00B3001B">
              <w:rPr>
                <w:color w:val="000000"/>
                <w:sz w:val="28"/>
                <w:szCs w:val="28"/>
                <w:lang w:eastAsia="ru-RU"/>
              </w:rPr>
              <w:t>Аккумуляторная  батарея</w:t>
            </w:r>
          </w:p>
        </w:tc>
        <w:tc>
          <w:tcPr>
            <w:tcW w:w="5953" w:type="dxa"/>
            <w:tcBorders>
              <w:top w:val="nil"/>
              <w:left w:val="nil"/>
              <w:bottom w:val="single" w:sz="4" w:space="0" w:color="auto"/>
              <w:right w:val="single" w:sz="4" w:space="0" w:color="auto"/>
            </w:tcBorders>
            <w:shd w:val="clear" w:color="000000" w:fill="FFFFFF"/>
            <w:vAlign w:val="center"/>
            <w:hideMark/>
          </w:tcPr>
          <w:p w14:paraId="3679E161" w14:textId="77777777" w:rsidR="00317ABD" w:rsidRPr="00B3001B" w:rsidRDefault="00317ABD" w:rsidP="007F61AB">
            <w:pPr>
              <w:rPr>
                <w:color w:val="000000"/>
                <w:sz w:val="28"/>
                <w:szCs w:val="28"/>
                <w:lang w:eastAsia="ru-RU"/>
              </w:rPr>
            </w:pPr>
            <w:r w:rsidRPr="00B3001B">
              <w:rPr>
                <w:color w:val="000000"/>
                <w:sz w:val="28"/>
                <w:szCs w:val="28"/>
                <w:lang w:eastAsia="ru-RU"/>
              </w:rPr>
              <w:t>в наличии, новая, для эксплуатации ричстакера -40/+40, достаточная для обеспечения сохранности заряда на уровне 75% при минус 40 и простое 24 часа</w:t>
            </w:r>
          </w:p>
        </w:tc>
      </w:tr>
      <w:tr w:rsidR="00317ABD" w:rsidRPr="00B3001B" w14:paraId="753389FD"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20DD3AF8" w14:textId="77777777" w:rsidR="00317ABD" w:rsidRPr="00B3001B" w:rsidRDefault="00317ABD" w:rsidP="007F61AB">
            <w:pPr>
              <w:jc w:val="center"/>
              <w:rPr>
                <w:color w:val="000000"/>
                <w:sz w:val="28"/>
                <w:szCs w:val="28"/>
                <w:lang w:eastAsia="ru-RU"/>
              </w:rPr>
            </w:pPr>
            <w:r w:rsidRPr="00B3001B">
              <w:rPr>
                <w:color w:val="000000"/>
                <w:sz w:val="28"/>
                <w:szCs w:val="28"/>
                <w:lang w:eastAsia="ru-RU"/>
              </w:rPr>
              <w:t>3.3.</w:t>
            </w:r>
          </w:p>
        </w:tc>
        <w:tc>
          <w:tcPr>
            <w:tcW w:w="2889" w:type="dxa"/>
            <w:tcBorders>
              <w:top w:val="nil"/>
              <w:left w:val="nil"/>
              <w:bottom w:val="single" w:sz="4" w:space="0" w:color="auto"/>
              <w:right w:val="single" w:sz="4" w:space="0" w:color="auto"/>
            </w:tcBorders>
            <w:shd w:val="clear" w:color="000000" w:fill="FFFFFF"/>
            <w:vAlign w:val="center"/>
            <w:hideMark/>
          </w:tcPr>
          <w:p w14:paraId="622C122F" w14:textId="77777777" w:rsidR="00317ABD" w:rsidRPr="00B3001B" w:rsidRDefault="00317ABD" w:rsidP="007F61AB">
            <w:pPr>
              <w:rPr>
                <w:color w:val="000000"/>
                <w:sz w:val="28"/>
                <w:szCs w:val="28"/>
                <w:lang w:eastAsia="ru-RU"/>
              </w:rPr>
            </w:pPr>
            <w:r w:rsidRPr="00B3001B">
              <w:rPr>
                <w:color w:val="000000"/>
                <w:sz w:val="28"/>
                <w:szCs w:val="28"/>
                <w:lang w:eastAsia="ru-RU"/>
              </w:rPr>
              <w:t>Преобразователь питания</w:t>
            </w:r>
          </w:p>
        </w:tc>
        <w:tc>
          <w:tcPr>
            <w:tcW w:w="5953" w:type="dxa"/>
            <w:tcBorders>
              <w:top w:val="nil"/>
              <w:left w:val="nil"/>
              <w:bottom w:val="single" w:sz="4" w:space="0" w:color="auto"/>
              <w:right w:val="single" w:sz="4" w:space="0" w:color="auto"/>
            </w:tcBorders>
            <w:shd w:val="clear" w:color="000000" w:fill="FFFFFF"/>
            <w:vAlign w:val="center"/>
            <w:hideMark/>
          </w:tcPr>
          <w:p w14:paraId="4FC289F6"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Наличие преобразователя блока питания 24/12 в обход замка зажигания </w:t>
            </w:r>
          </w:p>
        </w:tc>
      </w:tr>
      <w:tr w:rsidR="00317ABD" w:rsidRPr="00B3001B" w14:paraId="13C675B0"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5541B721"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4</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551B4F85"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Гидравлическая система</w:t>
            </w:r>
          </w:p>
        </w:tc>
      </w:tr>
      <w:tr w:rsidR="00317ABD" w:rsidRPr="00B3001B" w14:paraId="760E886A" w14:textId="77777777" w:rsidTr="007F61AB">
        <w:trPr>
          <w:trHeight w:val="123"/>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F9DA8A5" w14:textId="77777777" w:rsidR="00317ABD" w:rsidRPr="00B3001B" w:rsidRDefault="00317ABD" w:rsidP="007F61AB">
            <w:pPr>
              <w:rPr>
                <w:color w:val="000000"/>
                <w:sz w:val="28"/>
                <w:szCs w:val="28"/>
                <w:lang w:eastAsia="ru-RU"/>
              </w:rPr>
            </w:pPr>
            <w:r w:rsidRPr="00B3001B">
              <w:rPr>
                <w:color w:val="000000"/>
                <w:sz w:val="28"/>
                <w:szCs w:val="28"/>
                <w:lang w:eastAsia="ru-RU"/>
              </w:rPr>
              <w:t>4.1.</w:t>
            </w:r>
          </w:p>
        </w:tc>
        <w:tc>
          <w:tcPr>
            <w:tcW w:w="2889" w:type="dxa"/>
            <w:tcBorders>
              <w:top w:val="nil"/>
              <w:left w:val="nil"/>
              <w:bottom w:val="single" w:sz="4" w:space="0" w:color="auto"/>
              <w:right w:val="single" w:sz="4" w:space="0" w:color="auto"/>
            </w:tcBorders>
            <w:shd w:val="clear" w:color="000000" w:fill="FFFFFF"/>
            <w:vAlign w:val="center"/>
            <w:hideMark/>
          </w:tcPr>
          <w:p w14:paraId="1E5B9544" w14:textId="77777777" w:rsidR="00317ABD" w:rsidRPr="00B3001B" w:rsidRDefault="00317ABD" w:rsidP="007F61AB">
            <w:pPr>
              <w:rPr>
                <w:color w:val="000000"/>
                <w:sz w:val="28"/>
                <w:szCs w:val="28"/>
                <w:lang w:eastAsia="ru-RU"/>
              </w:rPr>
            </w:pPr>
            <w:r w:rsidRPr="00B3001B">
              <w:rPr>
                <w:color w:val="000000"/>
                <w:sz w:val="28"/>
                <w:szCs w:val="28"/>
                <w:lang w:eastAsia="ru-RU"/>
              </w:rPr>
              <w:t>Подъемная стрела</w:t>
            </w:r>
          </w:p>
        </w:tc>
        <w:tc>
          <w:tcPr>
            <w:tcW w:w="5953" w:type="dxa"/>
            <w:tcBorders>
              <w:top w:val="nil"/>
              <w:left w:val="nil"/>
              <w:bottom w:val="single" w:sz="4" w:space="0" w:color="auto"/>
              <w:right w:val="single" w:sz="4" w:space="0" w:color="auto"/>
            </w:tcBorders>
            <w:shd w:val="clear" w:color="000000" w:fill="FFFFFF"/>
            <w:vAlign w:val="center"/>
            <w:hideMark/>
          </w:tcPr>
          <w:p w14:paraId="3A7A0495"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Система автоматического замедления подъема /опускания стрелы, складывание/раздвижение спредера. </w:t>
            </w:r>
          </w:p>
        </w:tc>
      </w:tr>
      <w:tr w:rsidR="00317ABD" w:rsidRPr="00B3001B" w14:paraId="7A78DB3A" w14:textId="77777777" w:rsidTr="007F61AB">
        <w:trPr>
          <w:trHeight w:val="77"/>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269444DE" w14:textId="77777777" w:rsidR="00317ABD" w:rsidRPr="00B3001B" w:rsidRDefault="00317ABD" w:rsidP="007F61AB">
            <w:pPr>
              <w:jc w:val="center"/>
              <w:rPr>
                <w:color w:val="000000"/>
                <w:sz w:val="28"/>
                <w:szCs w:val="28"/>
                <w:lang w:eastAsia="ru-RU"/>
              </w:rPr>
            </w:pPr>
            <w:r w:rsidRPr="00B3001B">
              <w:rPr>
                <w:color w:val="000000"/>
                <w:sz w:val="28"/>
                <w:szCs w:val="28"/>
                <w:lang w:eastAsia="ru-RU"/>
              </w:rPr>
              <w:t>4.2.</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2122C3F4" w14:textId="77777777" w:rsidR="00317ABD" w:rsidRPr="00B3001B" w:rsidRDefault="00317ABD" w:rsidP="007F61AB">
            <w:pPr>
              <w:rPr>
                <w:color w:val="000000"/>
                <w:sz w:val="28"/>
                <w:szCs w:val="28"/>
                <w:lang w:eastAsia="ru-RU"/>
              </w:rPr>
            </w:pPr>
            <w:r w:rsidRPr="00B3001B">
              <w:rPr>
                <w:color w:val="000000"/>
                <w:sz w:val="28"/>
                <w:szCs w:val="28"/>
                <w:lang w:eastAsia="ru-RU"/>
              </w:rPr>
              <w:t>Гидравлический бак должен быть оснащен следующими устройствами</w:t>
            </w:r>
          </w:p>
        </w:tc>
        <w:tc>
          <w:tcPr>
            <w:tcW w:w="5953" w:type="dxa"/>
            <w:tcBorders>
              <w:top w:val="nil"/>
              <w:left w:val="nil"/>
              <w:bottom w:val="single" w:sz="4" w:space="0" w:color="auto"/>
              <w:right w:val="single" w:sz="4" w:space="0" w:color="auto"/>
            </w:tcBorders>
            <w:shd w:val="clear" w:color="000000" w:fill="FFFFFF"/>
            <w:vAlign w:val="center"/>
            <w:hideMark/>
          </w:tcPr>
          <w:p w14:paraId="4DC4302C"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Заливная горловина с металлической сеткой, сливная магистраль со встроенным фильтром. </w:t>
            </w:r>
          </w:p>
        </w:tc>
      </w:tr>
      <w:tr w:rsidR="00317ABD" w:rsidRPr="00B3001B" w14:paraId="41035C6B"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097F38B5"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70AF3C50"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0DA9AA9F" w14:textId="77777777" w:rsidR="00317ABD" w:rsidRPr="00B3001B" w:rsidRDefault="00317ABD" w:rsidP="007F61AB">
            <w:pPr>
              <w:rPr>
                <w:color w:val="000000"/>
                <w:sz w:val="28"/>
                <w:szCs w:val="28"/>
                <w:lang w:eastAsia="ru-RU"/>
              </w:rPr>
            </w:pPr>
            <w:r w:rsidRPr="00B3001B">
              <w:rPr>
                <w:color w:val="000000"/>
                <w:sz w:val="28"/>
                <w:szCs w:val="28"/>
                <w:lang w:eastAsia="ru-RU"/>
              </w:rPr>
              <w:t>Дренажный клапан</w:t>
            </w:r>
          </w:p>
        </w:tc>
      </w:tr>
      <w:tr w:rsidR="00317ABD" w:rsidRPr="00B3001B" w14:paraId="257202F7"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38FD59BA"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6A67FAC7"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320C85B3" w14:textId="77777777" w:rsidR="00317ABD" w:rsidRPr="00B3001B" w:rsidRDefault="00317ABD" w:rsidP="007F61AB">
            <w:pPr>
              <w:rPr>
                <w:color w:val="000000"/>
                <w:sz w:val="28"/>
                <w:szCs w:val="28"/>
                <w:lang w:eastAsia="ru-RU"/>
              </w:rPr>
            </w:pPr>
            <w:r w:rsidRPr="00B3001B">
              <w:rPr>
                <w:color w:val="000000"/>
                <w:sz w:val="28"/>
                <w:szCs w:val="28"/>
                <w:lang w:eastAsia="ru-RU"/>
              </w:rPr>
              <w:t>Перегородки для обеспечения выравнивания давления и предотвращения попадания воздуха в гидронасос</w:t>
            </w:r>
          </w:p>
        </w:tc>
      </w:tr>
      <w:tr w:rsidR="00317ABD" w:rsidRPr="00B3001B" w14:paraId="4D021808"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21E87687"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6E17E6BE"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25FBEEBA" w14:textId="77777777" w:rsidR="00317ABD" w:rsidRPr="00B3001B" w:rsidRDefault="00317ABD" w:rsidP="007F61AB">
            <w:pPr>
              <w:rPr>
                <w:color w:val="000000"/>
                <w:sz w:val="28"/>
                <w:szCs w:val="28"/>
                <w:lang w:eastAsia="ru-RU"/>
              </w:rPr>
            </w:pPr>
            <w:r w:rsidRPr="00B3001B">
              <w:rPr>
                <w:color w:val="000000"/>
                <w:sz w:val="28"/>
                <w:szCs w:val="28"/>
                <w:lang w:eastAsia="ru-RU"/>
              </w:rPr>
              <w:t>Подогрев</w:t>
            </w:r>
          </w:p>
        </w:tc>
      </w:tr>
      <w:tr w:rsidR="00317ABD" w:rsidRPr="00B3001B" w14:paraId="45C9C74B"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6460C92A"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70123D6D"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06CB7164" w14:textId="77777777" w:rsidR="00317ABD" w:rsidRPr="00B3001B" w:rsidRDefault="00317ABD" w:rsidP="007F61AB">
            <w:pPr>
              <w:rPr>
                <w:color w:val="000000"/>
                <w:sz w:val="28"/>
                <w:szCs w:val="28"/>
                <w:lang w:eastAsia="ru-RU"/>
              </w:rPr>
            </w:pPr>
            <w:r w:rsidRPr="00B3001B">
              <w:rPr>
                <w:color w:val="000000"/>
                <w:sz w:val="28"/>
                <w:szCs w:val="28"/>
                <w:lang w:eastAsia="ru-RU"/>
              </w:rPr>
              <w:t>Указатель уровня масла</w:t>
            </w:r>
          </w:p>
        </w:tc>
      </w:tr>
      <w:tr w:rsidR="00317ABD" w:rsidRPr="00B3001B" w14:paraId="35B41C8A"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68EF6A66"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43D1C94F"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6224B802" w14:textId="77777777" w:rsidR="00317ABD" w:rsidRPr="00B3001B" w:rsidRDefault="00317ABD" w:rsidP="007F61AB">
            <w:pPr>
              <w:rPr>
                <w:color w:val="000000"/>
                <w:sz w:val="28"/>
                <w:szCs w:val="28"/>
                <w:lang w:eastAsia="ru-RU"/>
              </w:rPr>
            </w:pPr>
            <w:r w:rsidRPr="00B3001B">
              <w:rPr>
                <w:color w:val="000000"/>
                <w:sz w:val="28"/>
                <w:szCs w:val="28"/>
                <w:lang w:eastAsia="ru-RU"/>
              </w:rPr>
              <w:t>Сапун</w:t>
            </w:r>
          </w:p>
        </w:tc>
      </w:tr>
      <w:tr w:rsidR="00317ABD" w:rsidRPr="00B3001B" w14:paraId="71A3FDAC"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59B79E9E"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744CEDFC"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4652CD8A" w14:textId="77777777" w:rsidR="00317ABD" w:rsidRPr="00B3001B" w:rsidRDefault="00317ABD" w:rsidP="007F61AB">
            <w:pPr>
              <w:rPr>
                <w:color w:val="000000"/>
                <w:sz w:val="28"/>
                <w:szCs w:val="28"/>
                <w:lang w:eastAsia="ru-RU"/>
              </w:rPr>
            </w:pPr>
            <w:r w:rsidRPr="00B3001B">
              <w:rPr>
                <w:color w:val="000000"/>
                <w:sz w:val="28"/>
                <w:szCs w:val="28"/>
                <w:lang w:eastAsia="ru-RU"/>
              </w:rPr>
              <w:t>Антикоррозийное покрытие или изготовление из нержавеющей стали</w:t>
            </w:r>
          </w:p>
        </w:tc>
      </w:tr>
      <w:tr w:rsidR="00317ABD" w:rsidRPr="00B3001B" w14:paraId="10251888"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3B47A7D2"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46FDF257"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1746BF49" w14:textId="77777777" w:rsidR="00317ABD" w:rsidRPr="00B3001B" w:rsidRDefault="00317ABD" w:rsidP="007F61AB">
            <w:pPr>
              <w:rPr>
                <w:color w:val="000000"/>
                <w:sz w:val="28"/>
                <w:szCs w:val="28"/>
                <w:lang w:eastAsia="ru-RU"/>
              </w:rPr>
            </w:pPr>
            <w:r w:rsidRPr="00B3001B">
              <w:rPr>
                <w:color w:val="000000"/>
                <w:sz w:val="28"/>
                <w:szCs w:val="28"/>
                <w:lang w:eastAsia="ru-RU"/>
              </w:rPr>
              <w:t>Гидравлический и топливный баки установлены на раму, крепление должно исключать колебание баков относительно рамы</w:t>
            </w:r>
          </w:p>
        </w:tc>
      </w:tr>
      <w:tr w:rsidR="00317ABD" w:rsidRPr="00B3001B" w14:paraId="0AC75A1A"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7A2AD80B" w14:textId="77777777" w:rsidR="00317ABD" w:rsidRPr="00B3001B" w:rsidRDefault="00317ABD" w:rsidP="007F61AB">
            <w:pPr>
              <w:jc w:val="center"/>
              <w:rPr>
                <w:color w:val="000000"/>
                <w:sz w:val="28"/>
                <w:szCs w:val="28"/>
                <w:lang w:eastAsia="ru-RU"/>
              </w:rPr>
            </w:pPr>
            <w:r w:rsidRPr="00B3001B">
              <w:rPr>
                <w:color w:val="000000"/>
                <w:sz w:val="28"/>
                <w:szCs w:val="28"/>
                <w:lang w:eastAsia="ru-RU"/>
              </w:rPr>
              <w:t>4.3.</w:t>
            </w:r>
          </w:p>
        </w:tc>
        <w:tc>
          <w:tcPr>
            <w:tcW w:w="2889" w:type="dxa"/>
            <w:tcBorders>
              <w:top w:val="nil"/>
              <w:left w:val="nil"/>
              <w:bottom w:val="single" w:sz="4" w:space="0" w:color="auto"/>
              <w:right w:val="single" w:sz="4" w:space="0" w:color="auto"/>
            </w:tcBorders>
            <w:shd w:val="clear" w:color="000000" w:fill="FFFFFF"/>
            <w:vAlign w:val="center"/>
            <w:hideMark/>
          </w:tcPr>
          <w:p w14:paraId="58AF1881" w14:textId="77777777" w:rsidR="00317ABD" w:rsidRPr="00B3001B" w:rsidRDefault="00317ABD" w:rsidP="007F61AB">
            <w:pPr>
              <w:rPr>
                <w:color w:val="000000"/>
                <w:sz w:val="28"/>
                <w:szCs w:val="28"/>
                <w:lang w:eastAsia="ru-RU"/>
              </w:rPr>
            </w:pPr>
            <w:r w:rsidRPr="00B3001B">
              <w:rPr>
                <w:color w:val="000000"/>
                <w:sz w:val="28"/>
                <w:szCs w:val="28"/>
                <w:lang w:eastAsia="ru-RU"/>
              </w:rPr>
              <w:t>Гидроцилиндры телескопические</w:t>
            </w:r>
          </w:p>
        </w:tc>
        <w:tc>
          <w:tcPr>
            <w:tcW w:w="5953" w:type="dxa"/>
            <w:tcBorders>
              <w:top w:val="nil"/>
              <w:left w:val="nil"/>
              <w:bottom w:val="single" w:sz="4" w:space="0" w:color="auto"/>
              <w:right w:val="single" w:sz="4" w:space="0" w:color="auto"/>
            </w:tcBorders>
            <w:shd w:val="clear" w:color="000000" w:fill="FFFFFF"/>
            <w:vAlign w:val="center"/>
            <w:hideMark/>
          </w:tcPr>
          <w:p w14:paraId="504BE61A" w14:textId="77777777" w:rsidR="00317ABD" w:rsidRPr="00B3001B" w:rsidRDefault="00317ABD" w:rsidP="007F61AB">
            <w:pPr>
              <w:rPr>
                <w:color w:val="000000"/>
                <w:sz w:val="28"/>
                <w:szCs w:val="28"/>
                <w:lang w:eastAsia="ru-RU"/>
              </w:rPr>
            </w:pPr>
            <w:r w:rsidRPr="00B3001B">
              <w:rPr>
                <w:color w:val="000000"/>
                <w:sz w:val="28"/>
                <w:szCs w:val="28"/>
                <w:lang w:eastAsia="ru-RU"/>
              </w:rPr>
              <w:t>Двустороннего действия</w:t>
            </w:r>
          </w:p>
        </w:tc>
      </w:tr>
      <w:tr w:rsidR="00317ABD" w:rsidRPr="00B3001B" w14:paraId="3032A265"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1CD84514" w14:textId="77777777" w:rsidR="00317ABD" w:rsidRPr="00B3001B" w:rsidRDefault="00317ABD" w:rsidP="007F61AB">
            <w:pPr>
              <w:jc w:val="center"/>
              <w:rPr>
                <w:color w:val="000000"/>
                <w:sz w:val="28"/>
                <w:szCs w:val="28"/>
                <w:lang w:eastAsia="ru-RU"/>
              </w:rPr>
            </w:pPr>
            <w:r w:rsidRPr="00B3001B">
              <w:rPr>
                <w:color w:val="000000"/>
                <w:sz w:val="28"/>
                <w:szCs w:val="28"/>
                <w:lang w:eastAsia="ru-RU"/>
              </w:rPr>
              <w:t>4.4.</w:t>
            </w:r>
          </w:p>
        </w:tc>
        <w:tc>
          <w:tcPr>
            <w:tcW w:w="2889" w:type="dxa"/>
            <w:tcBorders>
              <w:top w:val="nil"/>
              <w:left w:val="nil"/>
              <w:bottom w:val="single" w:sz="4" w:space="0" w:color="auto"/>
              <w:right w:val="single" w:sz="4" w:space="0" w:color="auto"/>
            </w:tcBorders>
            <w:shd w:val="clear" w:color="000000" w:fill="FFFFFF"/>
            <w:vAlign w:val="center"/>
            <w:hideMark/>
          </w:tcPr>
          <w:p w14:paraId="2FDEDB7F" w14:textId="77777777" w:rsidR="00317ABD" w:rsidRPr="00B3001B" w:rsidRDefault="00317ABD" w:rsidP="007F61AB">
            <w:pPr>
              <w:rPr>
                <w:color w:val="000000"/>
                <w:sz w:val="28"/>
                <w:szCs w:val="28"/>
                <w:lang w:eastAsia="ru-RU"/>
              </w:rPr>
            </w:pPr>
            <w:r w:rsidRPr="00B3001B">
              <w:rPr>
                <w:color w:val="000000"/>
                <w:sz w:val="28"/>
                <w:szCs w:val="28"/>
                <w:lang w:eastAsia="ru-RU"/>
              </w:rPr>
              <w:t>Фильтры</w:t>
            </w:r>
          </w:p>
        </w:tc>
        <w:tc>
          <w:tcPr>
            <w:tcW w:w="5953" w:type="dxa"/>
            <w:tcBorders>
              <w:top w:val="nil"/>
              <w:left w:val="nil"/>
              <w:bottom w:val="single" w:sz="4" w:space="0" w:color="auto"/>
              <w:right w:val="single" w:sz="4" w:space="0" w:color="auto"/>
            </w:tcBorders>
            <w:shd w:val="clear" w:color="000000" w:fill="FFFFFF"/>
            <w:vAlign w:val="center"/>
            <w:hideMark/>
          </w:tcPr>
          <w:p w14:paraId="139758B4"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Напорный и возвратный </w:t>
            </w:r>
            <w:proofErr w:type="spellStart"/>
            <w:r w:rsidRPr="00B3001B">
              <w:rPr>
                <w:color w:val="000000"/>
                <w:sz w:val="28"/>
                <w:szCs w:val="28"/>
                <w:lang w:eastAsia="ru-RU"/>
              </w:rPr>
              <w:t>полнопоточные</w:t>
            </w:r>
            <w:proofErr w:type="spellEnd"/>
            <w:r w:rsidRPr="00B3001B">
              <w:rPr>
                <w:color w:val="000000"/>
                <w:sz w:val="28"/>
                <w:szCs w:val="28"/>
                <w:lang w:eastAsia="ru-RU"/>
              </w:rPr>
              <w:t>.</w:t>
            </w:r>
          </w:p>
        </w:tc>
      </w:tr>
      <w:tr w:rsidR="00317ABD" w:rsidRPr="00B3001B" w14:paraId="5A0676C3"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218CCE97" w14:textId="77777777" w:rsidR="00317ABD" w:rsidRPr="00B3001B" w:rsidRDefault="00317ABD" w:rsidP="007F61AB">
            <w:pPr>
              <w:jc w:val="center"/>
              <w:rPr>
                <w:color w:val="000000"/>
                <w:sz w:val="28"/>
                <w:szCs w:val="28"/>
                <w:lang w:eastAsia="ru-RU"/>
              </w:rPr>
            </w:pPr>
            <w:r w:rsidRPr="00B3001B">
              <w:rPr>
                <w:color w:val="000000"/>
                <w:sz w:val="28"/>
                <w:szCs w:val="28"/>
                <w:lang w:eastAsia="ru-RU"/>
              </w:rPr>
              <w:t>4.5.</w:t>
            </w:r>
          </w:p>
        </w:tc>
        <w:tc>
          <w:tcPr>
            <w:tcW w:w="2889" w:type="dxa"/>
            <w:tcBorders>
              <w:top w:val="nil"/>
              <w:left w:val="nil"/>
              <w:bottom w:val="single" w:sz="4" w:space="0" w:color="auto"/>
              <w:right w:val="single" w:sz="4" w:space="0" w:color="auto"/>
            </w:tcBorders>
            <w:shd w:val="clear" w:color="000000" w:fill="FFFFFF"/>
            <w:vAlign w:val="center"/>
            <w:hideMark/>
          </w:tcPr>
          <w:p w14:paraId="31DE3ECA" w14:textId="77777777" w:rsidR="00317ABD" w:rsidRPr="00B3001B" w:rsidRDefault="00317ABD" w:rsidP="007F61AB">
            <w:pPr>
              <w:rPr>
                <w:color w:val="000000"/>
                <w:sz w:val="28"/>
                <w:szCs w:val="28"/>
                <w:lang w:eastAsia="ru-RU"/>
              </w:rPr>
            </w:pPr>
            <w:r w:rsidRPr="00B3001B">
              <w:rPr>
                <w:color w:val="000000"/>
                <w:sz w:val="28"/>
                <w:szCs w:val="28"/>
                <w:lang w:eastAsia="ru-RU"/>
              </w:rPr>
              <w:t>Соединения и фитинги</w:t>
            </w:r>
          </w:p>
        </w:tc>
        <w:tc>
          <w:tcPr>
            <w:tcW w:w="5953" w:type="dxa"/>
            <w:tcBorders>
              <w:top w:val="nil"/>
              <w:left w:val="nil"/>
              <w:bottom w:val="single" w:sz="4" w:space="0" w:color="auto"/>
              <w:right w:val="single" w:sz="4" w:space="0" w:color="auto"/>
            </w:tcBorders>
            <w:shd w:val="clear" w:color="000000" w:fill="FFFFFF"/>
            <w:vAlign w:val="center"/>
            <w:hideMark/>
          </w:tcPr>
          <w:p w14:paraId="361B8D3F" w14:textId="77777777" w:rsidR="00317ABD" w:rsidRPr="00B3001B" w:rsidRDefault="00317ABD" w:rsidP="007F61AB">
            <w:pPr>
              <w:rPr>
                <w:color w:val="000000"/>
                <w:sz w:val="28"/>
                <w:szCs w:val="28"/>
                <w:lang w:eastAsia="ru-RU"/>
              </w:rPr>
            </w:pPr>
            <w:r w:rsidRPr="00B3001B">
              <w:rPr>
                <w:color w:val="000000"/>
                <w:sz w:val="28"/>
                <w:szCs w:val="28"/>
                <w:lang w:eastAsia="ru-RU"/>
              </w:rPr>
              <w:t>Все соединения и фитинги выполнены из нержавеющей стали с покрытием, защищающим от атмосферных явлений, шланги высокого давления должны быть не менее чем двухслойного корда и защищены от механических повреждений</w:t>
            </w:r>
          </w:p>
        </w:tc>
      </w:tr>
      <w:tr w:rsidR="00317ABD" w:rsidRPr="00B3001B" w14:paraId="083424B8" w14:textId="77777777" w:rsidTr="007F61AB">
        <w:trPr>
          <w:trHeight w:val="77"/>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4506FE9E" w14:textId="77777777" w:rsidR="00317ABD" w:rsidRPr="00B3001B" w:rsidRDefault="00317ABD" w:rsidP="007F61AB">
            <w:pPr>
              <w:jc w:val="center"/>
              <w:rPr>
                <w:color w:val="000000"/>
                <w:sz w:val="28"/>
                <w:szCs w:val="28"/>
                <w:lang w:eastAsia="ru-RU"/>
              </w:rPr>
            </w:pPr>
            <w:r w:rsidRPr="00B3001B">
              <w:rPr>
                <w:color w:val="000000"/>
                <w:sz w:val="28"/>
                <w:szCs w:val="28"/>
                <w:lang w:eastAsia="ru-RU"/>
              </w:rPr>
              <w:lastRenderedPageBreak/>
              <w:t>4.6.</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3862BCD4"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Обязательное оснащение </w:t>
            </w:r>
          </w:p>
        </w:tc>
        <w:tc>
          <w:tcPr>
            <w:tcW w:w="5953" w:type="dxa"/>
            <w:tcBorders>
              <w:top w:val="nil"/>
              <w:left w:val="nil"/>
              <w:bottom w:val="single" w:sz="4" w:space="0" w:color="auto"/>
              <w:right w:val="single" w:sz="4" w:space="0" w:color="auto"/>
            </w:tcBorders>
            <w:shd w:val="clear" w:color="000000" w:fill="FFFFFF"/>
            <w:vAlign w:val="center"/>
            <w:hideMark/>
          </w:tcPr>
          <w:p w14:paraId="3EF2EB28"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Перепускная система в  гидравлике на функциях подъёма и раздвижения стрелы. </w:t>
            </w:r>
          </w:p>
        </w:tc>
      </w:tr>
      <w:tr w:rsidR="00317ABD" w:rsidRPr="00B3001B" w14:paraId="662B4160"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53714963"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3C192AB0"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2C8785F8" w14:textId="77777777" w:rsidR="00317ABD" w:rsidRPr="00B3001B" w:rsidRDefault="00317ABD" w:rsidP="007F61AB">
            <w:pPr>
              <w:rPr>
                <w:color w:val="000000"/>
                <w:sz w:val="28"/>
                <w:szCs w:val="28"/>
                <w:lang w:eastAsia="ru-RU"/>
              </w:rPr>
            </w:pPr>
            <w:r w:rsidRPr="00B3001B">
              <w:rPr>
                <w:color w:val="000000"/>
                <w:sz w:val="28"/>
                <w:szCs w:val="28"/>
                <w:lang w:eastAsia="ru-RU"/>
              </w:rPr>
              <w:t>Предохранительные клапаны для всех гидравлических контуров</w:t>
            </w:r>
          </w:p>
        </w:tc>
      </w:tr>
      <w:tr w:rsidR="00317ABD" w:rsidRPr="00B3001B" w14:paraId="34453B83"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2477E841"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2715BA11"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078FD75A"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Точки подключения манометров для всех гидравлических контуров в доступных для обзора и обслуживания местах </w:t>
            </w:r>
          </w:p>
        </w:tc>
      </w:tr>
      <w:tr w:rsidR="00317ABD" w:rsidRPr="00B3001B" w14:paraId="60558D93"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5F08E3AF"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73139B45"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52389915" w14:textId="77777777" w:rsidR="00317ABD" w:rsidRPr="00B3001B" w:rsidRDefault="00317ABD" w:rsidP="007F61AB">
            <w:pPr>
              <w:rPr>
                <w:color w:val="000000"/>
                <w:sz w:val="28"/>
                <w:szCs w:val="28"/>
                <w:lang w:eastAsia="ru-RU"/>
              </w:rPr>
            </w:pPr>
            <w:r w:rsidRPr="00B3001B">
              <w:rPr>
                <w:color w:val="000000"/>
                <w:sz w:val="28"/>
                <w:szCs w:val="28"/>
                <w:lang w:eastAsia="ru-RU"/>
              </w:rPr>
              <w:t>Аварийное опускание груза при неработающем двигателе</w:t>
            </w:r>
          </w:p>
        </w:tc>
      </w:tr>
      <w:tr w:rsidR="00317ABD" w:rsidRPr="00B3001B" w14:paraId="5E2166B8"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D251D2A" w14:textId="77777777" w:rsidR="00317ABD" w:rsidRPr="00B3001B" w:rsidRDefault="00317ABD" w:rsidP="007F61AB">
            <w:pPr>
              <w:jc w:val="center"/>
              <w:rPr>
                <w:color w:val="000000"/>
                <w:sz w:val="28"/>
                <w:szCs w:val="28"/>
                <w:lang w:eastAsia="ru-RU"/>
              </w:rPr>
            </w:pPr>
            <w:r w:rsidRPr="00B3001B">
              <w:rPr>
                <w:color w:val="000000"/>
                <w:sz w:val="28"/>
                <w:szCs w:val="28"/>
                <w:lang w:eastAsia="ru-RU"/>
              </w:rPr>
              <w:t>4.7.</w:t>
            </w:r>
          </w:p>
        </w:tc>
        <w:tc>
          <w:tcPr>
            <w:tcW w:w="2889" w:type="dxa"/>
            <w:tcBorders>
              <w:top w:val="nil"/>
              <w:left w:val="nil"/>
              <w:bottom w:val="single" w:sz="4" w:space="0" w:color="auto"/>
              <w:right w:val="single" w:sz="4" w:space="0" w:color="auto"/>
            </w:tcBorders>
            <w:shd w:val="clear" w:color="000000" w:fill="FFFFFF"/>
            <w:vAlign w:val="center"/>
            <w:hideMark/>
          </w:tcPr>
          <w:p w14:paraId="23DCA927" w14:textId="77777777" w:rsidR="00317ABD" w:rsidRPr="00B3001B" w:rsidRDefault="00317ABD" w:rsidP="007F61AB">
            <w:pPr>
              <w:rPr>
                <w:color w:val="000000"/>
                <w:sz w:val="28"/>
                <w:szCs w:val="28"/>
                <w:lang w:eastAsia="ru-RU"/>
              </w:rPr>
            </w:pPr>
            <w:r w:rsidRPr="00B3001B">
              <w:rPr>
                <w:color w:val="000000"/>
                <w:sz w:val="28"/>
                <w:szCs w:val="28"/>
                <w:lang w:eastAsia="ru-RU"/>
              </w:rPr>
              <w:t>Аварийная сигнализация по уровню жидкости</w:t>
            </w:r>
          </w:p>
        </w:tc>
        <w:tc>
          <w:tcPr>
            <w:tcW w:w="5953" w:type="dxa"/>
            <w:tcBorders>
              <w:top w:val="nil"/>
              <w:left w:val="nil"/>
              <w:bottom w:val="single" w:sz="4" w:space="0" w:color="auto"/>
              <w:right w:val="single" w:sz="4" w:space="0" w:color="auto"/>
            </w:tcBorders>
            <w:shd w:val="clear" w:color="000000" w:fill="FFFFFF"/>
            <w:vAlign w:val="center"/>
            <w:hideMark/>
          </w:tcPr>
          <w:p w14:paraId="63520F4A" w14:textId="77777777" w:rsidR="00317ABD" w:rsidRPr="00B3001B" w:rsidRDefault="00317ABD" w:rsidP="007F61AB">
            <w:pPr>
              <w:rPr>
                <w:color w:val="000000"/>
                <w:sz w:val="28"/>
                <w:szCs w:val="28"/>
                <w:lang w:eastAsia="ru-RU"/>
              </w:rPr>
            </w:pPr>
            <w:r w:rsidRPr="00B3001B">
              <w:rPr>
                <w:color w:val="000000"/>
                <w:sz w:val="28"/>
                <w:szCs w:val="28"/>
                <w:lang w:eastAsia="ru-RU"/>
              </w:rPr>
              <w:t>Наличие аварийной сигнализации в кабине оператора на минимальный уровень моторного масла, уровень масла в гидравлической и тормозной системе.</w:t>
            </w:r>
          </w:p>
        </w:tc>
      </w:tr>
      <w:tr w:rsidR="00317ABD" w:rsidRPr="00B3001B" w14:paraId="1D77CE7F"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26E7CB5" w14:textId="77777777" w:rsidR="00317ABD" w:rsidRPr="00B3001B" w:rsidRDefault="00317ABD" w:rsidP="007F61AB">
            <w:pPr>
              <w:jc w:val="center"/>
              <w:rPr>
                <w:color w:val="000000"/>
                <w:sz w:val="28"/>
                <w:szCs w:val="28"/>
                <w:lang w:eastAsia="ru-RU"/>
              </w:rPr>
            </w:pPr>
            <w:r w:rsidRPr="00B3001B">
              <w:rPr>
                <w:color w:val="000000"/>
                <w:sz w:val="28"/>
                <w:szCs w:val="28"/>
                <w:lang w:eastAsia="ru-RU"/>
              </w:rPr>
              <w:t>4.8.</w:t>
            </w:r>
          </w:p>
        </w:tc>
        <w:tc>
          <w:tcPr>
            <w:tcW w:w="2889" w:type="dxa"/>
            <w:tcBorders>
              <w:top w:val="nil"/>
              <w:left w:val="nil"/>
              <w:bottom w:val="single" w:sz="4" w:space="0" w:color="auto"/>
              <w:right w:val="single" w:sz="4" w:space="0" w:color="auto"/>
            </w:tcBorders>
            <w:shd w:val="clear" w:color="000000" w:fill="FFFFFF"/>
            <w:vAlign w:val="center"/>
            <w:hideMark/>
          </w:tcPr>
          <w:p w14:paraId="23B2F9C2" w14:textId="77777777" w:rsidR="00317ABD" w:rsidRPr="00B3001B" w:rsidRDefault="00317ABD" w:rsidP="007F61AB">
            <w:pPr>
              <w:rPr>
                <w:color w:val="000000"/>
                <w:sz w:val="28"/>
                <w:szCs w:val="28"/>
                <w:lang w:eastAsia="ru-RU"/>
              </w:rPr>
            </w:pPr>
            <w:r w:rsidRPr="00B3001B">
              <w:rPr>
                <w:color w:val="000000"/>
                <w:sz w:val="28"/>
                <w:szCs w:val="28"/>
                <w:lang w:eastAsia="ru-RU"/>
              </w:rPr>
              <w:t>Охладитель масла тормозной системы</w:t>
            </w:r>
          </w:p>
        </w:tc>
        <w:tc>
          <w:tcPr>
            <w:tcW w:w="5953" w:type="dxa"/>
            <w:tcBorders>
              <w:top w:val="nil"/>
              <w:left w:val="nil"/>
              <w:bottom w:val="single" w:sz="4" w:space="0" w:color="auto"/>
              <w:right w:val="single" w:sz="4" w:space="0" w:color="auto"/>
            </w:tcBorders>
            <w:shd w:val="clear" w:color="000000" w:fill="FFFFFF"/>
            <w:vAlign w:val="center"/>
            <w:hideMark/>
          </w:tcPr>
          <w:p w14:paraId="24243E53" w14:textId="77777777" w:rsidR="00317ABD" w:rsidRPr="00B3001B" w:rsidRDefault="00317ABD" w:rsidP="007F61AB">
            <w:pPr>
              <w:rPr>
                <w:color w:val="000000"/>
                <w:sz w:val="28"/>
                <w:szCs w:val="28"/>
                <w:lang w:eastAsia="ru-RU"/>
              </w:rPr>
            </w:pPr>
            <w:r w:rsidRPr="00B3001B">
              <w:rPr>
                <w:color w:val="000000"/>
                <w:sz w:val="28"/>
                <w:szCs w:val="28"/>
                <w:lang w:eastAsia="ru-RU"/>
              </w:rPr>
              <w:t>Наличие</w:t>
            </w:r>
          </w:p>
        </w:tc>
      </w:tr>
      <w:tr w:rsidR="00317ABD" w:rsidRPr="00B3001B" w14:paraId="2E037BB0" w14:textId="77777777" w:rsidTr="007F61AB">
        <w:trPr>
          <w:trHeight w:val="1005"/>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18399789" w14:textId="77777777" w:rsidR="00317ABD" w:rsidRPr="00B3001B" w:rsidRDefault="00317ABD" w:rsidP="007F61AB">
            <w:pPr>
              <w:jc w:val="center"/>
              <w:rPr>
                <w:color w:val="000000"/>
                <w:sz w:val="28"/>
                <w:szCs w:val="28"/>
                <w:lang w:eastAsia="ru-RU"/>
              </w:rPr>
            </w:pPr>
            <w:r w:rsidRPr="00B3001B">
              <w:rPr>
                <w:color w:val="000000"/>
                <w:sz w:val="28"/>
                <w:szCs w:val="28"/>
                <w:lang w:eastAsia="ru-RU"/>
              </w:rPr>
              <w:t>4.9.</w:t>
            </w:r>
          </w:p>
        </w:tc>
        <w:tc>
          <w:tcPr>
            <w:tcW w:w="2889" w:type="dxa"/>
            <w:tcBorders>
              <w:top w:val="nil"/>
              <w:left w:val="nil"/>
              <w:bottom w:val="single" w:sz="4" w:space="0" w:color="auto"/>
              <w:right w:val="single" w:sz="4" w:space="0" w:color="auto"/>
            </w:tcBorders>
            <w:shd w:val="clear" w:color="000000" w:fill="FFFFFF"/>
            <w:vAlign w:val="center"/>
            <w:hideMark/>
          </w:tcPr>
          <w:p w14:paraId="74771B7D" w14:textId="77777777" w:rsidR="00317ABD" w:rsidRPr="00B3001B" w:rsidRDefault="00317ABD" w:rsidP="007F61AB">
            <w:pPr>
              <w:rPr>
                <w:color w:val="000000"/>
                <w:sz w:val="28"/>
                <w:szCs w:val="28"/>
                <w:lang w:eastAsia="ru-RU"/>
              </w:rPr>
            </w:pPr>
            <w:r w:rsidRPr="00B3001B">
              <w:rPr>
                <w:color w:val="000000"/>
                <w:sz w:val="28"/>
                <w:szCs w:val="28"/>
                <w:lang w:eastAsia="ru-RU"/>
              </w:rPr>
              <w:t>Охладитель масла гидравлической системы</w:t>
            </w:r>
          </w:p>
        </w:tc>
        <w:tc>
          <w:tcPr>
            <w:tcW w:w="5953" w:type="dxa"/>
            <w:tcBorders>
              <w:top w:val="nil"/>
              <w:left w:val="nil"/>
              <w:bottom w:val="single" w:sz="4" w:space="0" w:color="auto"/>
              <w:right w:val="single" w:sz="4" w:space="0" w:color="auto"/>
            </w:tcBorders>
            <w:shd w:val="clear" w:color="000000" w:fill="FFFFFF"/>
            <w:vAlign w:val="center"/>
            <w:hideMark/>
          </w:tcPr>
          <w:p w14:paraId="18667782" w14:textId="77777777" w:rsidR="00317ABD" w:rsidRPr="00B3001B" w:rsidRDefault="00317ABD" w:rsidP="007F61AB">
            <w:pPr>
              <w:rPr>
                <w:color w:val="000000"/>
                <w:sz w:val="28"/>
                <w:szCs w:val="28"/>
                <w:lang w:eastAsia="ru-RU"/>
              </w:rPr>
            </w:pPr>
            <w:r w:rsidRPr="00B3001B">
              <w:rPr>
                <w:color w:val="000000"/>
                <w:sz w:val="28"/>
                <w:szCs w:val="28"/>
                <w:lang w:eastAsia="ru-RU"/>
              </w:rPr>
              <w:t>Наличие</w:t>
            </w:r>
          </w:p>
        </w:tc>
      </w:tr>
      <w:tr w:rsidR="00317ABD" w:rsidRPr="00B3001B" w14:paraId="37EEEF36"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56ACD106" w14:textId="77777777" w:rsidR="00317ABD" w:rsidRPr="00B3001B" w:rsidRDefault="00317ABD" w:rsidP="007F61AB">
            <w:pPr>
              <w:jc w:val="center"/>
              <w:rPr>
                <w:color w:val="000000"/>
                <w:sz w:val="28"/>
                <w:szCs w:val="28"/>
                <w:lang w:eastAsia="ru-RU"/>
              </w:rPr>
            </w:pPr>
            <w:r w:rsidRPr="00B3001B">
              <w:rPr>
                <w:color w:val="000000"/>
                <w:sz w:val="28"/>
                <w:szCs w:val="28"/>
                <w:lang w:eastAsia="ru-RU"/>
              </w:rPr>
              <w:t>4.10.</w:t>
            </w:r>
          </w:p>
        </w:tc>
        <w:tc>
          <w:tcPr>
            <w:tcW w:w="2889" w:type="dxa"/>
            <w:tcBorders>
              <w:top w:val="nil"/>
              <w:left w:val="nil"/>
              <w:bottom w:val="single" w:sz="4" w:space="0" w:color="auto"/>
              <w:right w:val="single" w:sz="4" w:space="0" w:color="auto"/>
            </w:tcBorders>
            <w:shd w:val="clear" w:color="000000" w:fill="FFFFFF"/>
            <w:vAlign w:val="center"/>
            <w:hideMark/>
          </w:tcPr>
          <w:p w14:paraId="3EDBB4F6" w14:textId="77777777" w:rsidR="00317ABD" w:rsidRPr="00B3001B" w:rsidRDefault="00317ABD" w:rsidP="007F61AB">
            <w:pPr>
              <w:rPr>
                <w:color w:val="000000"/>
                <w:sz w:val="28"/>
                <w:szCs w:val="28"/>
                <w:lang w:eastAsia="ru-RU"/>
              </w:rPr>
            </w:pPr>
            <w:r w:rsidRPr="00B3001B">
              <w:rPr>
                <w:color w:val="000000"/>
                <w:sz w:val="28"/>
                <w:szCs w:val="28"/>
                <w:lang w:eastAsia="ru-RU"/>
              </w:rPr>
              <w:t>Электрический предпусковой подогреватель гидравлической системы</w:t>
            </w:r>
          </w:p>
        </w:tc>
        <w:tc>
          <w:tcPr>
            <w:tcW w:w="5953" w:type="dxa"/>
            <w:tcBorders>
              <w:top w:val="nil"/>
              <w:left w:val="nil"/>
              <w:bottom w:val="single" w:sz="4" w:space="0" w:color="auto"/>
              <w:right w:val="single" w:sz="4" w:space="0" w:color="auto"/>
            </w:tcBorders>
            <w:shd w:val="clear" w:color="000000" w:fill="FFFFFF"/>
            <w:vAlign w:val="center"/>
            <w:hideMark/>
          </w:tcPr>
          <w:p w14:paraId="0DBA1CC8" w14:textId="77777777" w:rsidR="00317ABD" w:rsidRPr="00B3001B" w:rsidRDefault="00317ABD" w:rsidP="007F61AB">
            <w:pPr>
              <w:rPr>
                <w:color w:val="000000"/>
                <w:sz w:val="28"/>
                <w:szCs w:val="28"/>
                <w:lang w:eastAsia="ru-RU"/>
              </w:rPr>
            </w:pPr>
            <w:r w:rsidRPr="00B3001B">
              <w:rPr>
                <w:color w:val="000000"/>
                <w:sz w:val="28"/>
                <w:szCs w:val="28"/>
                <w:lang w:eastAsia="ru-RU"/>
              </w:rPr>
              <w:t>Наличие</w:t>
            </w:r>
          </w:p>
        </w:tc>
      </w:tr>
      <w:tr w:rsidR="00317ABD" w:rsidRPr="00B3001B" w14:paraId="220B8E1C"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45BBA30" w14:textId="77777777" w:rsidR="00317ABD" w:rsidRPr="00B3001B" w:rsidRDefault="00317ABD" w:rsidP="007F61AB">
            <w:pPr>
              <w:jc w:val="center"/>
              <w:rPr>
                <w:color w:val="000000"/>
                <w:sz w:val="28"/>
                <w:szCs w:val="28"/>
                <w:lang w:eastAsia="ru-RU"/>
              </w:rPr>
            </w:pPr>
            <w:r w:rsidRPr="00B3001B">
              <w:rPr>
                <w:color w:val="000000"/>
                <w:sz w:val="28"/>
                <w:szCs w:val="28"/>
                <w:lang w:eastAsia="ru-RU"/>
              </w:rPr>
              <w:t>4.11.</w:t>
            </w:r>
          </w:p>
        </w:tc>
        <w:tc>
          <w:tcPr>
            <w:tcW w:w="2889" w:type="dxa"/>
            <w:tcBorders>
              <w:top w:val="nil"/>
              <w:left w:val="nil"/>
              <w:bottom w:val="single" w:sz="4" w:space="0" w:color="auto"/>
              <w:right w:val="single" w:sz="4" w:space="0" w:color="auto"/>
            </w:tcBorders>
            <w:shd w:val="clear" w:color="000000" w:fill="FFFFFF"/>
            <w:vAlign w:val="center"/>
            <w:hideMark/>
          </w:tcPr>
          <w:p w14:paraId="2E02BFE5" w14:textId="77777777" w:rsidR="00317ABD" w:rsidRPr="00B3001B" w:rsidRDefault="00317ABD" w:rsidP="007F61AB">
            <w:pPr>
              <w:rPr>
                <w:color w:val="000000"/>
                <w:sz w:val="28"/>
                <w:szCs w:val="28"/>
                <w:lang w:eastAsia="ru-RU"/>
              </w:rPr>
            </w:pPr>
            <w:r w:rsidRPr="00B3001B">
              <w:rPr>
                <w:color w:val="000000"/>
                <w:sz w:val="28"/>
                <w:szCs w:val="28"/>
                <w:lang w:eastAsia="ru-RU"/>
              </w:rPr>
              <w:t>Безопасность</w:t>
            </w:r>
          </w:p>
        </w:tc>
        <w:tc>
          <w:tcPr>
            <w:tcW w:w="5953" w:type="dxa"/>
            <w:tcBorders>
              <w:top w:val="nil"/>
              <w:left w:val="nil"/>
              <w:bottom w:val="single" w:sz="4" w:space="0" w:color="auto"/>
              <w:right w:val="single" w:sz="4" w:space="0" w:color="auto"/>
            </w:tcBorders>
            <w:shd w:val="clear" w:color="000000" w:fill="FFFFFF"/>
            <w:vAlign w:val="center"/>
            <w:hideMark/>
          </w:tcPr>
          <w:p w14:paraId="3A8882B8" w14:textId="77777777" w:rsidR="00317ABD" w:rsidRPr="00B3001B" w:rsidRDefault="00317ABD" w:rsidP="007F61AB">
            <w:pPr>
              <w:rPr>
                <w:color w:val="000000"/>
                <w:sz w:val="28"/>
                <w:szCs w:val="28"/>
                <w:lang w:eastAsia="ru-RU"/>
              </w:rPr>
            </w:pPr>
            <w:proofErr w:type="spellStart"/>
            <w:r w:rsidRPr="00B3001B">
              <w:rPr>
                <w:color w:val="000000"/>
                <w:sz w:val="28"/>
                <w:szCs w:val="28"/>
                <w:lang w:eastAsia="ru-RU"/>
              </w:rPr>
              <w:t>Шунтключ</w:t>
            </w:r>
            <w:proofErr w:type="spellEnd"/>
            <w:r w:rsidRPr="00B3001B">
              <w:rPr>
                <w:color w:val="000000"/>
                <w:sz w:val="28"/>
                <w:szCs w:val="28"/>
                <w:lang w:eastAsia="ru-RU"/>
              </w:rPr>
              <w:t xml:space="preserve"> (</w:t>
            </w:r>
            <w:proofErr w:type="spellStart"/>
            <w:r w:rsidRPr="00B3001B">
              <w:rPr>
                <w:color w:val="000000"/>
                <w:sz w:val="28"/>
                <w:szCs w:val="28"/>
                <w:lang w:eastAsia="ru-RU"/>
              </w:rPr>
              <w:t>ByPass</w:t>
            </w:r>
            <w:proofErr w:type="spellEnd"/>
            <w:r w:rsidRPr="00B3001B">
              <w:rPr>
                <w:color w:val="000000"/>
                <w:sz w:val="28"/>
                <w:szCs w:val="28"/>
                <w:lang w:eastAsia="ru-RU"/>
              </w:rPr>
              <w:t>) обхода блокировки гидравлических функций.</w:t>
            </w:r>
          </w:p>
        </w:tc>
      </w:tr>
      <w:tr w:rsidR="00317ABD" w:rsidRPr="00B3001B" w14:paraId="77167282"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05783AB"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5</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2862F324"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Кабина оператора</w:t>
            </w:r>
          </w:p>
        </w:tc>
      </w:tr>
      <w:tr w:rsidR="00317ABD" w:rsidRPr="00B3001B" w14:paraId="5E05B5DF" w14:textId="77777777" w:rsidTr="007F61AB">
        <w:trPr>
          <w:trHeight w:val="77"/>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3333DB8A" w14:textId="77777777" w:rsidR="00317ABD" w:rsidRPr="00B3001B" w:rsidRDefault="00317ABD" w:rsidP="007F61AB">
            <w:pPr>
              <w:jc w:val="center"/>
              <w:rPr>
                <w:color w:val="000000"/>
                <w:sz w:val="28"/>
                <w:szCs w:val="28"/>
                <w:lang w:eastAsia="ru-RU"/>
              </w:rPr>
            </w:pPr>
            <w:r w:rsidRPr="00B3001B">
              <w:rPr>
                <w:color w:val="000000"/>
                <w:sz w:val="28"/>
                <w:szCs w:val="28"/>
                <w:lang w:eastAsia="ru-RU"/>
              </w:rPr>
              <w:t>5.1.</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677A0FC7" w14:textId="77777777" w:rsidR="00317ABD" w:rsidRPr="00B3001B" w:rsidRDefault="00317ABD" w:rsidP="007F61AB">
            <w:pPr>
              <w:jc w:val="center"/>
              <w:rPr>
                <w:color w:val="000000"/>
                <w:sz w:val="28"/>
                <w:szCs w:val="28"/>
                <w:lang w:eastAsia="ru-RU"/>
              </w:rPr>
            </w:pPr>
            <w:r w:rsidRPr="00B3001B">
              <w:rPr>
                <w:color w:val="000000"/>
                <w:sz w:val="28"/>
                <w:szCs w:val="28"/>
                <w:lang w:eastAsia="ru-RU"/>
              </w:rPr>
              <w:t>Кабина</w:t>
            </w:r>
          </w:p>
        </w:tc>
        <w:tc>
          <w:tcPr>
            <w:tcW w:w="5953" w:type="dxa"/>
            <w:tcBorders>
              <w:top w:val="nil"/>
              <w:left w:val="nil"/>
              <w:bottom w:val="single" w:sz="4" w:space="0" w:color="auto"/>
              <w:right w:val="single" w:sz="4" w:space="0" w:color="auto"/>
            </w:tcBorders>
            <w:shd w:val="clear" w:color="000000" w:fill="FFFFFF"/>
            <w:vAlign w:val="center"/>
            <w:hideMark/>
          </w:tcPr>
          <w:p w14:paraId="50BC2C8B" w14:textId="77777777" w:rsidR="00317ABD" w:rsidRPr="00B3001B" w:rsidRDefault="00317ABD" w:rsidP="007F61AB">
            <w:pPr>
              <w:rPr>
                <w:color w:val="000000"/>
                <w:sz w:val="28"/>
                <w:szCs w:val="28"/>
                <w:lang w:eastAsia="ru-RU"/>
              </w:rPr>
            </w:pPr>
            <w:r w:rsidRPr="00B3001B">
              <w:rPr>
                <w:color w:val="000000"/>
                <w:sz w:val="28"/>
                <w:szCs w:val="28"/>
                <w:lang w:eastAsia="ru-RU"/>
              </w:rPr>
              <w:t>Комфортабельная обогреваемая кабина, обеспечивающая безопасность водителя в соответствии с международными стандартами FOPS</w:t>
            </w:r>
          </w:p>
        </w:tc>
      </w:tr>
      <w:tr w:rsidR="00317ABD" w:rsidRPr="00B3001B" w14:paraId="2CFE87E3"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1C1F2300"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718E7B8F"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0226FE83" w14:textId="77777777" w:rsidR="00317ABD" w:rsidRPr="00B3001B" w:rsidRDefault="00317ABD" w:rsidP="007F61AB">
            <w:pPr>
              <w:rPr>
                <w:color w:val="000000"/>
                <w:sz w:val="28"/>
                <w:szCs w:val="28"/>
                <w:lang w:eastAsia="ru-RU"/>
              </w:rPr>
            </w:pPr>
            <w:r w:rsidRPr="00B3001B">
              <w:rPr>
                <w:color w:val="000000"/>
                <w:sz w:val="28"/>
                <w:szCs w:val="28"/>
                <w:lang w:eastAsia="ru-RU"/>
              </w:rPr>
              <w:t>Остекление панорамное</w:t>
            </w:r>
          </w:p>
        </w:tc>
      </w:tr>
      <w:tr w:rsidR="00317ABD" w:rsidRPr="00B3001B" w14:paraId="6CCE5C8C" w14:textId="77777777" w:rsidTr="007F61AB">
        <w:trPr>
          <w:trHeight w:val="151"/>
        </w:trPr>
        <w:tc>
          <w:tcPr>
            <w:tcW w:w="934" w:type="dxa"/>
            <w:vMerge/>
            <w:tcBorders>
              <w:top w:val="nil"/>
              <w:left w:val="single" w:sz="4" w:space="0" w:color="auto"/>
              <w:bottom w:val="single" w:sz="4" w:space="0" w:color="auto"/>
              <w:right w:val="single" w:sz="4" w:space="0" w:color="auto"/>
            </w:tcBorders>
            <w:vAlign w:val="center"/>
            <w:hideMark/>
          </w:tcPr>
          <w:p w14:paraId="3BAFCDF5"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627D0D37"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7270CF51" w14:textId="77777777" w:rsidR="00317ABD" w:rsidRPr="00B3001B" w:rsidRDefault="00317ABD" w:rsidP="007F61AB">
            <w:pPr>
              <w:rPr>
                <w:color w:val="000000"/>
                <w:sz w:val="28"/>
                <w:szCs w:val="28"/>
                <w:lang w:eastAsia="ru-RU"/>
              </w:rPr>
            </w:pPr>
            <w:r w:rsidRPr="00B3001B">
              <w:rPr>
                <w:color w:val="000000"/>
                <w:sz w:val="28"/>
                <w:szCs w:val="28"/>
                <w:lang w:eastAsia="ru-RU"/>
              </w:rPr>
              <w:t>Обзор из кабины обеспечивает полную видимость спредера при перемещении 45-футовых контейнеров на любой высоте</w:t>
            </w:r>
          </w:p>
        </w:tc>
      </w:tr>
      <w:tr w:rsidR="00317ABD" w:rsidRPr="00B3001B" w14:paraId="36C54F96" w14:textId="77777777" w:rsidTr="007F61AB">
        <w:trPr>
          <w:trHeight w:val="307"/>
        </w:trPr>
        <w:tc>
          <w:tcPr>
            <w:tcW w:w="934" w:type="dxa"/>
            <w:vMerge/>
            <w:tcBorders>
              <w:top w:val="nil"/>
              <w:left w:val="single" w:sz="4" w:space="0" w:color="auto"/>
              <w:bottom w:val="single" w:sz="4" w:space="0" w:color="auto"/>
              <w:right w:val="single" w:sz="4" w:space="0" w:color="auto"/>
            </w:tcBorders>
            <w:vAlign w:val="center"/>
            <w:hideMark/>
          </w:tcPr>
          <w:p w14:paraId="43C14618"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68AADB76"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7DB22869" w14:textId="77777777" w:rsidR="00317ABD" w:rsidRPr="00B3001B" w:rsidRDefault="00317ABD" w:rsidP="007F61AB">
            <w:pPr>
              <w:rPr>
                <w:color w:val="000000"/>
                <w:sz w:val="28"/>
                <w:szCs w:val="28"/>
                <w:lang w:eastAsia="ru-RU"/>
              </w:rPr>
            </w:pPr>
            <w:r w:rsidRPr="00B3001B">
              <w:rPr>
                <w:color w:val="000000"/>
                <w:sz w:val="28"/>
                <w:szCs w:val="28"/>
                <w:lang w:eastAsia="ru-RU"/>
              </w:rPr>
              <w:t>Монитор бортового компьютера жидкокристаллический, не менее 7 дюймов (по диагонали)</w:t>
            </w:r>
          </w:p>
        </w:tc>
      </w:tr>
      <w:tr w:rsidR="00317ABD" w:rsidRPr="00B3001B" w14:paraId="2B0B6BE9" w14:textId="77777777" w:rsidTr="007F61AB">
        <w:trPr>
          <w:trHeight w:val="1408"/>
        </w:trPr>
        <w:tc>
          <w:tcPr>
            <w:tcW w:w="934" w:type="dxa"/>
            <w:vMerge/>
            <w:tcBorders>
              <w:top w:val="nil"/>
              <w:left w:val="single" w:sz="4" w:space="0" w:color="auto"/>
              <w:bottom w:val="single" w:sz="4" w:space="0" w:color="auto"/>
              <w:right w:val="single" w:sz="4" w:space="0" w:color="auto"/>
            </w:tcBorders>
            <w:vAlign w:val="center"/>
            <w:hideMark/>
          </w:tcPr>
          <w:p w14:paraId="4A8B08AE"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52D8D739"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63C581A4" w14:textId="77777777" w:rsidR="00317ABD" w:rsidRPr="00B3001B" w:rsidRDefault="00317ABD" w:rsidP="007F61AB">
            <w:pPr>
              <w:rPr>
                <w:color w:val="000000"/>
                <w:sz w:val="28"/>
                <w:szCs w:val="28"/>
                <w:lang w:eastAsia="ru-RU"/>
              </w:rPr>
            </w:pPr>
            <w:r w:rsidRPr="00B3001B">
              <w:rPr>
                <w:color w:val="000000"/>
                <w:sz w:val="28"/>
                <w:szCs w:val="28"/>
                <w:lang w:eastAsia="ru-RU"/>
              </w:rPr>
              <w:t>Очистители и омыватели на остеклении кабины спереди, сзади и сверху. Возможность повторно-периодической работы переднего очистителя</w:t>
            </w:r>
          </w:p>
        </w:tc>
      </w:tr>
      <w:tr w:rsidR="00317ABD" w:rsidRPr="00B3001B" w14:paraId="6D352AFE"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7037A2BB"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216ADF04"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1BFA5254"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Оснащена системой обдува стекол, для предотвращения их запотевания. При любой </w:t>
            </w:r>
            <w:r w:rsidRPr="00B3001B">
              <w:rPr>
                <w:color w:val="000000"/>
                <w:sz w:val="28"/>
                <w:szCs w:val="28"/>
                <w:lang w:eastAsia="ru-RU"/>
              </w:rPr>
              <w:lastRenderedPageBreak/>
              <w:t>температуре наружного воздуха обдув (либо обогрев) стекол должен обеспечивать очистку от запотевания и наледи не менее 95% площади остекления</w:t>
            </w:r>
          </w:p>
        </w:tc>
      </w:tr>
      <w:tr w:rsidR="00317ABD" w:rsidRPr="00B3001B" w14:paraId="539D833D"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2BBF413E"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6336C1CF"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46B61DAE" w14:textId="77777777" w:rsidR="00317ABD" w:rsidRPr="00B3001B" w:rsidRDefault="00317ABD" w:rsidP="007F61AB">
            <w:pPr>
              <w:rPr>
                <w:color w:val="000000"/>
                <w:sz w:val="28"/>
                <w:szCs w:val="28"/>
                <w:lang w:eastAsia="ru-RU"/>
              </w:rPr>
            </w:pPr>
            <w:r w:rsidRPr="00B3001B">
              <w:rPr>
                <w:color w:val="000000"/>
                <w:sz w:val="28"/>
                <w:szCs w:val="28"/>
                <w:lang w:eastAsia="ru-RU"/>
              </w:rPr>
              <w:t>Расположение аппаратов и органов управления должно исключать возможность ошибочного включения аппарата или органа управления оператором</w:t>
            </w:r>
          </w:p>
        </w:tc>
      </w:tr>
      <w:tr w:rsidR="00317ABD" w:rsidRPr="00B3001B" w14:paraId="4D14FB41"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5CC08BA2"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61B9A2D6"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29A8D58B" w14:textId="77777777" w:rsidR="00317ABD" w:rsidRPr="00B3001B" w:rsidRDefault="00317ABD" w:rsidP="007F61AB">
            <w:pPr>
              <w:rPr>
                <w:color w:val="000000"/>
                <w:sz w:val="28"/>
                <w:szCs w:val="28"/>
                <w:lang w:eastAsia="ru-RU"/>
              </w:rPr>
            </w:pPr>
            <w:r w:rsidRPr="00B3001B">
              <w:rPr>
                <w:color w:val="000000"/>
                <w:sz w:val="28"/>
                <w:szCs w:val="28"/>
                <w:lang w:eastAsia="ru-RU"/>
              </w:rPr>
              <w:t>Диаграмма нагрузок в кабине.</w:t>
            </w:r>
          </w:p>
        </w:tc>
      </w:tr>
      <w:tr w:rsidR="00317ABD" w:rsidRPr="00B3001B" w14:paraId="3D0FF705" w14:textId="77777777" w:rsidTr="007F61AB">
        <w:trPr>
          <w:trHeight w:val="82"/>
        </w:trPr>
        <w:tc>
          <w:tcPr>
            <w:tcW w:w="934" w:type="dxa"/>
            <w:vMerge/>
            <w:tcBorders>
              <w:top w:val="nil"/>
              <w:left w:val="single" w:sz="4" w:space="0" w:color="auto"/>
              <w:bottom w:val="single" w:sz="4" w:space="0" w:color="auto"/>
              <w:right w:val="single" w:sz="4" w:space="0" w:color="auto"/>
            </w:tcBorders>
            <w:vAlign w:val="center"/>
            <w:hideMark/>
          </w:tcPr>
          <w:p w14:paraId="38F7CA93"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15233AB4"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038FC1F1" w14:textId="77777777" w:rsidR="00317ABD" w:rsidRPr="00B3001B" w:rsidRDefault="00317ABD" w:rsidP="007F61AB">
            <w:pPr>
              <w:rPr>
                <w:color w:val="000000"/>
                <w:sz w:val="28"/>
                <w:szCs w:val="28"/>
                <w:lang w:eastAsia="ru-RU"/>
              </w:rPr>
            </w:pPr>
            <w:r w:rsidRPr="00B3001B">
              <w:rPr>
                <w:color w:val="000000"/>
                <w:sz w:val="28"/>
                <w:szCs w:val="28"/>
                <w:lang w:eastAsia="ru-RU"/>
              </w:rPr>
              <w:t>Основное меню монитора и все сервисные меню монитора - на русском языке</w:t>
            </w:r>
          </w:p>
        </w:tc>
      </w:tr>
      <w:tr w:rsidR="00317ABD" w:rsidRPr="00B3001B" w14:paraId="6ADF67B1"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288444B3"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754C3E3F"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08FCF213" w14:textId="77777777" w:rsidR="00317ABD" w:rsidRPr="00B3001B" w:rsidRDefault="00317ABD" w:rsidP="007F61AB">
            <w:pPr>
              <w:rPr>
                <w:color w:val="000000"/>
                <w:sz w:val="28"/>
                <w:szCs w:val="28"/>
                <w:lang w:eastAsia="ru-RU"/>
              </w:rPr>
            </w:pPr>
            <w:r w:rsidRPr="00B3001B">
              <w:rPr>
                <w:color w:val="000000"/>
                <w:sz w:val="28"/>
                <w:szCs w:val="28"/>
                <w:lang w:eastAsia="ru-RU"/>
              </w:rPr>
              <w:t>Отдельный индикатор положения поворотных замков внутри кабины (дублирующий индикатор на спредере)</w:t>
            </w:r>
          </w:p>
        </w:tc>
      </w:tr>
      <w:tr w:rsidR="00317ABD" w:rsidRPr="00B3001B" w14:paraId="276CEA5A"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1799D243"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0324099E"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1891AB7F" w14:textId="77777777" w:rsidR="00317ABD" w:rsidRPr="00B3001B" w:rsidRDefault="00317ABD" w:rsidP="007F61AB">
            <w:pPr>
              <w:rPr>
                <w:color w:val="000000"/>
                <w:sz w:val="28"/>
                <w:szCs w:val="28"/>
                <w:lang w:eastAsia="ru-RU"/>
              </w:rPr>
            </w:pPr>
            <w:r w:rsidRPr="00B3001B">
              <w:rPr>
                <w:color w:val="000000"/>
                <w:sz w:val="28"/>
                <w:szCs w:val="28"/>
                <w:lang w:eastAsia="ru-RU"/>
              </w:rPr>
              <w:t>Светодиодные индикаторы «контейнер в контакте» и положения поворотных замков</w:t>
            </w:r>
          </w:p>
        </w:tc>
      </w:tr>
      <w:tr w:rsidR="00317ABD" w:rsidRPr="00B3001B" w14:paraId="5ABCCD9C" w14:textId="77777777" w:rsidTr="007F61AB">
        <w:trPr>
          <w:trHeight w:val="110"/>
        </w:trPr>
        <w:tc>
          <w:tcPr>
            <w:tcW w:w="934" w:type="dxa"/>
            <w:vMerge/>
            <w:tcBorders>
              <w:top w:val="nil"/>
              <w:left w:val="single" w:sz="4" w:space="0" w:color="auto"/>
              <w:bottom w:val="single" w:sz="4" w:space="0" w:color="auto"/>
              <w:right w:val="single" w:sz="4" w:space="0" w:color="auto"/>
            </w:tcBorders>
            <w:vAlign w:val="center"/>
            <w:hideMark/>
          </w:tcPr>
          <w:p w14:paraId="1867468E"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4D0A707B"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2489EFAF" w14:textId="77777777" w:rsidR="00317ABD" w:rsidRPr="00B3001B" w:rsidRDefault="00317ABD" w:rsidP="007F61AB">
            <w:pPr>
              <w:rPr>
                <w:color w:val="000000"/>
                <w:sz w:val="28"/>
                <w:szCs w:val="28"/>
                <w:lang w:eastAsia="ru-RU"/>
              </w:rPr>
            </w:pPr>
            <w:r w:rsidRPr="00B3001B">
              <w:rPr>
                <w:color w:val="000000"/>
                <w:sz w:val="28"/>
                <w:szCs w:val="28"/>
                <w:lang w:eastAsia="ru-RU"/>
              </w:rPr>
              <w:t>Кресло водителя c ремнем безопасности, наличие дополнительного кресла. Наличие зуммера покидания кресла без включения стояночного тормоза</w:t>
            </w:r>
          </w:p>
        </w:tc>
      </w:tr>
      <w:tr w:rsidR="00317ABD" w:rsidRPr="00B3001B" w14:paraId="158A9A2D"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1828CCFD"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704CCE4A"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4D92D88E" w14:textId="77777777" w:rsidR="00317ABD" w:rsidRPr="00B3001B" w:rsidRDefault="00317ABD" w:rsidP="007F61AB">
            <w:pPr>
              <w:rPr>
                <w:color w:val="000000"/>
                <w:sz w:val="28"/>
                <w:szCs w:val="28"/>
                <w:lang w:eastAsia="ru-RU"/>
              </w:rPr>
            </w:pPr>
            <w:r w:rsidRPr="00B3001B">
              <w:rPr>
                <w:color w:val="000000"/>
                <w:sz w:val="28"/>
                <w:szCs w:val="28"/>
                <w:lang w:eastAsia="ru-RU"/>
              </w:rPr>
              <w:t>Возможность регулировки положения рулевой колонки</w:t>
            </w:r>
          </w:p>
        </w:tc>
      </w:tr>
      <w:tr w:rsidR="00317ABD" w:rsidRPr="00B3001B" w14:paraId="589EE0EA"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01497AFB"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7AFF9F5C"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3B9184C2" w14:textId="77777777" w:rsidR="00317ABD" w:rsidRPr="00B3001B" w:rsidRDefault="00317ABD" w:rsidP="007F61AB">
            <w:pPr>
              <w:rPr>
                <w:color w:val="000000"/>
                <w:sz w:val="28"/>
                <w:szCs w:val="28"/>
                <w:lang w:eastAsia="ru-RU"/>
              </w:rPr>
            </w:pPr>
            <w:r w:rsidRPr="00B3001B">
              <w:rPr>
                <w:color w:val="000000"/>
                <w:sz w:val="28"/>
                <w:szCs w:val="28"/>
                <w:lang w:eastAsia="ru-RU"/>
              </w:rPr>
              <w:t>Кондиционер с охлаждением/нагревом и фильтрацией приточного и оборотного воздуха</w:t>
            </w:r>
          </w:p>
        </w:tc>
      </w:tr>
      <w:tr w:rsidR="00317ABD" w:rsidRPr="00B3001B" w14:paraId="65F0C2C7"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62275410"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19D0C899"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79AC66CD" w14:textId="77777777" w:rsidR="00317ABD" w:rsidRPr="00B3001B" w:rsidRDefault="00317ABD" w:rsidP="007F61AB">
            <w:pPr>
              <w:rPr>
                <w:color w:val="000000"/>
                <w:sz w:val="28"/>
                <w:szCs w:val="28"/>
                <w:lang w:eastAsia="ru-RU"/>
              </w:rPr>
            </w:pPr>
            <w:r w:rsidRPr="00B3001B">
              <w:rPr>
                <w:color w:val="000000"/>
                <w:sz w:val="28"/>
                <w:szCs w:val="28"/>
                <w:lang w:eastAsia="ru-RU"/>
              </w:rPr>
              <w:t>система обогрева кабины должна обеспечивать температуру не ниже 20°С при минимально допустимой температуре окружающего воздуха</w:t>
            </w:r>
          </w:p>
        </w:tc>
      </w:tr>
      <w:tr w:rsidR="00317ABD" w:rsidRPr="00B3001B" w14:paraId="4896ADF3" w14:textId="77777777" w:rsidTr="007F61AB">
        <w:trPr>
          <w:trHeight w:val="77"/>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606D3351" w14:textId="77777777" w:rsidR="00317ABD" w:rsidRPr="00B3001B" w:rsidRDefault="00317ABD" w:rsidP="007F61AB">
            <w:pPr>
              <w:jc w:val="center"/>
              <w:rPr>
                <w:color w:val="000000"/>
                <w:sz w:val="28"/>
                <w:szCs w:val="28"/>
                <w:lang w:eastAsia="ru-RU"/>
              </w:rPr>
            </w:pPr>
            <w:r w:rsidRPr="00B3001B">
              <w:rPr>
                <w:color w:val="000000"/>
                <w:sz w:val="28"/>
                <w:szCs w:val="28"/>
                <w:lang w:eastAsia="ru-RU"/>
              </w:rPr>
              <w:t> </w:t>
            </w:r>
          </w:p>
        </w:tc>
        <w:tc>
          <w:tcPr>
            <w:tcW w:w="2889" w:type="dxa"/>
            <w:vMerge/>
            <w:tcBorders>
              <w:top w:val="nil"/>
              <w:left w:val="single" w:sz="4" w:space="0" w:color="auto"/>
              <w:bottom w:val="single" w:sz="4" w:space="0" w:color="auto"/>
              <w:right w:val="single" w:sz="4" w:space="0" w:color="auto"/>
            </w:tcBorders>
            <w:vAlign w:val="center"/>
            <w:hideMark/>
          </w:tcPr>
          <w:p w14:paraId="5856A143"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0E756454" w14:textId="77777777" w:rsidR="00317ABD" w:rsidRPr="00B3001B" w:rsidRDefault="00317ABD" w:rsidP="007F61AB">
            <w:pPr>
              <w:rPr>
                <w:color w:val="000000"/>
                <w:sz w:val="28"/>
                <w:szCs w:val="28"/>
                <w:lang w:eastAsia="ru-RU"/>
              </w:rPr>
            </w:pPr>
            <w:r w:rsidRPr="00B3001B">
              <w:rPr>
                <w:color w:val="000000"/>
                <w:sz w:val="28"/>
                <w:szCs w:val="28"/>
                <w:lang w:eastAsia="ru-RU"/>
              </w:rPr>
              <w:t>Установить в кабине оператора дополнительное освещение, включение должно происходить отдельно от основного, кнопка включения должна находиться на передней панели для удобства</w:t>
            </w:r>
          </w:p>
        </w:tc>
      </w:tr>
      <w:tr w:rsidR="00317ABD" w:rsidRPr="00B3001B" w14:paraId="0F6FAEAA"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579C2F66"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1DD33A04"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4B657CC0" w14:textId="77777777" w:rsidR="00317ABD" w:rsidRPr="00B3001B" w:rsidRDefault="00317ABD" w:rsidP="007F61AB">
            <w:pPr>
              <w:rPr>
                <w:color w:val="000000"/>
                <w:sz w:val="28"/>
                <w:szCs w:val="28"/>
                <w:lang w:eastAsia="ru-RU"/>
              </w:rPr>
            </w:pPr>
            <w:r w:rsidRPr="00B3001B">
              <w:rPr>
                <w:color w:val="000000"/>
                <w:sz w:val="28"/>
                <w:szCs w:val="28"/>
                <w:lang w:eastAsia="ru-RU"/>
              </w:rPr>
              <w:t>Не менее 2-х выходов для USB, расположенных на панели по левую и правую руку от механизатора, напряжением 5V (для зарядки планшета, смартфона)</w:t>
            </w:r>
          </w:p>
        </w:tc>
      </w:tr>
      <w:tr w:rsidR="00317ABD" w:rsidRPr="00B3001B" w14:paraId="1EABA41B" w14:textId="77777777" w:rsidTr="007F61AB">
        <w:trPr>
          <w:trHeight w:val="416"/>
        </w:trPr>
        <w:tc>
          <w:tcPr>
            <w:tcW w:w="934" w:type="dxa"/>
            <w:vMerge/>
            <w:tcBorders>
              <w:top w:val="nil"/>
              <w:left w:val="single" w:sz="4" w:space="0" w:color="auto"/>
              <w:bottom w:val="single" w:sz="4" w:space="0" w:color="auto"/>
              <w:right w:val="single" w:sz="4" w:space="0" w:color="auto"/>
            </w:tcBorders>
            <w:vAlign w:val="center"/>
            <w:hideMark/>
          </w:tcPr>
          <w:p w14:paraId="4A8C6C3A"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0820B6F4"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6A1765DC" w14:textId="77777777" w:rsidR="00317ABD" w:rsidRPr="00B3001B" w:rsidRDefault="00317ABD" w:rsidP="007F61AB">
            <w:pPr>
              <w:rPr>
                <w:color w:val="000000"/>
                <w:sz w:val="28"/>
                <w:szCs w:val="28"/>
                <w:lang w:eastAsia="ru-RU"/>
              </w:rPr>
            </w:pPr>
            <w:r w:rsidRPr="00B3001B">
              <w:rPr>
                <w:color w:val="000000"/>
                <w:sz w:val="28"/>
                <w:szCs w:val="28"/>
                <w:lang w:eastAsia="ru-RU"/>
              </w:rPr>
              <w:t>-Универсальное крепление для установки планшетов с правой стороны от водителя в доступном месте на расстоянии вытянутой руки</w:t>
            </w:r>
          </w:p>
        </w:tc>
      </w:tr>
      <w:tr w:rsidR="00317ABD" w:rsidRPr="00B3001B" w14:paraId="336CE41A" w14:textId="77777777" w:rsidTr="007F61AB">
        <w:trPr>
          <w:trHeight w:val="4530"/>
        </w:trPr>
        <w:tc>
          <w:tcPr>
            <w:tcW w:w="934"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39C36AF6" w14:textId="77777777" w:rsidR="00317ABD" w:rsidRPr="00B3001B" w:rsidRDefault="00317ABD" w:rsidP="007F61AB">
            <w:pPr>
              <w:jc w:val="center"/>
              <w:rPr>
                <w:color w:val="000000"/>
                <w:sz w:val="28"/>
                <w:szCs w:val="28"/>
                <w:lang w:eastAsia="ru-RU"/>
              </w:rPr>
            </w:pPr>
            <w:r w:rsidRPr="00B3001B">
              <w:rPr>
                <w:color w:val="000000"/>
                <w:sz w:val="28"/>
                <w:szCs w:val="28"/>
                <w:lang w:eastAsia="ru-RU"/>
              </w:rPr>
              <w:lastRenderedPageBreak/>
              <w:t>5.2.</w:t>
            </w:r>
          </w:p>
        </w:tc>
        <w:tc>
          <w:tcPr>
            <w:tcW w:w="2889"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18EB4054"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Внешние зеркала </w:t>
            </w:r>
          </w:p>
        </w:tc>
        <w:tc>
          <w:tcPr>
            <w:tcW w:w="5953"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140F8BA5"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Обзорность позади и сбоку обеспечивается не менее чем двумя наружными и одним внутри салонным зеркалом. Внутреннее зеркало должно обеспечивать обзор  дороги  позади  транспортного  средства  шириной  не  менее  20  метров  и устанавливается так, чтобы в правой части зеркала был виден правый край заднего окна. </w:t>
            </w:r>
            <w:r w:rsidRPr="00B3001B">
              <w:rPr>
                <w:color w:val="000000"/>
                <w:sz w:val="28"/>
                <w:szCs w:val="28"/>
                <w:lang w:eastAsia="ru-RU"/>
              </w:rPr>
              <w:br/>
            </w:r>
            <w:r w:rsidRPr="00B3001B">
              <w:rPr>
                <w:color w:val="000000"/>
                <w:sz w:val="28"/>
                <w:szCs w:val="28"/>
                <w:lang w:eastAsia="ru-RU"/>
              </w:rPr>
              <w:br/>
              <w:t>Возможна установка дополнительных зеркал для улучшения обзора.</w:t>
            </w:r>
          </w:p>
        </w:tc>
      </w:tr>
      <w:tr w:rsidR="00317ABD" w:rsidRPr="00B3001B" w14:paraId="5A88BCD6" w14:textId="77777777" w:rsidTr="007F61AB">
        <w:trPr>
          <w:trHeight w:val="276"/>
        </w:trPr>
        <w:tc>
          <w:tcPr>
            <w:tcW w:w="934" w:type="dxa"/>
            <w:vMerge/>
            <w:tcBorders>
              <w:top w:val="single" w:sz="4" w:space="0" w:color="auto"/>
              <w:left w:val="single" w:sz="4" w:space="0" w:color="auto"/>
              <w:bottom w:val="single" w:sz="4" w:space="0" w:color="auto"/>
              <w:right w:val="single" w:sz="4" w:space="0" w:color="auto"/>
            </w:tcBorders>
            <w:vAlign w:val="center"/>
            <w:hideMark/>
          </w:tcPr>
          <w:p w14:paraId="737784E5" w14:textId="77777777" w:rsidR="00317ABD" w:rsidRPr="00B3001B" w:rsidRDefault="00317ABD" w:rsidP="007F61AB">
            <w:pPr>
              <w:rPr>
                <w:color w:val="000000"/>
                <w:sz w:val="28"/>
                <w:szCs w:val="28"/>
                <w:lang w:eastAsia="ru-RU"/>
              </w:rPr>
            </w:pPr>
          </w:p>
        </w:tc>
        <w:tc>
          <w:tcPr>
            <w:tcW w:w="2889" w:type="dxa"/>
            <w:vMerge/>
            <w:tcBorders>
              <w:top w:val="single" w:sz="4" w:space="0" w:color="auto"/>
              <w:left w:val="single" w:sz="4" w:space="0" w:color="auto"/>
              <w:bottom w:val="single" w:sz="4" w:space="0" w:color="auto"/>
              <w:right w:val="single" w:sz="4" w:space="0" w:color="auto"/>
            </w:tcBorders>
            <w:vAlign w:val="center"/>
            <w:hideMark/>
          </w:tcPr>
          <w:p w14:paraId="4B324206" w14:textId="77777777" w:rsidR="00317ABD" w:rsidRPr="00B3001B" w:rsidRDefault="00317ABD" w:rsidP="007F61AB">
            <w:pPr>
              <w:rPr>
                <w:color w:val="000000"/>
                <w:sz w:val="28"/>
                <w:szCs w:val="28"/>
                <w:lang w:eastAsia="ru-RU"/>
              </w:rPr>
            </w:pPr>
          </w:p>
        </w:tc>
        <w:tc>
          <w:tcPr>
            <w:tcW w:w="5953" w:type="dxa"/>
            <w:vMerge/>
            <w:tcBorders>
              <w:top w:val="single" w:sz="4" w:space="0" w:color="auto"/>
              <w:left w:val="single" w:sz="4" w:space="0" w:color="auto"/>
              <w:bottom w:val="single" w:sz="4" w:space="0" w:color="auto"/>
              <w:right w:val="single" w:sz="4" w:space="0" w:color="auto"/>
            </w:tcBorders>
            <w:vAlign w:val="center"/>
            <w:hideMark/>
          </w:tcPr>
          <w:p w14:paraId="621BAB55" w14:textId="77777777" w:rsidR="00317ABD" w:rsidRPr="00B3001B" w:rsidRDefault="00317ABD" w:rsidP="007F61AB">
            <w:pPr>
              <w:rPr>
                <w:color w:val="000000"/>
                <w:sz w:val="28"/>
                <w:szCs w:val="28"/>
                <w:lang w:eastAsia="ru-RU"/>
              </w:rPr>
            </w:pPr>
          </w:p>
        </w:tc>
      </w:tr>
      <w:tr w:rsidR="00317ABD" w:rsidRPr="00B3001B" w14:paraId="53BD9E0C" w14:textId="77777777" w:rsidTr="007F61AB">
        <w:trPr>
          <w:trHeight w:val="540"/>
        </w:trPr>
        <w:tc>
          <w:tcPr>
            <w:tcW w:w="934"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4AC1393B" w14:textId="77777777" w:rsidR="00317ABD" w:rsidRPr="00B3001B" w:rsidRDefault="00317ABD" w:rsidP="007F61AB">
            <w:pPr>
              <w:jc w:val="center"/>
              <w:rPr>
                <w:color w:val="000000"/>
                <w:sz w:val="28"/>
                <w:szCs w:val="28"/>
                <w:lang w:eastAsia="ru-RU"/>
              </w:rPr>
            </w:pPr>
            <w:r w:rsidRPr="00B3001B">
              <w:rPr>
                <w:color w:val="000000"/>
                <w:sz w:val="28"/>
                <w:szCs w:val="28"/>
                <w:lang w:eastAsia="ru-RU"/>
              </w:rPr>
              <w:t>5.3.</w:t>
            </w:r>
          </w:p>
        </w:tc>
        <w:tc>
          <w:tcPr>
            <w:tcW w:w="2889"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71BD5DF4" w14:textId="77777777" w:rsidR="00317ABD" w:rsidRPr="00B3001B" w:rsidRDefault="00317ABD" w:rsidP="007F61AB">
            <w:pPr>
              <w:jc w:val="center"/>
              <w:rPr>
                <w:color w:val="000000"/>
                <w:sz w:val="28"/>
                <w:szCs w:val="28"/>
                <w:lang w:eastAsia="ru-RU"/>
              </w:rPr>
            </w:pPr>
            <w:r w:rsidRPr="00B3001B">
              <w:rPr>
                <w:color w:val="000000"/>
                <w:sz w:val="28"/>
                <w:szCs w:val="28"/>
                <w:lang w:eastAsia="ru-RU"/>
              </w:rPr>
              <w:t>Освещение</w:t>
            </w:r>
          </w:p>
        </w:tc>
        <w:tc>
          <w:tcPr>
            <w:tcW w:w="5953" w:type="dxa"/>
            <w:tcBorders>
              <w:top w:val="single" w:sz="4" w:space="0" w:color="auto"/>
              <w:left w:val="nil"/>
              <w:bottom w:val="single" w:sz="4" w:space="0" w:color="auto"/>
              <w:right w:val="single" w:sz="4" w:space="0" w:color="auto"/>
            </w:tcBorders>
            <w:shd w:val="clear" w:color="000000" w:fill="FFFFFF"/>
            <w:vAlign w:val="center"/>
            <w:hideMark/>
          </w:tcPr>
          <w:p w14:paraId="08CA4B76" w14:textId="77777777" w:rsidR="00317ABD" w:rsidRPr="00B3001B" w:rsidRDefault="00317ABD" w:rsidP="007F61AB">
            <w:pPr>
              <w:rPr>
                <w:color w:val="000000"/>
                <w:sz w:val="28"/>
                <w:szCs w:val="28"/>
                <w:lang w:eastAsia="ru-RU"/>
              </w:rPr>
            </w:pPr>
            <w:r w:rsidRPr="00B3001B">
              <w:rPr>
                <w:color w:val="000000"/>
                <w:sz w:val="28"/>
                <w:szCs w:val="28"/>
                <w:lang w:eastAsia="ru-RU"/>
              </w:rPr>
              <w:t>тип LED</w:t>
            </w:r>
          </w:p>
        </w:tc>
      </w:tr>
      <w:tr w:rsidR="00317ABD" w:rsidRPr="00B3001B" w14:paraId="3D6A6B4E"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2C650455"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3A63FFC7"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29585966" w14:textId="77777777" w:rsidR="00317ABD" w:rsidRPr="00B3001B" w:rsidRDefault="00317ABD" w:rsidP="007F61AB">
            <w:pPr>
              <w:rPr>
                <w:color w:val="000000"/>
                <w:sz w:val="28"/>
                <w:szCs w:val="28"/>
                <w:lang w:eastAsia="ru-RU"/>
              </w:rPr>
            </w:pPr>
            <w:r w:rsidRPr="00B3001B">
              <w:rPr>
                <w:color w:val="000000"/>
                <w:sz w:val="28"/>
                <w:szCs w:val="28"/>
                <w:lang w:eastAsia="ru-RU"/>
              </w:rPr>
              <w:t>Должна присутствовать рабочая и транспортная система освещения. Данные системы должны быть автономными и включаться независимо одна от другой. Рабочая система освещения должна обеспечивать освещенность участков (контейнера, стрелы, спредера и его замков) при выполнении технологической операции, а транспортная - дороги.</w:t>
            </w:r>
          </w:p>
        </w:tc>
      </w:tr>
      <w:tr w:rsidR="00317ABD" w:rsidRPr="00B3001B" w14:paraId="280FFDAA"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6A37397" w14:textId="77777777" w:rsidR="00317ABD" w:rsidRPr="00B3001B" w:rsidRDefault="00317ABD" w:rsidP="007F61AB">
            <w:pPr>
              <w:jc w:val="center"/>
              <w:rPr>
                <w:color w:val="000000"/>
                <w:sz w:val="28"/>
                <w:szCs w:val="28"/>
                <w:lang w:eastAsia="ru-RU"/>
              </w:rPr>
            </w:pPr>
            <w:r w:rsidRPr="00B3001B">
              <w:rPr>
                <w:color w:val="000000"/>
                <w:sz w:val="28"/>
                <w:szCs w:val="28"/>
                <w:lang w:eastAsia="ru-RU"/>
              </w:rPr>
              <w:t>5.4.</w:t>
            </w:r>
          </w:p>
        </w:tc>
        <w:tc>
          <w:tcPr>
            <w:tcW w:w="2889" w:type="dxa"/>
            <w:tcBorders>
              <w:top w:val="nil"/>
              <w:left w:val="nil"/>
              <w:bottom w:val="single" w:sz="4" w:space="0" w:color="auto"/>
              <w:right w:val="single" w:sz="4" w:space="0" w:color="auto"/>
            </w:tcBorders>
            <w:shd w:val="clear" w:color="000000" w:fill="FFFFFF"/>
            <w:vAlign w:val="center"/>
            <w:hideMark/>
          </w:tcPr>
          <w:p w14:paraId="3796430B" w14:textId="77777777" w:rsidR="00317ABD" w:rsidRPr="00B3001B" w:rsidRDefault="00317ABD" w:rsidP="007F61AB">
            <w:pPr>
              <w:rPr>
                <w:color w:val="000000"/>
                <w:sz w:val="28"/>
                <w:szCs w:val="28"/>
                <w:lang w:eastAsia="ru-RU"/>
              </w:rPr>
            </w:pPr>
            <w:r w:rsidRPr="00B3001B">
              <w:rPr>
                <w:color w:val="000000"/>
                <w:sz w:val="28"/>
                <w:szCs w:val="28"/>
                <w:lang w:eastAsia="ru-RU"/>
              </w:rPr>
              <w:t>Проблесковый маячок</w:t>
            </w:r>
          </w:p>
        </w:tc>
        <w:tc>
          <w:tcPr>
            <w:tcW w:w="5953" w:type="dxa"/>
            <w:tcBorders>
              <w:top w:val="nil"/>
              <w:left w:val="nil"/>
              <w:bottom w:val="single" w:sz="4" w:space="0" w:color="auto"/>
              <w:right w:val="single" w:sz="4" w:space="0" w:color="auto"/>
            </w:tcBorders>
            <w:shd w:val="clear" w:color="000000" w:fill="FFFFFF"/>
            <w:vAlign w:val="center"/>
            <w:hideMark/>
          </w:tcPr>
          <w:p w14:paraId="1A96D903" w14:textId="77777777" w:rsidR="00317ABD" w:rsidRPr="00B3001B" w:rsidRDefault="00317ABD" w:rsidP="007F61AB">
            <w:pPr>
              <w:rPr>
                <w:color w:val="000000"/>
                <w:sz w:val="28"/>
                <w:szCs w:val="28"/>
                <w:lang w:eastAsia="ru-RU"/>
              </w:rPr>
            </w:pPr>
            <w:r w:rsidRPr="00B3001B">
              <w:rPr>
                <w:color w:val="000000"/>
                <w:sz w:val="28"/>
                <w:szCs w:val="28"/>
                <w:lang w:eastAsia="ru-RU"/>
              </w:rPr>
              <w:t>Желто-оранжевого цвета (LED). Установленный на стреле</w:t>
            </w:r>
          </w:p>
        </w:tc>
      </w:tr>
      <w:tr w:rsidR="00317ABD" w:rsidRPr="00B3001B" w14:paraId="4FCF9568"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88337BB" w14:textId="77777777" w:rsidR="00317ABD" w:rsidRPr="00B3001B" w:rsidRDefault="00317ABD" w:rsidP="007F61AB">
            <w:pPr>
              <w:jc w:val="center"/>
              <w:rPr>
                <w:color w:val="000000"/>
                <w:sz w:val="28"/>
                <w:szCs w:val="28"/>
                <w:lang w:eastAsia="ru-RU"/>
              </w:rPr>
            </w:pPr>
            <w:r w:rsidRPr="00B3001B">
              <w:rPr>
                <w:color w:val="000000"/>
                <w:sz w:val="28"/>
                <w:szCs w:val="28"/>
                <w:lang w:eastAsia="ru-RU"/>
              </w:rPr>
              <w:t>5.5.</w:t>
            </w:r>
          </w:p>
        </w:tc>
        <w:tc>
          <w:tcPr>
            <w:tcW w:w="2889" w:type="dxa"/>
            <w:tcBorders>
              <w:top w:val="nil"/>
              <w:left w:val="nil"/>
              <w:bottom w:val="single" w:sz="4" w:space="0" w:color="auto"/>
              <w:right w:val="single" w:sz="4" w:space="0" w:color="auto"/>
            </w:tcBorders>
            <w:shd w:val="clear" w:color="000000" w:fill="FFFFFF"/>
            <w:vAlign w:val="center"/>
            <w:hideMark/>
          </w:tcPr>
          <w:p w14:paraId="2CFDB3A9" w14:textId="77777777" w:rsidR="00317ABD" w:rsidRPr="00B3001B" w:rsidRDefault="00317ABD" w:rsidP="007F61AB">
            <w:pPr>
              <w:rPr>
                <w:color w:val="000000"/>
                <w:sz w:val="28"/>
                <w:szCs w:val="28"/>
                <w:lang w:eastAsia="ru-RU"/>
              </w:rPr>
            </w:pPr>
            <w:r w:rsidRPr="00B3001B">
              <w:rPr>
                <w:color w:val="000000"/>
                <w:sz w:val="28"/>
                <w:szCs w:val="28"/>
                <w:lang w:eastAsia="ru-RU"/>
              </w:rPr>
              <w:t>Огнетушитель</w:t>
            </w:r>
          </w:p>
        </w:tc>
        <w:tc>
          <w:tcPr>
            <w:tcW w:w="5953" w:type="dxa"/>
            <w:tcBorders>
              <w:top w:val="nil"/>
              <w:left w:val="nil"/>
              <w:bottom w:val="single" w:sz="4" w:space="0" w:color="auto"/>
              <w:right w:val="single" w:sz="4" w:space="0" w:color="auto"/>
            </w:tcBorders>
            <w:shd w:val="clear" w:color="000000" w:fill="FFFFFF"/>
            <w:vAlign w:val="center"/>
            <w:hideMark/>
          </w:tcPr>
          <w:p w14:paraId="1BE2331D" w14:textId="77777777" w:rsidR="00317ABD" w:rsidRPr="00B3001B" w:rsidRDefault="00317ABD" w:rsidP="007F61AB">
            <w:pPr>
              <w:rPr>
                <w:color w:val="000000"/>
                <w:sz w:val="28"/>
                <w:szCs w:val="28"/>
                <w:lang w:eastAsia="ru-RU"/>
              </w:rPr>
            </w:pPr>
            <w:r w:rsidRPr="00B3001B">
              <w:rPr>
                <w:color w:val="000000"/>
                <w:sz w:val="28"/>
                <w:szCs w:val="28"/>
                <w:lang w:eastAsia="ru-RU"/>
              </w:rPr>
              <w:t>Порошковый ОП-5.  Установлен на специальном месте с креплением</w:t>
            </w:r>
          </w:p>
        </w:tc>
      </w:tr>
      <w:tr w:rsidR="00317ABD" w:rsidRPr="00B3001B" w14:paraId="49187926" w14:textId="77777777" w:rsidTr="007F61AB">
        <w:trPr>
          <w:trHeight w:val="375"/>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9A3A79F"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6</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46626DBB"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Трансмиссия</w:t>
            </w:r>
          </w:p>
        </w:tc>
      </w:tr>
      <w:tr w:rsidR="00317ABD" w:rsidRPr="00B3001B" w14:paraId="52CAC744" w14:textId="77777777" w:rsidTr="007F61AB">
        <w:trPr>
          <w:trHeight w:val="735"/>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4AEC74F4" w14:textId="77777777" w:rsidR="00317ABD" w:rsidRPr="00B3001B" w:rsidRDefault="00317ABD" w:rsidP="007F61AB">
            <w:pPr>
              <w:jc w:val="center"/>
              <w:rPr>
                <w:color w:val="000000"/>
                <w:sz w:val="28"/>
                <w:szCs w:val="28"/>
                <w:lang w:eastAsia="ru-RU"/>
              </w:rPr>
            </w:pPr>
            <w:r w:rsidRPr="00B3001B">
              <w:rPr>
                <w:color w:val="000000"/>
                <w:sz w:val="28"/>
                <w:szCs w:val="28"/>
                <w:lang w:eastAsia="ru-RU"/>
              </w:rPr>
              <w:t>6.1.</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6C4F9FC9" w14:textId="77777777" w:rsidR="00317ABD" w:rsidRPr="00B3001B" w:rsidRDefault="00317ABD" w:rsidP="007F61AB">
            <w:pPr>
              <w:rPr>
                <w:color w:val="000000"/>
                <w:sz w:val="28"/>
                <w:szCs w:val="28"/>
                <w:lang w:eastAsia="ru-RU"/>
              </w:rPr>
            </w:pPr>
            <w:r w:rsidRPr="00B3001B">
              <w:rPr>
                <w:color w:val="000000"/>
                <w:sz w:val="28"/>
                <w:szCs w:val="28"/>
                <w:lang w:eastAsia="ru-RU"/>
              </w:rPr>
              <w:t>Коробка переключения передач</w:t>
            </w:r>
          </w:p>
        </w:tc>
        <w:tc>
          <w:tcPr>
            <w:tcW w:w="5953" w:type="dxa"/>
            <w:tcBorders>
              <w:top w:val="nil"/>
              <w:left w:val="nil"/>
              <w:bottom w:val="single" w:sz="4" w:space="0" w:color="auto"/>
              <w:right w:val="single" w:sz="4" w:space="0" w:color="auto"/>
            </w:tcBorders>
            <w:shd w:val="clear" w:color="000000" w:fill="FFFFFF"/>
            <w:vAlign w:val="center"/>
            <w:hideMark/>
          </w:tcPr>
          <w:p w14:paraId="45B1D87B"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Автоматическая. Производитель: </w:t>
            </w:r>
            <w:proofErr w:type="spellStart"/>
            <w:r w:rsidRPr="00B3001B">
              <w:rPr>
                <w:color w:val="000000"/>
                <w:sz w:val="28"/>
                <w:szCs w:val="28"/>
                <w:lang w:eastAsia="ru-RU"/>
              </w:rPr>
              <w:t>Dana</w:t>
            </w:r>
            <w:proofErr w:type="spellEnd"/>
          </w:p>
        </w:tc>
      </w:tr>
      <w:tr w:rsidR="00317ABD" w:rsidRPr="00B3001B" w14:paraId="039D1D4F"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484B5AB6"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0DE3DE3F"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79D1E077" w14:textId="77777777" w:rsidR="00317ABD" w:rsidRPr="00B3001B" w:rsidRDefault="00317ABD" w:rsidP="007F61AB">
            <w:pPr>
              <w:rPr>
                <w:color w:val="000000"/>
                <w:sz w:val="28"/>
                <w:szCs w:val="28"/>
                <w:lang w:eastAsia="ru-RU"/>
              </w:rPr>
            </w:pPr>
            <w:r w:rsidRPr="00B3001B">
              <w:rPr>
                <w:color w:val="000000"/>
                <w:sz w:val="28"/>
                <w:szCs w:val="28"/>
                <w:lang w:eastAsia="ru-RU"/>
              </w:rPr>
              <w:t>Радиаторы охлаждения для тяжёлых условий эксплуатации</w:t>
            </w:r>
          </w:p>
        </w:tc>
      </w:tr>
      <w:tr w:rsidR="00317ABD" w:rsidRPr="00B3001B" w14:paraId="4E8A02B4"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D7A1EB7" w14:textId="77777777" w:rsidR="00317ABD" w:rsidRPr="00B3001B" w:rsidRDefault="00317ABD" w:rsidP="007F61AB">
            <w:pPr>
              <w:jc w:val="center"/>
              <w:rPr>
                <w:color w:val="000000"/>
                <w:sz w:val="28"/>
                <w:szCs w:val="28"/>
                <w:lang w:eastAsia="ru-RU"/>
              </w:rPr>
            </w:pPr>
            <w:r w:rsidRPr="00B3001B">
              <w:rPr>
                <w:color w:val="000000"/>
                <w:sz w:val="28"/>
                <w:szCs w:val="28"/>
                <w:lang w:eastAsia="ru-RU"/>
              </w:rPr>
              <w:t xml:space="preserve">6.2. </w:t>
            </w:r>
          </w:p>
        </w:tc>
        <w:tc>
          <w:tcPr>
            <w:tcW w:w="2889" w:type="dxa"/>
            <w:tcBorders>
              <w:top w:val="nil"/>
              <w:left w:val="nil"/>
              <w:bottom w:val="single" w:sz="4" w:space="0" w:color="auto"/>
              <w:right w:val="single" w:sz="4" w:space="0" w:color="auto"/>
            </w:tcBorders>
            <w:shd w:val="clear" w:color="000000" w:fill="FFFFFF"/>
            <w:vAlign w:val="center"/>
            <w:hideMark/>
          </w:tcPr>
          <w:p w14:paraId="10F9231B" w14:textId="77777777" w:rsidR="00317ABD" w:rsidRPr="00B3001B" w:rsidRDefault="00317ABD" w:rsidP="007F61AB">
            <w:pPr>
              <w:rPr>
                <w:color w:val="000000"/>
                <w:sz w:val="28"/>
                <w:szCs w:val="28"/>
                <w:lang w:eastAsia="ru-RU"/>
              </w:rPr>
            </w:pPr>
            <w:r w:rsidRPr="00B3001B">
              <w:rPr>
                <w:color w:val="000000"/>
                <w:sz w:val="28"/>
                <w:szCs w:val="28"/>
                <w:lang w:eastAsia="ru-RU"/>
              </w:rPr>
              <w:t>Ведущая ось</w:t>
            </w:r>
          </w:p>
        </w:tc>
        <w:tc>
          <w:tcPr>
            <w:tcW w:w="5953" w:type="dxa"/>
            <w:tcBorders>
              <w:top w:val="nil"/>
              <w:left w:val="nil"/>
              <w:bottom w:val="single" w:sz="4" w:space="0" w:color="auto"/>
              <w:right w:val="single" w:sz="4" w:space="0" w:color="auto"/>
            </w:tcBorders>
            <w:shd w:val="clear" w:color="000000" w:fill="FFFFFF"/>
            <w:vAlign w:val="center"/>
            <w:hideMark/>
          </w:tcPr>
          <w:p w14:paraId="40C4875E"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Производитель: </w:t>
            </w:r>
            <w:proofErr w:type="spellStart"/>
            <w:r w:rsidRPr="00B3001B">
              <w:rPr>
                <w:color w:val="000000"/>
                <w:sz w:val="28"/>
                <w:szCs w:val="28"/>
                <w:lang w:eastAsia="ru-RU"/>
              </w:rPr>
              <w:t>Kessler</w:t>
            </w:r>
            <w:proofErr w:type="spellEnd"/>
          </w:p>
        </w:tc>
      </w:tr>
      <w:tr w:rsidR="00317ABD" w:rsidRPr="00B3001B" w14:paraId="03CCA956" w14:textId="77777777" w:rsidTr="007F61AB">
        <w:trPr>
          <w:trHeight w:val="77"/>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1F96A044" w14:textId="77777777" w:rsidR="00317ABD" w:rsidRPr="00B3001B" w:rsidRDefault="00317ABD" w:rsidP="007F61AB">
            <w:pPr>
              <w:jc w:val="center"/>
              <w:rPr>
                <w:color w:val="000000"/>
                <w:sz w:val="28"/>
                <w:szCs w:val="28"/>
                <w:lang w:eastAsia="ru-RU"/>
              </w:rPr>
            </w:pPr>
            <w:r w:rsidRPr="00B3001B">
              <w:rPr>
                <w:color w:val="000000"/>
                <w:sz w:val="28"/>
                <w:szCs w:val="28"/>
                <w:lang w:eastAsia="ru-RU"/>
              </w:rPr>
              <w:t>6.3.</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708F0141" w14:textId="77777777" w:rsidR="00317ABD" w:rsidRPr="00B3001B" w:rsidRDefault="00317ABD" w:rsidP="007F61AB">
            <w:pPr>
              <w:rPr>
                <w:color w:val="000000"/>
                <w:sz w:val="28"/>
                <w:szCs w:val="28"/>
                <w:lang w:eastAsia="ru-RU"/>
              </w:rPr>
            </w:pPr>
            <w:r w:rsidRPr="00B3001B">
              <w:rPr>
                <w:color w:val="000000"/>
                <w:sz w:val="28"/>
                <w:szCs w:val="28"/>
                <w:lang w:eastAsia="ru-RU"/>
              </w:rPr>
              <w:t>Колеса и шины</w:t>
            </w:r>
          </w:p>
        </w:tc>
        <w:tc>
          <w:tcPr>
            <w:tcW w:w="5953" w:type="dxa"/>
            <w:tcBorders>
              <w:top w:val="nil"/>
              <w:left w:val="nil"/>
              <w:bottom w:val="single" w:sz="4" w:space="0" w:color="auto"/>
              <w:right w:val="single" w:sz="4" w:space="0" w:color="auto"/>
            </w:tcBorders>
            <w:shd w:val="clear" w:color="000000" w:fill="FFFFFF"/>
            <w:vAlign w:val="center"/>
            <w:hideMark/>
          </w:tcPr>
          <w:p w14:paraId="39300F6D" w14:textId="77777777" w:rsidR="00317ABD" w:rsidRPr="00B3001B" w:rsidRDefault="00317ABD" w:rsidP="007F61AB">
            <w:pPr>
              <w:rPr>
                <w:color w:val="000000"/>
                <w:sz w:val="28"/>
                <w:szCs w:val="28"/>
                <w:lang w:eastAsia="ru-RU"/>
              </w:rPr>
            </w:pPr>
            <w:r w:rsidRPr="00B3001B">
              <w:rPr>
                <w:color w:val="000000"/>
                <w:sz w:val="28"/>
                <w:szCs w:val="28"/>
                <w:lang w:eastAsia="ru-RU"/>
              </w:rPr>
              <w:t>Защита гаек крепления рулевых колес</w:t>
            </w:r>
          </w:p>
        </w:tc>
      </w:tr>
      <w:tr w:rsidR="00317ABD" w:rsidRPr="00B3001B" w14:paraId="778D6214"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5D88E876"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684AD4C0"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19D0BA72" w14:textId="77777777" w:rsidR="00317ABD" w:rsidRPr="00B3001B" w:rsidRDefault="00317ABD" w:rsidP="007F61AB">
            <w:pPr>
              <w:rPr>
                <w:color w:val="000000"/>
                <w:sz w:val="28"/>
                <w:szCs w:val="28"/>
                <w:lang w:eastAsia="ru-RU"/>
              </w:rPr>
            </w:pPr>
            <w:r w:rsidRPr="00B3001B">
              <w:rPr>
                <w:color w:val="000000"/>
                <w:sz w:val="28"/>
                <w:szCs w:val="28"/>
                <w:lang w:eastAsia="ru-RU"/>
              </w:rPr>
              <w:t>Датчик давления в шинах</w:t>
            </w:r>
          </w:p>
        </w:tc>
      </w:tr>
      <w:tr w:rsidR="00317ABD" w:rsidRPr="00B3001B" w14:paraId="21AAD60C" w14:textId="77777777" w:rsidTr="007F61AB">
        <w:trPr>
          <w:trHeight w:val="698"/>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05F8A217" w14:textId="77777777" w:rsidR="00317ABD" w:rsidRPr="00B3001B" w:rsidRDefault="00317ABD" w:rsidP="007F61AB">
            <w:pPr>
              <w:jc w:val="center"/>
              <w:rPr>
                <w:color w:val="000000"/>
                <w:sz w:val="28"/>
                <w:szCs w:val="28"/>
                <w:lang w:eastAsia="ru-RU"/>
              </w:rPr>
            </w:pPr>
            <w:r w:rsidRPr="00B3001B">
              <w:rPr>
                <w:color w:val="000000"/>
                <w:sz w:val="28"/>
                <w:szCs w:val="28"/>
                <w:lang w:eastAsia="ru-RU"/>
              </w:rPr>
              <w:t>6.4.</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2E6EF38B" w14:textId="77777777" w:rsidR="00317ABD" w:rsidRPr="00B3001B" w:rsidRDefault="00317ABD" w:rsidP="007F61AB">
            <w:pPr>
              <w:rPr>
                <w:color w:val="000000"/>
                <w:sz w:val="28"/>
                <w:szCs w:val="28"/>
                <w:lang w:eastAsia="ru-RU"/>
              </w:rPr>
            </w:pPr>
            <w:r w:rsidRPr="00B3001B">
              <w:rPr>
                <w:color w:val="000000"/>
                <w:sz w:val="28"/>
                <w:szCs w:val="28"/>
                <w:lang w:eastAsia="ru-RU"/>
              </w:rPr>
              <w:t>Тормозная система</w:t>
            </w:r>
          </w:p>
        </w:tc>
        <w:tc>
          <w:tcPr>
            <w:tcW w:w="5953" w:type="dxa"/>
            <w:tcBorders>
              <w:top w:val="nil"/>
              <w:left w:val="nil"/>
              <w:bottom w:val="single" w:sz="4" w:space="0" w:color="auto"/>
              <w:right w:val="single" w:sz="4" w:space="0" w:color="auto"/>
            </w:tcBorders>
            <w:shd w:val="clear" w:color="000000" w:fill="FFFFFF"/>
            <w:vAlign w:val="center"/>
            <w:hideMark/>
          </w:tcPr>
          <w:p w14:paraId="7181F542" w14:textId="77777777" w:rsidR="00317ABD" w:rsidRPr="00B3001B" w:rsidRDefault="00317ABD" w:rsidP="007F61AB">
            <w:pPr>
              <w:rPr>
                <w:color w:val="000000"/>
                <w:sz w:val="28"/>
                <w:szCs w:val="28"/>
                <w:lang w:eastAsia="ru-RU"/>
              </w:rPr>
            </w:pPr>
            <w:r w:rsidRPr="00B3001B">
              <w:rPr>
                <w:color w:val="000000"/>
                <w:sz w:val="28"/>
                <w:szCs w:val="28"/>
                <w:lang w:eastAsia="ru-RU"/>
              </w:rPr>
              <w:t>Наличие индикации, предупреждающей о включении стояночного тормоза</w:t>
            </w:r>
          </w:p>
        </w:tc>
      </w:tr>
      <w:tr w:rsidR="00317ABD" w:rsidRPr="00B3001B" w14:paraId="34314AEB"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31E24195"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4FFAC5F2"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6288C66E" w14:textId="77777777" w:rsidR="00317ABD" w:rsidRPr="00B3001B" w:rsidRDefault="00317ABD" w:rsidP="007F61AB">
            <w:pPr>
              <w:rPr>
                <w:color w:val="000000"/>
                <w:sz w:val="28"/>
                <w:szCs w:val="28"/>
                <w:lang w:eastAsia="ru-RU"/>
              </w:rPr>
            </w:pPr>
            <w:r w:rsidRPr="00B3001B">
              <w:rPr>
                <w:color w:val="000000"/>
                <w:sz w:val="28"/>
                <w:szCs w:val="28"/>
                <w:lang w:eastAsia="ru-RU"/>
              </w:rPr>
              <w:t>Наличие индикации на дисплее предупреждающей о температуре тормозной жидкости</w:t>
            </w:r>
          </w:p>
        </w:tc>
      </w:tr>
      <w:tr w:rsidR="00317ABD" w:rsidRPr="00B3001B" w14:paraId="1CA4101E" w14:textId="77777777" w:rsidTr="007F61AB">
        <w:trPr>
          <w:trHeight w:val="145"/>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6213F4DB" w14:textId="77777777" w:rsidR="00317ABD" w:rsidRPr="00B3001B" w:rsidRDefault="00317ABD" w:rsidP="007F61AB">
            <w:pPr>
              <w:jc w:val="center"/>
              <w:rPr>
                <w:color w:val="000000"/>
                <w:sz w:val="28"/>
                <w:szCs w:val="28"/>
                <w:lang w:eastAsia="ru-RU"/>
              </w:rPr>
            </w:pPr>
            <w:r w:rsidRPr="00B3001B">
              <w:rPr>
                <w:color w:val="000000"/>
                <w:sz w:val="28"/>
                <w:szCs w:val="28"/>
                <w:lang w:eastAsia="ru-RU"/>
              </w:rPr>
              <w:lastRenderedPageBreak/>
              <w:t>6.5.</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32A56D72" w14:textId="77777777" w:rsidR="00317ABD" w:rsidRPr="00B3001B" w:rsidRDefault="00317ABD" w:rsidP="007F61AB">
            <w:pPr>
              <w:rPr>
                <w:color w:val="000000"/>
                <w:sz w:val="28"/>
                <w:szCs w:val="28"/>
                <w:lang w:eastAsia="ru-RU"/>
              </w:rPr>
            </w:pPr>
            <w:r w:rsidRPr="00B3001B">
              <w:rPr>
                <w:color w:val="000000"/>
                <w:sz w:val="28"/>
                <w:szCs w:val="28"/>
                <w:lang w:eastAsia="ru-RU"/>
              </w:rPr>
              <w:t>Рабочий тормоз</w:t>
            </w:r>
          </w:p>
        </w:tc>
        <w:tc>
          <w:tcPr>
            <w:tcW w:w="5953" w:type="dxa"/>
            <w:tcBorders>
              <w:top w:val="nil"/>
              <w:left w:val="nil"/>
              <w:bottom w:val="single" w:sz="4" w:space="0" w:color="auto"/>
              <w:right w:val="single" w:sz="4" w:space="0" w:color="auto"/>
            </w:tcBorders>
            <w:shd w:val="clear" w:color="000000" w:fill="FFFFFF"/>
            <w:vAlign w:val="center"/>
            <w:hideMark/>
          </w:tcPr>
          <w:p w14:paraId="0F6479DF" w14:textId="77777777" w:rsidR="00317ABD" w:rsidRPr="00B3001B" w:rsidRDefault="00317ABD" w:rsidP="007F61AB">
            <w:pPr>
              <w:rPr>
                <w:color w:val="000000"/>
                <w:sz w:val="28"/>
                <w:szCs w:val="28"/>
                <w:lang w:eastAsia="ru-RU"/>
              </w:rPr>
            </w:pPr>
            <w:r w:rsidRPr="00B3001B">
              <w:rPr>
                <w:color w:val="000000"/>
                <w:sz w:val="28"/>
                <w:szCs w:val="28"/>
                <w:lang w:eastAsia="ru-RU"/>
              </w:rPr>
              <w:t>Дисковые тормоза ведущего моста в масляной ванне</w:t>
            </w:r>
          </w:p>
        </w:tc>
      </w:tr>
      <w:tr w:rsidR="00317ABD" w:rsidRPr="00B3001B" w14:paraId="41F9A725" w14:textId="77777777" w:rsidTr="007F61AB">
        <w:trPr>
          <w:trHeight w:val="493"/>
        </w:trPr>
        <w:tc>
          <w:tcPr>
            <w:tcW w:w="934" w:type="dxa"/>
            <w:vMerge/>
            <w:tcBorders>
              <w:top w:val="nil"/>
              <w:left w:val="single" w:sz="4" w:space="0" w:color="auto"/>
              <w:bottom w:val="single" w:sz="4" w:space="0" w:color="auto"/>
              <w:right w:val="single" w:sz="4" w:space="0" w:color="auto"/>
            </w:tcBorders>
            <w:vAlign w:val="center"/>
            <w:hideMark/>
          </w:tcPr>
          <w:p w14:paraId="5D0B19E6"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0DED85F1"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6C382BEA" w14:textId="77777777" w:rsidR="00317ABD" w:rsidRPr="00B3001B" w:rsidRDefault="00317ABD" w:rsidP="007F61AB">
            <w:pPr>
              <w:rPr>
                <w:color w:val="000000"/>
                <w:sz w:val="28"/>
                <w:szCs w:val="28"/>
                <w:lang w:eastAsia="ru-RU"/>
              </w:rPr>
            </w:pPr>
            <w:r w:rsidRPr="00B3001B">
              <w:rPr>
                <w:color w:val="000000"/>
                <w:sz w:val="28"/>
                <w:szCs w:val="28"/>
                <w:lang w:eastAsia="ru-RU"/>
              </w:rPr>
              <w:t>Пружинно-гидравлический освобождаемый тормоз</w:t>
            </w:r>
          </w:p>
        </w:tc>
      </w:tr>
      <w:tr w:rsidR="00317ABD" w:rsidRPr="00B3001B" w14:paraId="0965B98B"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218E0917"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60FF783E"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43B4C7E7" w14:textId="77777777" w:rsidR="00317ABD" w:rsidRPr="00B3001B" w:rsidRDefault="00317ABD" w:rsidP="007F61AB">
            <w:pPr>
              <w:rPr>
                <w:color w:val="000000"/>
                <w:sz w:val="28"/>
                <w:szCs w:val="28"/>
                <w:lang w:eastAsia="ru-RU"/>
              </w:rPr>
            </w:pPr>
            <w:r w:rsidRPr="00B3001B">
              <w:rPr>
                <w:color w:val="000000"/>
                <w:sz w:val="28"/>
                <w:szCs w:val="28"/>
                <w:lang w:eastAsia="ru-RU"/>
              </w:rPr>
              <w:t>Карта смазки точек вручную, возможность смазки вручную (предусмотрены штуцера)</w:t>
            </w:r>
          </w:p>
        </w:tc>
      </w:tr>
      <w:tr w:rsidR="00317ABD" w:rsidRPr="00B3001B" w14:paraId="0D8D1074"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1E8BCE0F"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7</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746CD0A4"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Подъемная стрела</w:t>
            </w:r>
          </w:p>
        </w:tc>
      </w:tr>
      <w:tr w:rsidR="00317ABD" w:rsidRPr="00B3001B" w14:paraId="6C273FFB" w14:textId="77777777" w:rsidTr="007F61AB">
        <w:trPr>
          <w:trHeight w:val="750"/>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77BCE2C4" w14:textId="77777777" w:rsidR="00317ABD" w:rsidRPr="00B3001B" w:rsidRDefault="00317ABD" w:rsidP="007F61AB">
            <w:pPr>
              <w:jc w:val="center"/>
              <w:rPr>
                <w:color w:val="000000"/>
                <w:sz w:val="28"/>
                <w:szCs w:val="28"/>
                <w:lang w:eastAsia="ru-RU"/>
              </w:rPr>
            </w:pPr>
            <w:r w:rsidRPr="00B3001B">
              <w:rPr>
                <w:color w:val="000000"/>
                <w:sz w:val="28"/>
                <w:szCs w:val="28"/>
                <w:lang w:eastAsia="ru-RU"/>
              </w:rPr>
              <w:t>7.1.</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245474FD" w14:textId="77777777" w:rsidR="00317ABD" w:rsidRPr="00B3001B" w:rsidRDefault="00317ABD" w:rsidP="007F61AB">
            <w:pPr>
              <w:rPr>
                <w:color w:val="000000"/>
                <w:sz w:val="28"/>
                <w:szCs w:val="28"/>
                <w:lang w:eastAsia="ru-RU"/>
              </w:rPr>
            </w:pPr>
            <w:r w:rsidRPr="00B3001B">
              <w:rPr>
                <w:color w:val="000000"/>
                <w:sz w:val="28"/>
                <w:szCs w:val="28"/>
                <w:lang w:eastAsia="ru-RU"/>
              </w:rPr>
              <w:t>Подъёмная стрела</w:t>
            </w:r>
          </w:p>
        </w:tc>
        <w:tc>
          <w:tcPr>
            <w:tcW w:w="5953" w:type="dxa"/>
            <w:tcBorders>
              <w:top w:val="nil"/>
              <w:left w:val="nil"/>
              <w:bottom w:val="single" w:sz="4" w:space="0" w:color="auto"/>
              <w:right w:val="single" w:sz="4" w:space="0" w:color="auto"/>
            </w:tcBorders>
            <w:shd w:val="clear" w:color="000000" w:fill="FFFFFF"/>
            <w:vAlign w:val="center"/>
            <w:hideMark/>
          </w:tcPr>
          <w:p w14:paraId="5718C415" w14:textId="77777777" w:rsidR="00317ABD" w:rsidRPr="00B3001B" w:rsidRDefault="00317ABD" w:rsidP="007F61AB">
            <w:pPr>
              <w:rPr>
                <w:color w:val="000000"/>
                <w:sz w:val="28"/>
                <w:szCs w:val="28"/>
                <w:lang w:eastAsia="ru-RU"/>
              </w:rPr>
            </w:pPr>
            <w:r w:rsidRPr="00B3001B">
              <w:rPr>
                <w:color w:val="000000"/>
                <w:sz w:val="28"/>
                <w:szCs w:val="28"/>
                <w:lang w:eastAsia="ru-RU"/>
              </w:rPr>
              <w:t>Подъёмная стрела, усиленная, коробчатой конструкции с пластинами скольжения. Стрела адаптирована для эксплуатации в холодном климате.</w:t>
            </w:r>
          </w:p>
        </w:tc>
      </w:tr>
      <w:tr w:rsidR="00317ABD" w:rsidRPr="00B3001B" w14:paraId="5E3D842E"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38CE5EAB"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6012A1E8"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45DA2EAD" w14:textId="77777777" w:rsidR="00317ABD" w:rsidRPr="00B3001B" w:rsidRDefault="00317ABD" w:rsidP="007F61AB">
            <w:pPr>
              <w:rPr>
                <w:color w:val="000000"/>
                <w:sz w:val="28"/>
                <w:szCs w:val="28"/>
                <w:lang w:eastAsia="ru-RU"/>
              </w:rPr>
            </w:pPr>
            <w:r w:rsidRPr="00B3001B">
              <w:rPr>
                <w:color w:val="000000"/>
                <w:sz w:val="28"/>
                <w:szCs w:val="28"/>
                <w:lang w:eastAsia="ru-RU"/>
              </w:rPr>
              <w:t>Наличие системы строго вертикального подъёма (</w:t>
            </w:r>
            <w:proofErr w:type="spellStart"/>
            <w:r w:rsidRPr="00B3001B">
              <w:rPr>
                <w:color w:val="000000"/>
                <w:sz w:val="28"/>
                <w:szCs w:val="28"/>
                <w:lang w:eastAsia="ru-RU"/>
              </w:rPr>
              <w:t>синхролифт</w:t>
            </w:r>
            <w:proofErr w:type="spellEnd"/>
            <w:r w:rsidRPr="00B3001B">
              <w:rPr>
                <w:color w:val="000000"/>
                <w:sz w:val="28"/>
                <w:szCs w:val="28"/>
                <w:lang w:eastAsia="ru-RU"/>
              </w:rPr>
              <w:t xml:space="preserve">) </w:t>
            </w:r>
          </w:p>
        </w:tc>
      </w:tr>
      <w:tr w:rsidR="00317ABD" w:rsidRPr="00B3001B" w14:paraId="5288EB28"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7904B0AC" w14:textId="77777777" w:rsidR="00317ABD" w:rsidRPr="00B3001B" w:rsidRDefault="00317ABD" w:rsidP="007F61AB">
            <w:pPr>
              <w:jc w:val="center"/>
              <w:rPr>
                <w:color w:val="000000"/>
                <w:sz w:val="28"/>
                <w:szCs w:val="28"/>
                <w:lang w:eastAsia="ru-RU"/>
              </w:rPr>
            </w:pPr>
            <w:r w:rsidRPr="00B3001B">
              <w:rPr>
                <w:color w:val="000000"/>
                <w:sz w:val="28"/>
                <w:szCs w:val="28"/>
                <w:lang w:eastAsia="ru-RU"/>
              </w:rPr>
              <w:t>7.2.</w:t>
            </w:r>
          </w:p>
        </w:tc>
        <w:tc>
          <w:tcPr>
            <w:tcW w:w="2889" w:type="dxa"/>
            <w:tcBorders>
              <w:top w:val="nil"/>
              <w:left w:val="nil"/>
              <w:bottom w:val="single" w:sz="4" w:space="0" w:color="auto"/>
              <w:right w:val="single" w:sz="4" w:space="0" w:color="auto"/>
            </w:tcBorders>
            <w:shd w:val="clear" w:color="000000" w:fill="FFFFFF"/>
            <w:vAlign w:val="center"/>
            <w:hideMark/>
          </w:tcPr>
          <w:p w14:paraId="43FAC021" w14:textId="77777777" w:rsidR="00317ABD" w:rsidRPr="00B3001B" w:rsidRDefault="00317ABD" w:rsidP="007F61AB">
            <w:pPr>
              <w:rPr>
                <w:color w:val="000000"/>
                <w:sz w:val="28"/>
                <w:szCs w:val="28"/>
                <w:lang w:eastAsia="ru-RU"/>
              </w:rPr>
            </w:pPr>
            <w:r w:rsidRPr="00B3001B">
              <w:rPr>
                <w:color w:val="000000"/>
                <w:sz w:val="28"/>
                <w:szCs w:val="28"/>
                <w:lang w:eastAsia="ru-RU"/>
              </w:rPr>
              <w:t>Шарнирные соединения</w:t>
            </w:r>
          </w:p>
        </w:tc>
        <w:tc>
          <w:tcPr>
            <w:tcW w:w="5953" w:type="dxa"/>
            <w:tcBorders>
              <w:top w:val="nil"/>
              <w:left w:val="nil"/>
              <w:bottom w:val="single" w:sz="4" w:space="0" w:color="auto"/>
              <w:right w:val="single" w:sz="4" w:space="0" w:color="auto"/>
            </w:tcBorders>
            <w:shd w:val="clear" w:color="000000" w:fill="FFFFFF"/>
            <w:vAlign w:val="center"/>
            <w:hideMark/>
          </w:tcPr>
          <w:p w14:paraId="05A97F65" w14:textId="77777777" w:rsidR="00317ABD" w:rsidRPr="00B3001B" w:rsidRDefault="00317ABD" w:rsidP="007F61AB">
            <w:pPr>
              <w:rPr>
                <w:color w:val="000000"/>
                <w:sz w:val="28"/>
                <w:szCs w:val="28"/>
                <w:lang w:eastAsia="ru-RU"/>
              </w:rPr>
            </w:pPr>
            <w:r w:rsidRPr="00B3001B">
              <w:rPr>
                <w:color w:val="000000"/>
                <w:sz w:val="28"/>
                <w:szCs w:val="28"/>
                <w:lang w:eastAsia="ru-RU"/>
              </w:rPr>
              <w:t>Герметизированные</w:t>
            </w:r>
          </w:p>
        </w:tc>
      </w:tr>
      <w:tr w:rsidR="00317ABD" w:rsidRPr="00B3001B" w14:paraId="09CAB5E1"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9B2307A" w14:textId="77777777" w:rsidR="00317ABD" w:rsidRPr="00B3001B" w:rsidRDefault="00317ABD" w:rsidP="007F61AB">
            <w:pPr>
              <w:jc w:val="center"/>
              <w:rPr>
                <w:color w:val="000000"/>
                <w:sz w:val="28"/>
                <w:szCs w:val="28"/>
                <w:lang w:eastAsia="ru-RU"/>
              </w:rPr>
            </w:pPr>
            <w:r w:rsidRPr="00B3001B">
              <w:rPr>
                <w:color w:val="000000"/>
                <w:sz w:val="28"/>
                <w:szCs w:val="28"/>
                <w:lang w:eastAsia="ru-RU"/>
              </w:rPr>
              <w:t>7.3.</w:t>
            </w:r>
          </w:p>
        </w:tc>
        <w:tc>
          <w:tcPr>
            <w:tcW w:w="2889" w:type="dxa"/>
            <w:tcBorders>
              <w:top w:val="nil"/>
              <w:left w:val="nil"/>
              <w:bottom w:val="single" w:sz="4" w:space="0" w:color="auto"/>
              <w:right w:val="single" w:sz="4" w:space="0" w:color="auto"/>
            </w:tcBorders>
            <w:shd w:val="clear" w:color="000000" w:fill="FFFFFF"/>
            <w:vAlign w:val="center"/>
            <w:hideMark/>
          </w:tcPr>
          <w:p w14:paraId="73FA9514" w14:textId="77777777" w:rsidR="00317ABD" w:rsidRPr="00B3001B" w:rsidRDefault="00317ABD" w:rsidP="007F61AB">
            <w:pPr>
              <w:rPr>
                <w:color w:val="000000"/>
                <w:sz w:val="28"/>
                <w:szCs w:val="28"/>
                <w:lang w:eastAsia="ru-RU"/>
              </w:rPr>
            </w:pPr>
            <w:r w:rsidRPr="00B3001B">
              <w:rPr>
                <w:color w:val="000000"/>
                <w:sz w:val="28"/>
                <w:szCs w:val="28"/>
                <w:lang w:eastAsia="ru-RU"/>
              </w:rPr>
              <w:t>Система смазки</w:t>
            </w:r>
          </w:p>
        </w:tc>
        <w:tc>
          <w:tcPr>
            <w:tcW w:w="5953" w:type="dxa"/>
            <w:tcBorders>
              <w:top w:val="nil"/>
              <w:left w:val="nil"/>
              <w:bottom w:val="single" w:sz="4" w:space="0" w:color="auto"/>
              <w:right w:val="single" w:sz="4" w:space="0" w:color="auto"/>
            </w:tcBorders>
            <w:shd w:val="clear" w:color="000000" w:fill="FFFFFF"/>
            <w:vAlign w:val="center"/>
            <w:hideMark/>
          </w:tcPr>
          <w:p w14:paraId="6F361B85" w14:textId="77777777" w:rsidR="00317ABD" w:rsidRPr="00B3001B" w:rsidRDefault="00317ABD" w:rsidP="007F61AB">
            <w:pPr>
              <w:rPr>
                <w:color w:val="000000"/>
                <w:sz w:val="28"/>
                <w:szCs w:val="28"/>
                <w:lang w:eastAsia="ru-RU"/>
              </w:rPr>
            </w:pPr>
            <w:r w:rsidRPr="00B3001B">
              <w:rPr>
                <w:color w:val="000000"/>
                <w:sz w:val="28"/>
                <w:szCs w:val="28"/>
                <w:lang w:eastAsia="ru-RU"/>
              </w:rPr>
              <w:t>Ручная или автоматическая</w:t>
            </w:r>
          </w:p>
        </w:tc>
      </w:tr>
      <w:tr w:rsidR="00317ABD" w:rsidRPr="00B3001B" w14:paraId="79B04C67" w14:textId="77777777" w:rsidTr="007F61AB">
        <w:trPr>
          <w:trHeight w:val="510"/>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0B03641"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8</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431E3A53"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Навесное оборудование</w:t>
            </w:r>
          </w:p>
        </w:tc>
      </w:tr>
      <w:tr w:rsidR="00317ABD" w:rsidRPr="00B3001B" w14:paraId="36F351F7" w14:textId="77777777" w:rsidTr="007F61AB">
        <w:trPr>
          <w:trHeight w:val="495"/>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7B700BD7" w14:textId="77777777" w:rsidR="00317ABD" w:rsidRPr="00B3001B" w:rsidRDefault="00317ABD" w:rsidP="007F61AB">
            <w:pPr>
              <w:jc w:val="center"/>
              <w:rPr>
                <w:color w:val="000000"/>
                <w:sz w:val="28"/>
                <w:szCs w:val="28"/>
                <w:lang w:eastAsia="ru-RU"/>
              </w:rPr>
            </w:pPr>
            <w:r w:rsidRPr="00B3001B">
              <w:rPr>
                <w:color w:val="000000"/>
                <w:sz w:val="28"/>
                <w:szCs w:val="28"/>
                <w:lang w:eastAsia="ru-RU"/>
              </w:rPr>
              <w:t>8.1.</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14834433" w14:textId="77777777" w:rsidR="00317ABD" w:rsidRPr="00B3001B" w:rsidRDefault="00317ABD" w:rsidP="007F61AB">
            <w:pPr>
              <w:rPr>
                <w:color w:val="000000"/>
                <w:sz w:val="28"/>
                <w:szCs w:val="28"/>
                <w:lang w:eastAsia="ru-RU"/>
              </w:rPr>
            </w:pPr>
            <w:r w:rsidRPr="00B3001B">
              <w:rPr>
                <w:color w:val="000000"/>
                <w:sz w:val="28"/>
                <w:szCs w:val="28"/>
                <w:lang w:eastAsia="ru-RU"/>
              </w:rPr>
              <w:t>Спредер</w:t>
            </w:r>
          </w:p>
        </w:tc>
        <w:tc>
          <w:tcPr>
            <w:tcW w:w="5953" w:type="dxa"/>
            <w:tcBorders>
              <w:top w:val="nil"/>
              <w:left w:val="nil"/>
              <w:bottom w:val="single" w:sz="4" w:space="0" w:color="auto"/>
              <w:right w:val="single" w:sz="4" w:space="0" w:color="auto"/>
            </w:tcBorders>
            <w:shd w:val="clear" w:color="000000" w:fill="FFFFFF"/>
            <w:vAlign w:val="center"/>
            <w:hideMark/>
          </w:tcPr>
          <w:p w14:paraId="0ADC0D35" w14:textId="77777777" w:rsidR="00317ABD" w:rsidRPr="00B3001B" w:rsidRDefault="00317ABD" w:rsidP="007F61AB">
            <w:pPr>
              <w:rPr>
                <w:color w:val="000000"/>
                <w:sz w:val="28"/>
                <w:szCs w:val="28"/>
                <w:lang w:eastAsia="ru-RU"/>
              </w:rPr>
            </w:pPr>
            <w:r w:rsidRPr="00B3001B">
              <w:rPr>
                <w:color w:val="000000"/>
                <w:sz w:val="28"/>
                <w:szCs w:val="28"/>
                <w:lang w:eastAsia="ru-RU"/>
              </w:rPr>
              <w:t>На 20’- 40’ (грузоподъёмность 45 т) с индикацией положения поворотного замка, и системой централизованной смазки. Спредер адаптированы для эксплуатации при температурах - 40 С / + 40 С.</w:t>
            </w:r>
          </w:p>
        </w:tc>
      </w:tr>
      <w:tr w:rsidR="00317ABD" w:rsidRPr="00B3001B" w14:paraId="73F5FC6E"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2F9C54E9"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1B7242DE"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097BF86C" w14:textId="77777777" w:rsidR="00317ABD" w:rsidRPr="00B3001B" w:rsidRDefault="00317ABD" w:rsidP="007F61AB">
            <w:pPr>
              <w:rPr>
                <w:color w:val="000000"/>
                <w:sz w:val="28"/>
                <w:szCs w:val="28"/>
                <w:lang w:eastAsia="ru-RU"/>
              </w:rPr>
            </w:pPr>
            <w:r w:rsidRPr="00B3001B">
              <w:rPr>
                <w:color w:val="000000"/>
                <w:sz w:val="28"/>
                <w:szCs w:val="28"/>
                <w:lang w:eastAsia="ru-RU"/>
              </w:rPr>
              <w:t>(</w:t>
            </w:r>
            <w:proofErr w:type="spellStart"/>
            <w:r w:rsidRPr="00B3001B">
              <w:rPr>
                <w:color w:val="000000"/>
                <w:sz w:val="28"/>
                <w:szCs w:val="28"/>
                <w:lang w:eastAsia="ru-RU"/>
              </w:rPr>
              <w:t>твистлоки</w:t>
            </w:r>
            <w:proofErr w:type="spellEnd"/>
            <w:r w:rsidRPr="00B3001B">
              <w:rPr>
                <w:color w:val="000000"/>
                <w:sz w:val="28"/>
                <w:szCs w:val="28"/>
                <w:lang w:eastAsia="ru-RU"/>
              </w:rPr>
              <w:t xml:space="preserve"> с выносом для обработки заснеженных контейнеров). Температура эксплуатации - 40 С / + 40 </w:t>
            </w:r>
            <w:r w:rsidRPr="00B3001B">
              <w:rPr>
                <w:color w:val="000000"/>
                <w:sz w:val="28"/>
                <w:szCs w:val="28"/>
                <w:vertAlign w:val="superscript"/>
                <w:lang w:eastAsia="ru-RU"/>
              </w:rPr>
              <w:t>0</w:t>
            </w:r>
            <w:r w:rsidRPr="00B3001B">
              <w:rPr>
                <w:color w:val="000000"/>
                <w:sz w:val="28"/>
                <w:szCs w:val="28"/>
                <w:lang w:eastAsia="ru-RU"/>
              </w:rPr>
              <w:t>С.</w:t>
            </w:r>
          </w:p>
        </w:tc>
      </w:tr>
      <w:tr w:rsidR="00317ABD" w:rsidRPr="00B3001B" w14:paraId="0C7EFAAB"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EE206D1" w14:textId="77777777" w:rsidR="00317ABD" w:rsidRPr="00B3001B" w:rsidRDefault="00317ABD" w:rsidP="007F61AB">
            <w:pPr>
              <w:jc w:val="center"/>
              <w:rPr>
                <w:color w:val="000000"/>
                <w:sz w:val="28"/>
                <w:szCs w:val="28"/>
                <w:lang w:eastAsia="ru-RU"/>
              </w:rPr>
            </w:pPr>
            <w:r w:rsidRPr="00B3001B">
              <w:rPr>
                <w:color w:val="000000"/>
                <w:sz w:val="28"/>
                <w:szCs w:val="28"/>
                <w:lang w:eastAsia="ru-RU"/>
              </w:rPr>
              <w:t>8.2.</w:t>
            </w:r>
          </w:p>
        </w:tc>
        <w:tc>
          <w:tcPr>
            <w:tcW w:w="2889" w:type="dxa"/>
            <w:tcBorders>
              <w:top w:val="nil"/>
              <w:left w:val="nil"/>
              <w:bottom w:val="single" w:sz="4" w:space="0" w:color="auto"/>
              <w:right w:val="single" w:sz="4" w:space="0" w:color="auto"/>
            </w:tcBorders>
            <w:shd w:val="clear" w:color="000000" w:fill="FFFFFF"/>
            <w:vAlign w:val="center"/>
            <w:hideMark/>
          </w:tcPr>
          <w:p w14:paraId="002C4756" w14:textId="77777777" w:rsidR="00317ABD" w:rsidRPr="00B3001B" w:rsidRDefault="00317ABD" w:rsidP="007F61AB">
            <w:pPr>
              <w:rPr>
                <w:color w:val="000000"/>
                <w:sz w:val="28"/>
                <w:szCs w:val="28"/>
                <w:lang w:eastAsia="ru-RU"/>
              </w:rPr>
            </w:pPr>
            <w:r w:rsidRPr="00B3001B">
              <w:rPr>
                <w:color w:val="000000"/>
                <w:sz w:val="28"/>
                <w:szCs w:val="28"/>
                <w:lang w:eastAsia="ru-RU"/>
              </w:rPr>
              <w:t>Захваты</w:t>
            </w:r>
          </w:p>
        </w:tc>
        <w:tc>
          <w:tcPr>
            <w:tcW w:w="5953" w:type="dxa"/>
            <w:tcBorders>
              <w:top w:val="nil"/>
              <w:left w:val="nil"/>
              <w:bottom w:val="single" w:sz="4" w:space="0" w:color="auto"/>
              <w:right w:val="single" w:sz="4" w:space="0" w:color="auto"/>
            </w:tcBorders>
            <w:shd w:val="clear" w:color="000000" w:fill="FFFFFF"/>
            <w:vAlign w:val="center"/>
            <w:hideMark/>
          </w:tcPr>
          <w:p w14:paraId="3DB965B1"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4 (четыре) вращающихся поворотных замка и контрольные светодиодные лампы АВТОЗАХВАТ. </w:t>
            </w:r>
          </w:p>
        </w:tc>
      </w:tr>
      <w:tr w:rsidR="00317ABD" w:rsidRPr="00B3001B" w14:paraId="3F396D31"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7E6318EE" w14:textId="77777777" w:rsidR="00317ABD" w:rsidRPr="00B3001B" w:rsidRDefault="00317ABD" w:rsidP="007F61AB">
            <w:pPr>
              <w:jc w:val="center"/>
              <w:rPr>
                <w:color w:val="000000"/>
                <w:sz w:val="28"/>
                <w:szCs w:val="28"/>
                <w:lang w:eastAsia="ru-RU"/>
              </w:rPr>
            </w:pPr>
            <w:r w:rsidRPr="00B3001B">
              <w:rPr>
                <w:color w:val="000000"/>
                <w:sz w:val="28"/>
                <w:szCs w:val="28"/>
                <w:lang w:eastAsia="ru-RU"/>
              </w:rPr>
              <w:t>8.3.</w:t>
            </w:r>
          </w:p>
        </w:tc>
        <w:tc>
          <w:tcPr>
            <w:tcW w:w="2889" w:type="dxa"/>
            <w:tcBorders>
              <w:top w:val="nil"/>
              <w:left w:val="nil"/>
              <w:bottom w:val="single" w:sz="4" w:space="0" w:color="auto"/>
              <w:right w:val="single" w:sz="4" w:space="0" w:color="auto"/>
            </w:tcBorders>
            <w:shd w:val="clear" w:color="000000" w:fill="FFFFFF"/>
            <w:vAlign w:val="center"/>
            <w:hideMark/>
          </w:tcPr>
          <w:p w14:paraId="3AC0661C" w14:textId="77777777" w:rsidR="00317ABD" w:rsidRPr="00B3001B" w:rsidRDefault="00317ABD" w:rsidP="007F61AB">
            <w:pPr>
              <w:rPr>
                <w:color w:val="000000"/>
                <w:sz w:val="28"/>
                <w:szCs w:val="28"/>
                <w:lang w:eastAsia="ru-RU"/>
              </w:rPr>
            </w:pPr>
            <w:r w:rsidRPr="00B3001B">
              <w:rPr>
                <w:color w:val="000000"/>
                <w:sz w:val="28"/>
                <w:szCs w:val="28"/>
                <w:lang w:eastAsia="ru-RU"/>
              </w:rPr>
              <w:t>Смещение</w:t>
            </w:r>
          </w:p>
        </w:tc>
        <w:tc>
          <w:tcPr>
            <w:tcW w:w="5953" w:type="dxa"/>
            <w:tcBorders>
              <w:top w:val="nil"/>
              <w:left w:val="nil"/>
              <w:bottom w:val="single" w:sz="4" w:space="0" w:color="auto"/>
              <w:right w:val="single" w:sz="4" w:space="0" w:color="auto"/>
            </w:tcBorders>
            <w:shd w:val="clear" w:color="000000" w:fill="FFFFFF"/>
            <w:vAlign w:val="center"/>
            <w:hideMark/>
          </w:tcPr>
          <w:p w14:paraId="021A1F8F" w14:textId="77777777" w:rsidR="00317ABD" w:rsidRPr="00B3001B" w:rsidRDefault="00317ABD" w:rsidP="007F61AB">
            <w:pPr>
              <w:rPr>
                <w:color w:val="000000"/>
                <w:sz w:val="28"/>
                <w:szCs w:val="28"/>
                <w:lang w:eastAsia="ru-RU"/>
              </w:rPr>
            </w:pPr>
            <w:r w:rsidRPr="00B3001B">
              <w:rPr>
                <w:color w:val="000000"/>
                <w:sz w:val="28"/>
                <w:szCs w:val="28"/>
                <w:lang w:eastAsia="ru-RU"/>
              </w:rPr>
              <w:t>Боковое смещение спредера +/- 800 мм</w:t>
            </w:r>
          </w:p>
        </w:tc>
      </w:tr>
      <w:tr w:rsidR="00317ABD" w:rsidRPr="00B3001B" w14:paraId="17AA914C"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191ECC25" w14:textId="77777777" w:rsidR="00317ABD" w:rsidRPr="00B3001B" w:rsidRDefault="00317ABD" w:rsidP="007F61AB">
            <w:pPr>
              <w:jc w:val="center"/>
              <w:rPr>
                <w:color w:val="000000"/>
                <w:sz w:val="28"/>
                <w:szCs w:val="28"/>
                <w:lang w:eastAsia="ru-RU"/>
              </w:rPr>
            </w:pPr>
            <w:r w:rsidRPr="00B3001B">
              <w:rPr>
                <w:color w:val="000000"/>
                <w:sz w:val="28"/>
                <w:szCs w:val="28"/>
                <w:lang w:eastAsia="ru-RU"/>
              </w:rPr>
              <w:t>8.4.</w:t>
            </w:r>
          </w:p>
        </w:tc>
        <w:tc>
          <w:tcPr>
            <w:tcW w:w="2889" w:type="dxa"/>
            <w:tcBorders>
              <w:top w:val="nil"/>
              <w:left w:val="nil"/>
              <w:bottom w:val="single" w:sz="4" w:space="0" w:color="auto"/>
              <w:right w:val="single" w:sz="4" w:space="0" w:color="auto"/>
            </w:tcBorders>
            <w:shd w:val="clear" w:color="000000" w:fill="FFFFFF"/>
            <w:vAlign w:val="center"/>
            <w:hideMark/>
          </w:tcPr>
          <w:p w14:paraId="4D8A5BAA"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Вращение </w:t>
            </w:r>
          </w:p>
        </w:tc>
        <w:tc>
          <w:tcPr>
            <w:tcW w:w="5953" w:type="dxa"/>
            <w:tcBorders>
              <w:top w:val="nil"/>
              <w:left w:val="nil"/>
              <w:bottom w:val="single" w:sz="4" w:space="0" w:color="auto"/>
              <w:right w:val="single" w:sz="4" w:space="0" w:color="auto"/>
            </w:tcBorders>
            <w:shd w:val="clear" w:color="000000" w:fill="FFFFFF"/>
            <w:vAlign w:val="center"/>
            <w:hideMark/>
          </w:tcPr>
          <w:p w14:paraId="4FEB79C0" w14:textId="77777777" w:rsidR="00317ABD" w:rsidRPr="00B3001B" w:rsidRDefault="00317ABD" w:rsidP="007F61AB">
            <w:pPr>
              <w:rPr>
                <w:color w:val="000000"/>
                <w:sz w:val="28"/>
                <w:szCs w:val="28"/>
                <w:lang w:eastAsia="ru-RU"/>
              </w:rPr>
            </w:pPr>
            <w:r w:rsidRPr="00B3001B">
              <w:rPr>
                <w:color w:val="000000"/>
                <w:sz w:val="28"/>
                <w:szCs w:val="28"/>
                <w:lang w:eastAsia="ru-RU"/>
              </w:rPr>
              <w:t>Вращение спредера  +195/-105 град.</w:t>
            </w:r>
          </w:p>
        </w:tc>
      </w:tr>
      <w:tr w:rsidR="00317ABD" w:rsidRPr="00B3001B" w14:paraId="771B5ABC" w14:textId="77777777" w:rsidTr="007F61AB">
        <w:trPr>
          <w:trHeight w:val="375"/>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594BC39" w14:textId="77777777" w:rsidR="00317ABD" w:rsidRPr="00B3001B" w:rsidRDefault="00317ABD" w:rsidP="007F61AB">
            <w:pPr>
              <w:jc w:val="center"/>
              <w:rPr>
                <w:color w:val="000000"/>
                <w:sz w:val="28"/>
                <w:szCs w:val="28"/>
                <w:lang w:eastAsia="ru-RU"/>
              </w:rPr>
            </w:pPr>
            <w:r w:rsidRPr="00B3001B">
              <w:rPr>
                <w:color w:val="000000"/>
                <w:sz w:val="28"/>
                <w:szCs w:val="28"/>
                <w:lang w:eastAsia="ru-RU"/>
              </w:rPr>
              <w:t>8.5.</w:t>
            </w:r>
          </w:p>
        </w:tc>
        <w:tc>
          <w:tcPr>
            <w:tcW w:w="2889" w:type="dxa"/>
            <w:tcBorders>
              <w:top w:val="nil"/>
              <w:left w:val="nil"/>
              <w:bottom w:val="single" w:sz="4" w:space="0" w:color="auto"/>
              <w:right w:val="single" w:sz="4" w:space="0" w:color="auto"/>
            </w:tcBorders>
            <w:shd w:val="clear" w:color="000000" w:fill="FFFFFF"/>
            <w:vAlign w:val="center"/>
            <w:hideMark/>
          </w:tcPr>
          <w:p w14:paraId="36057F3F" w14:textId="77777777" w:rsidR="00317ABD" w:rsidRPr="00B3001B" w:rsidRDefault="00317ABD" w:rsidP="007F61AB">
            <w:pPr>
              <w:rPr>
                <w:color w:val="000000"/>
                <w:sz w:val="28"/>
                <w:szCs w:val="28"/>
                <w:lang w:eastAsia="ru-RU"/>
              </w:rPr>
            </w:pPr>
            <w:r w:rsidRPr="00B3001B">
              <w:rPr>
                <w:color w:val="000000"/>
                <w:sz w:val="28"/>
                <w:szCs w:val="28"/>
                <w:lang w:eastAsia="ru-RU"/>
              </w:rPr>
              <w:t>Выравнивание</w:t>
            </w:r>
          </w:p>
        </w:tc>
        <w:tc>
          <w:tcPr>
            <w:tcW w:w="5953" w:type="dxa"/>
            <w:tcBorders>
              <w:top w:val="nil"/>
              <w:left w:val="nil"/>
              <w:bottom w:val="single" w:sz="4" w:space="0" w:color="auto"/>
              <w:right w:val="single" w:sz="4" w:space="0" w:color="auto"/>
            </w:tcBorders>
            <w:shd w:val="clear" w:color="000000" w:fill="FFFFFF"/>
            <w:vAlign w:val="center"/>
            <w:hideMark/>
          </w:tcPr>
          <w:p w14:paraId="0BEF51A2" w14:textId="77777777" w:rsidR="00317ABD" w:rsidRPr="00B3001B" w:rsidRDefault="00317ABD" w:rsidP="007F61AB">
            <w:pPr>
              <w:rPr>
                <w:color w:val="000000"/>
                <w:sz w:val="28"/>
                <w:szCs w:val="28"/>
                <w:lang w:eastAsia="ru-RU"/>
              </w:rPr>
            </w:pPr>
            <w:r w:rsidRPr="00B3001B">
              <w:rPr>
                <w:color w:val="000000"/>
                <w:sz w:val="28"/>
                <w:szCs w:val="28"/>
                <w:lang w:eastAsia="ru-RU"/>
              </w:rPr>
              <w:t>не менее +/- 2 град</w:t>
            </w:r>
          </w:p>
        </w:tc>
      </w:tr>
      <w:tr w:rsidR="00317ABD" w:rsidRPr="00B3001B" w14:paraId="5BC8D403" w14:textId="77777777" w:rsidTr="007F61AB">
        <w:trPr>
          <w:trHeight w:val="278"/>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F74E8E9" w14:textId="77777777" w:rsidR="00317ABD" w:rsidRPr="00B3001B" w:rsidRDefault="00317ABD" w:rsidP="007F61AB">
            <w:pPr>
              <w:jc w:val="center"/>
              <w:rPr>
                <w:color w:val="000000"/>
                <w:sz w:val="28"/>
                <w:szCs w:val="28"/>
                <w:lang w:eastAsia="ru-RU"/>
              </w:rPr>
            </w:pPr>
            <w:r w:rsidRPr="00B3001B">
              <w:rPr>
                <w:color w:val="000000"/>
                <w:sz w:val="28"/>
                <w:szCs w:val="28"/>
                <w:lang w:eastAsia="ru-RU"/>
              </w:rPr>
              <w:t>8.6.</w:t>
            </w:r>
          </w:p>
        </w:tc>
        <w:tc>
          <w:tcPr>
            <w:tcW w:w="2889" w:type="dxa"/>
            <w:tcBorders>
              <w:top w:val="nil"/>
              <w:left w:val="nil"/>
              <w:bottom w:val="single" w:sz="4" w:space="0" w:color="auto"/>
              <w:right w:val="single" w:sz="4" w:space="0" w:color="auto"/>
            </w:tcBorders>
            <w:shd w:val="clear" w:color="000000" w:fill="FFFFFF"/>
            <w:vAlign w:val="center"/>
            <w:hideMark/>
          </w:tcPr>
          <w:p w14:paraId="73183458" w14:textId="77777777" w:rsidR="00317ABD" w:rsidRPr="00B3001B" w:rsidRDefault="00317ABD" w:rsidP="007F61AB">
            <w:pPr>
              <w:rPr>
                <w:color w:val="000000"/>
                <w:sz w:val="28"/>
                <w:szCs w:val="28"/>
                <w:lang w:eastAsia="ru-RU"/>
              </w:rPr>
            </w:pPr>
            <w:r w:rsidRPr="00B3001B">
              <w:rPr>
                <w:color w:val="000000"/>
                <w:sz w:val="28"/>
                <w:szCs w:val="28"/>
                <w:lang w:eastAsia="ru-RU"/>
              </w:rPr>
              <w:t>Длина спредера минимальная/максимальная</w:t>
            </w:r>
          </w:p>
        </w:tc>
        <w:tc>
          <w:tcPr>
            <w:tcW w:w="5953" w:type="dxa"/>
            <w:tcBorders>
              <w:top w:val="nil"/>
              <w:left w:val="nil"/>
              <w:bottom w:val="single" w:sz="4" w:space="0" w:color="auto"/>
              <w:right w:val="single" w:sz="4" w:space="0" w:color="auto"/>
            </w:tcBorders>
            <w:shd w:val="clear" w:color="000000" w:fill="FFFFFF"/>
            <w:vAlign w:val="center"/>
            <w:hideMark/>
          </w:tcPr>
          <w:p w14:paraId="029CFDFF" w14:textId="77777777" w:rsidR="00317ABD" w:rsidRPr="00B3001B" w:rsidRDefault="00317ABD" w:rsidP="007F61AB">
            <w:pPr>
              <w:rPr>
                <w:color w:val="000000"/>
                <w:sz w:val="28"/>
                <w:szCs w:val="28"/>
                <w:lang w:eastAsia="ru-RU"/>
              </w:rPr>
            </w:pPr>
            <w:r w:rsidRPr="00B3001B">
              <w:rPr>
                <w:color w:val="000000"/>
                <w:sz w:val="28"/>
                <w:szCs w:val="28"/>
                <w:lang w:eastAsia="ru-RU"/>
              </w:rPr>
              <w:t>не более 6 100 мм/ не более 12 200 мм</w:t>
            </w:r>
          </w:p>
        </w:tc>
      </w:tr>
      <w:tr w:rsidR="00317ABD" w:rsidRPr="00B3001B" w14:paraId="1454693D"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27A4FA8" w14:textId="77777777" w:rsidR="00317ABD" w:rsidRPr="00B3001B" w:rsidRDefault="00317ABD" w:rsidP="007F61AB">
            <w:pPr>
              <w:jc w:val="center"/>
              <w:rPr>
                <w:color w:val="000000"/>
                <w:sz w:val="28"/>
                <w:szCs w:val="28"/>
                <w:lang w:eastAsia="ru-RU"/>
              </w:rPr>
            </w:pPr>
            <w:r w:rsidRPr="00B3001B">
              <w:rPr>
                <w:color w:val="000000"/>
                <w:sz w:val="28"/>
                <w:szCs w:val="28"/>
                <w:lang w:eastAsia="ru-RU"/>
              </w:rPr>
              <w:t>8.7.</w:t>
            </w:r>
          </w:p>
        </w:tc>
        <w:tc>
          <w:tcPr>
            <w:tcW w:w="2889" w:type="dxa"/>
            <w:tcBorders>
              <w:top w:val="nil"/>
              <w:left w:val="nil"/>
              <w:bottom w:val="single" w:sz="4" w:space="0" w:color="auto"/>
              <w:right w:val="single" w:sz="4" w:space="0" w:color="auto"/>
            </w:tcBorders>
            <w:shd w:val="clear" w:color="000000" w:fill="FFFFFF"/>
            <w:vAlign w:val="center"/>
            <w:hideMark/>
          </w:tcPr>
          <w:p w14:paraId="694EC555" w14:textId="77777777" w:rsidR="00317ABD" w:rsidRPr="00B3001B" w:rsidRDefault="00317ABD" w:rsidP="007F61AB">
            <w:pPr>
              <w:rPr>
                <w:color w:val="000000"/>
                <w:sz w:val="28"/>
                <w:szCs w:val="28"/>
                <w:lang w:eastAsia="ru-RU"/>
              </w:rPr>
            </w:pPr>
            <w:r w:rsidRPr="00B3001B">
              <w:rPr>
                <w:color w:val="000000"/>
                <w:sz w:val="28"/>
                <w:szCs w:val="28"/>
                <w:lang w:eastAsia="ru-RU"/>
              </w:rPr>
              <w:t>Петли</w:t>
            </w:r>
          </w:p>
        </w:tc>
        <w:tc>
          <w:tcPr>
            <w:tcW w:w="5953" w:type="dxa"/>
            <w:tcBorders>
              <w:top w:val="nil"/>
              <w:left w:val="nil"/>
              <w:bottom w:val="single" w:sz="4" w:space="0" w:color="auto"/>
              <w:right w:val="single" w:sz="4" w:space="0" w:color="auto"/>
            </w:tcBorders>
            <w:shd w:val="clear" w:color="000000" w:fill="FFFFFF"/>
            <w:vAlign w:val="center"/>
            <w:hideMark/>
          </w:tcPr>
          <w:p w14:paraId="0DF53DE6" w14:textId="77777777" w:rsidR="00317ABD" w:rsidRPr="00B3001B" w:rsidRDefault="00317ABD" w:rsidP="007F61AB">
            <w:pPr>
              <w:rPr>
                <w:color w:val="000000"/>
                <w:sz w:val="28"/>
                <w:szCs w:val="28"/>
                <w:lang w:eastAsia="ru-RU"/>
              </w:rPr>
            </w:pPr>
            <w:r w:rsidRPr="00B3001B">
              <w:rPr>
                <w:color w:val="000000"/>
                <w:sz w:val="28"/>
                <w:szCs w:val="28"/>
                <w:lang w:eastAsia="ru-RU"/>
              </w:rPr>
              <w:t>4 (четыре) петли на углах для спредера для строп г/п. не менее 10000 кг. каждая.</w:t>
            </w:r>
          </w:p>
        </w:tc>
      </w:tr>
      <w:tr w:rsidR="00317ABD" w:rsidRPr="00B3001B" w14:paraId="3FCA36A8" w14:textId="77777777" w:rsidTr="007F61AB">
        <w:trPr>
          <w:trHeight w:val="375"/>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55603FC" w14:textId="77777777" w:rsidR="00317ABD" w:rsidRPr="00B3001B" w:rsidRDefault="00317ABD" w:rsidP="007F61AB">
            <w:pPr>
              <w:jc w:val="center"/>
              <w:rPr>
                <w:color w:val="000000"/>
                <w:sz w:val="28"/>
                <w:szCs w:val="28"/>
                <w:lang w:eastAsia="ru-RU"/>
              </w:rPr>
            </w:pPr>
            <w:r w:rsidRPr="00B3001B">
              <w:rPr>
                <w:color w:val="000000"/>
                <w:sz w:val="28"/>
                <w:szCs w:val="28"/>
                <w:lang w:eastAsia="ru-RU"/>
              </w:rPr>
              <w:t>8.8.</w:t>
            </w:r>
          </w:p>
        </w:tc>
        <w:tc>
          <w:tcPr>
            <w:tcW w:w="2889" w:type="dxa"/>
            <w:tcBorders>
              <w:top w:val="nil"/>
              <w:left w:val="nil"/>
              <w:bottom w:val="single" w:sz="4" w:space="0" w:color="auto"/>
              <w:right w:val="single" w:sz="4" w:space="0" w:color="auto"/>
            </w:tcBorders>
            <w:shd w:val="clear" w:color="000000" w:fill="FFFFFF"/>
            <w:vAlign w:val="center"/>
            <w:hideMark/>
          </w:tcPr>
          <w:p w14:paraId="4FE37E36"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Аутригер </w:t>
            </w:r>
          </w:p>
        </w:tc>
        <w:tc>
          <w:tcPr>
            <w:tcW w:w="5953" w:type="dxa"/>
            <w:tcBorders>
              <w:top w:val="nil"/>
              <w:left w:val="nil"/>
              <w:bottom w:val="single" w:sz="4" w:space="0" w:color="auto"/>
              <w:right w:val="single" w:sz="4" w:space="0" w:color="auto"/>
            </w:tcBorders>
            <w:shd w:val="clear" w:color="000000" w:fill="FFFFFF"/>
            <w:vAlign w:val="center"/>
            <w:hideMark/>
          </w:tcPr>
          <w:p w14:paraId="656DC923" w14:textId="77777777" w:rsidR="00317ABD" w:rsidRPr="00B3001B" w:rsidRDefault="00317ABD" w:rsidP="007F61AB">
            <w:pPr>
              <w:rPr>
                <w:color w:val="000000"/>
                <w:sz w:val="28"/>
                <w:szCs w:val="28"/>
                <w:lang w:eastAsia="ru-RU"/>
              </w:rPr>
            </w:pPr>
            <w:r w:rsidRPr="00B3001B">
              <w:rPr>
                <w:color w:val="000000"/>
                <w:sz w:val="28"/>
                <w:szCs w:val="28"/>
                <w:lang w:eastAsia="ru-RU"/>
              </w:rPr>
              <w:t>Отсутствие</w:t>
            </w:r>
          </w:p>
        </w:tc>
      </w:tr>
      <w:tr w:rsidR="00317ABD" w:rsidRPr="00B3001B" w14:paraId="7B74663D" w14:textId="77777777" w:rsidTr="007F61AB">
        <w:trPr>
          <w:trHeight w:val="1005"/>
        </w:trPr>
        <w:tc>
          <w:tcPr>
            <w:tcW w:w="934"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4B9F96EF" w14:textId="77777777" w:rsidR="00317ABD" w:rsidRPr="00B3001B" w:rsidRDefault="00317ABD" w:rsidP="007F61AB">
            <w:pPr>
              <w:jc w:val="center"/>
              <w:rPr>
                <w:color w:val="000000"/>
                <w:sz w:val="28"/>
                <w:szCs w:val="28"/>
                <w:lang w:eastAsia="ru-RU"/>
              </w:rPr>
            </w:pPr>
            <w:r w:rsidRPr="00B3001B">
              <w:rPr>
                <w:color w:val="000000"/>
                <w:sz w:val="28"/>
                <w:szCs w:val="28"/>
                <w:lang w:eastAsia="ru-RU"/>
              </w:rPr>
              <w:t>8.9.</w:t>
            </w:r>
          </w:p>
        </w:tc>
        <w:tc>
          <w:tcPr>
            <w:tcW w:w="2889"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446E28BD" w14:textId="77777777" w:rsidR="00317ABD" w:rsidRPr="00B3001B" w:rsidRDefault="00317ABD" w:rsidP="007F61AB">
            <w:pPr>
              <w:rPr>
                <w:color w:val="000000"/>
                <w:sz w:val="28"/>
                <w:szCs w:val="28"/>
                <w:lang w:eastAsia="ru-RU"/>
              </w:rPr>
            </w:pPr>
            <w:r w:rsidRPr="00B3001B">
              <w:rPr>
                <w:color w:val="000000"/>
                <w:sz w:val="28"/>
                <w:szCs w:val="28"/>
                <w:lang w:eastAsia="ru-RU"/>
              </w:rPr>
              <w:t>Освещение</w:t>
            </w:r>
          </w:p>
        </w:tc>
        <w:tc>
          <w:tcPr>
            <w:tcW w:w="5953"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511DB34D" w14:textId="77777777" w:rsidR="00317ABD" w:rsidRPr="00B3001B" w:rsidRDefault="00317ABD" w:rsidP="007F61AB">
            <w:pPr>
              <w:rPr>
                <w:color w:val="000000"/>
                <w:sz w:val="28"/>
                <w:szCs w:val="28"/>
                <w:lang w:eastAsia="ru-RU"/>
              </w:rPr>
            </w:pPr>
            <w:r w:rsidRPr="00B3001B">
              <w:rPr>
                <w:color w:val="000000"/>
                <w:sz w:val="28"/>
                <w:szCs w:val="28"/>
                <w:lang w:eastAsia="ru-RU"/>
              </w:rPr>
              <w:t>Наличие дополнительного освещения замков спредера</w:t>
            </w:r>
          </w:p>
        </w:tc>
      </w:tr>
      <w:tr w:rsidR="00317ABD" w:rsidRPr="00B3001B" w14:paraId="5D4C4AE4" w14:textId="77777777" w:rsidTr="007F61AB">
        <w:trPr>
          <w:trHeight w:val="77"/>
        </w:trPr>
        <w:tc>
          <w:tcPr>
            <w:tcW w:w="934"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3B832720" w14:textId="77777777" w:rsidR="00317ABD" w:rsidRPr="00B3001B" w:rsidRDefault="00317ABD" w:rsidP="007F61AB">
            <w:pPr>
              <w:jc w:val="center"/>
              <w:rPr>
                <w:color w:val="000000"/>
                <w:sz w:val="28"/>
                <w:szCs w:val="28"/>
                <w:lang w:eastAsia="ru-RU"/>
              </w:rPr>
            </w:pPr>
            <w:r w:rsidRPr="00B3001B">
              <w:rPr>
                <w:color w:val="000000"/>
                <w:sz w:val="28"/>
                <w:szCs w:val="28"/>
                <w:lang w:eastAsia="ru-RU"/>
              </w:rPr>
              <w:t>8.10.</w:t>
            </w:r>
          </w:p>
        </w:tc>
        <w:tc>
          <w:tcPr>
            <w:tcW w:w="2889" w:type="dxa"/>
            <w:vMerge w:val="restart"/>
            <w:tcBorders>
              <w:top w:val="single" w:sz="4" w:space="0" w:color="auto"/>
              <w:left w:val="single" w:sz="4" w:space="0" w:color="auto"/>
              <w:bottom w:val="single" w:sz="4" w:space="0" w:color="auto"/>
              <w:right w:val="single" w:sz="4" w:space="0" w:color="auto"/>
            </w:tcBorders>
            <w:shd w:val="clear" w:color="000000" w:fill="FFFFFF"/>
            <w:vAlign w:val="center"/>
            <w:hideMark/>
          </w:tcPr>
          <w:p w14:paraId="3180BEEF" w14:textId="77777777" w:rsidR="00317ABD" w:rsidRPr="00B3001B" w:rsidRDefault="00317ABD" w:rsidP="007F61AB">
            <w:pPr>
              <w:rPr>
                <w:color w:val="000000"/>
                <w:sz w:val="28"/>
                <w:szCs w:val="28"/>
                <w:lang w:eastAsia="ru-RU"/>
              </w:rPr>
            </w:pPr>
            <w:r w:rsidRPr="00B3001B">
              <w:rPr>
                <w:color w:val="000000"/>
                <w:sz w:val="28"/>
                <w:szCs w:val="28"/>
                <w:lang w:eastAsia="ru-RU"/>
              </w:rPr>
              <w:t>Безопасность</w:t>
            </w:r>
          </w:p>
        </w:tc>
        <w:tc>
          <w:tcPr>
            <w:tcW w:w="5953" w:type="dxa"/>
            <w:tcBorders>
              <w:top w:val="single" w:sz="4" w:space="0" w:color="auto"/>
              <w:left w:val="nil"/>
              <w:bottom w:val="single" w:sz="4" w:space="0" w:color="auto"/>
              <w:right w:val="single" w:sz="4" w:space="0" w:color="auto"/>
            </w:tcBorders>
            <w:shd w:val="clear" w:color="000000" w:fill="FFFFFF"/>
            <w:vAlign w:val="center"/>
            <w:hideMark/>
          </w:tcPr>
          <w:p w14:paraId="3329952A"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На спредере предусмотрена возможность открытия (размыкания) штыков в случае, если </w:t>
            </w:r>
            <w:r w:rsidRPr="00B3001B">
              <w:rPr>
                <w:color w:val="000000"/>
                <w:sz w:val="28"/>
                <w:szCs w:val="28"/>
                <w:lang w:eastAsia="ru-RU"/>
              </w:rPr>
              <w:lastRenderedPageBreak/>
              <w:t>команда на закрытие не выполнена полностью хотя бы одним штыком.</w:t>
            </w:r>
          </w:p>
        </w:tc>
      </w:tr>
      <w:tr w:rsidR="00317ABD" w:rsidRPr="00B3001B" w14:paraId="5801F029"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52E1F67A"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41B98481"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051D2F12" w14:textId="77777777" w:rsidR="00317ABD" w:rsidRPr="00B3001B" w:rsidRDefault="00317ABD" w:rsidP="007F61AB">
            <w:pPr>
              <w:rPr>
                <w:color w:val="000000"/>
                <w:sz w:val="28"/>
                <w:szCs w:val="28"/>
                <w:lang w:eastAsia="ru-RU"/>
              </w:rPr>
            </w:pPr>
            <w:r w:rsidRPr="00B3001B">
              <w:rPr>
                <w:color w:val="000000"/>
                <w:sz w:val="28"/>
                <w:szCs w:val="28"/>
                <w:lang w:eastAsia="ru-RU"/>
              </w:rPr>
              <w:t>Подъем контейнера только после поворота и фиксации штыков. Поворот штыков только после правильной установки спредера на контейнере Подъем спредера только после установки контейнера и поворота штыков в положение, при котором они могут быть свободно выведены из фитингов.</w:t>
            </w:r>
          </w:p>
          <w:p w14:paraId="4BA36FB9" w14:textId="77777777" w:rsidR="00317ABD" w:rsidRPr="00B3001B" w:rsidRDefault="00317ABD" w:rsidP="007F61AB">
            <w:pPr>
              <w:rPr>
                <w:color w:val="000000"/>
                <w:sz w:val="28"/>
                <w:szCs w:val="28"/>
                <w:lang w:eastAsia="ru-RU"/>
              </w:rPr>
            </w:pPr>
          </w:p>
        </w:tc>
      </w:tr>
      <w:tr w:rsidR="00317ABD" w:rsidRPr="00B3001B" w14:paraId="522406A2" w14:textId="77777777" w:rsidTr="007F61AB">
        <w:trPr>
          <w:trHeight w:val="266"/>
        </w:trPr>
        <w:tc>
          <w:tcPr>
            <w:tcW w:w="934" w:type="dxa"/>
            <w:vMerge/>
            <w:tcBorders>
              <w:top w:val="nil"/>
              <w:left w:val="single" w:sz="4" w:space="0" w:color="auto"/>
              <w:bottom w:val="single" w:sz="4" w:space="0" w:color="auto"/>
              <w:right w:val="single" w:sz="4" w:space="0" w:color="auto"/>
            </w:tcBorders>
            <w:vAlign w:val="center"/>
            <w:hideMark/>
          </w:tcPr>
          <w:p w14:paraId="5D673A92"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5C3EDF89"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73126535" w14:textId="77777777" w:rsidR="00317ABD" w:rsidRPr="00B3001B" w:rsidRDefault="00317ABD" w:rsidP="007F61AB">
            <w:pPr>
              <w:rPr>
                <w:color w:val="000000"/>
                <w:sz w:val="28"/>
                <w:szCs w:val="28"/>
                <w:lang w:eastAsia="ru-RU"/>
              </w:rPr>
            </w:pPr>
            <w:r w:rsidRPr="00B3001B">
              <w:rPr>
                <w:color w:val="000000"/>
                <w:sz w:val="28"/>
                <w:szCs w:val="28"/>
                <w:lang w:eastAsia="ru-RU"/>
              </w:rPr>
              <w:t>Наличие механической и электрической блокировок поворота зажимов (</w:t>
            </w:r>
            <w:proofErr w:type="spellStart"/>
            <w:r w:rsidRPr="00B3001B">
              <w:rPr>
                <w:color w:val="000000"/>
                <w:sz w:val="28"/>
                <w:szCs w:val="28"/>
                <w:lang w:eastAsia="ru-RU"/>
              </w:rPr>
              <w:t>твистлоков</w:t>
            </w:r>
            <w:proofErr w:type="spellEnd"/>
            <w:r w:rsidRPr="00B3001B">
              <w:rPr>
                <w:color w:val="000000"/>
                <w:sz w:val="28"/>
                <w:szCs w:val="28"/>
                <w:lang w:eastAsia="ru-RU"/>
              </w:rPr>
              <w:t>) при отсутствии посадки на контейнер. При отключении питания спредера и возобновлении подачи питания штыки должны поворачиваться в сторону закрытия. Наличие электрической блокировки изменения размера спредера при закрытых зажимах (</w:t>
            </w:r>
            <w:proofErr w:type="spellStart"/>
            <w:r w:rsidRPr="00B3001B">
              <w:rPr>
                <w:color w:val="000000"/>
                <w:sz w:val="28"/>
                <w:szCs w:val="28"/>
                <w:lang w:eastAsia="ru-RU"/>
              </w:rPr>
              <w:t>твистлоках</w:t>
            </w:r>
            <w:proofErr w:type="spellEnd"/>
            <w:r w:rsidRPr="00B3001B">
              <w:rPr>
                <w:color w:val="000000"/>
                <w:sz w:val="28"/>
                <w:szCs w:val="28"/>
                <w:lang w:eastAsia="ru-RU"/>
              </w:rPr>
              <w:t>).</w:t>
            </w:r>
          </w:p>
          <w:p w14:paraId="23C18550" w14:textId="77777777" w:rsidR="00317ABD" w:rsidRPr="00B3001B" w:rsidRDefault="00317ABD" w:rsidP="007F61AB">
            <w:pPr>
              <w:rPr>
                <w:color w:val="000000"/>
                <w:sz w:val="28"/>
                <w:szCs w:val="28"/>
                <w:lang w:eastAsia="ru-RU"/>
              </w:rPr>
            </w:pPr>
          </w:p>
        </w:tc>
      </w:tr>
      <w:tr w:rsidR="00317ABD" w:rsidRPr="00B3001B" w14:paraId="2AC87F67"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4B1F5403"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0BE6C4CB"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2F186116" w14:textId="77777777" w:rsidR="00317ABD" w:rsidRPr="00B3001B" w:rsidRDefault="00317ABD" w:rsidP="007F61AB">
            <w:pPr>
              <w:rPr>
                <w:color w:val="000000"/>
                <w:sz w:val="28"/>
                <w:szCs w:val="28"/>
                <w:lang w:eastAsia="ru-RU"/>
              </w:rPr>
            </w:pPr>
            <w:r w:rsidRPr="00B3001B">
              <w:rPr>
                <w:color w:val="000000"/>
                <w:sz w:val="28"/>
                <w:szCs w:val="28"/>
                <w:lang w:eastAsia="ru-RU"/>
              </w:rPr>
              <w:t>Наличие механической блокировки изменения размера спредера.</w:t>
            </w:r>
          </w:p>
          <w:p w14:paraId="55514B74" w14:textId="77777777" w:rsidR="00317ABD" w:rsidRPr="00B3001B" w:rsidRDefault="00317ABD" w:rsidP="007F61AB">
            <w:pPr>
              <w:rPr>
                <w:color w:val="000000"/>
                <w:sz w:val="28"/>
                <w:szCs w:val="28"/>
                <w:lang w:eastAsia="ru-RU"/>
              </w:rPr>
            </w:pPr>
          </w:p>
        </w:tc>
      </w:tr>
      <w:tr w:rsidR="00317ABD" w:rsidRPr="00B3001B" w14:paraId="2FA33678" w14:textId="77777777" w:rsidTr="007F61AB">
        <w:trPr>
          <w:trHeight w:val="420"/>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8CC5939"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9</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0287D280"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Система мониторинга</w:t>
            </w:r>
          </w:p>
        </w:tc>
      </w:tr>
      <w:tr w:rsidR="00317ABD" w:rsidRPr="00B3001B" w14:paraId="7BA4E1A7" w14:textId="77777777" w:rsidTr="007F61AB">
        <w:trPr>
          <w:trHeight w:val="8190"/>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236D5564" w14:textId="77777777" w:rsidR="00317ABD" w:rsidRPr="00B3001B" w:rsidRDefault="00317ABD" w:rsidP="007F61AB">
            <w:pPr>
              <w:jc w:val="center"/>
              <w:rPr>
                <w:color w:val="000000"/>
                <w:sz w:val="28"/>
                <w:szCs w:val="28"/>
                <w:lang w:eastAsia="ru-RU"/>
              </w:rPr>
            </w:pPr>
            <w:r w:rsidRPr="00B3001B">
              <w:rPr>
                <w:color w:val="000000"/>
                <w:sz w:val="28"/>
                <w:szCs w:val="28"/>
                <w:lang w:eastAsia="ru-RU"/>
              </w:rPr>
              <w:lastRenderedPageBreak/>
              <w:t>9.1.</w:t>
            </w:r>
          </w:p>
        </w:tc>
        <w:tc>
          <w:tcPr>
            <w:tcW w:w="2889" w:type="dxa"/>
            <w:vMerge w:val="restart"/>
            <w:tcBorders>
              <w:top w:val="nil"/>
              <w:left w:val="single" w:sz="4" w:space="0" w:color="auto"/>
              <w:bottom w:val="single" w:sz="4" w:space="0" w:color="auto"/>
              <w:right w:val="single" w:sz="4" w:space="0" w:color="auto"/>
            </w:tcBorders>
            <w:shd w:val="clear" w:color="000000" w:fill="FFFFFF"/>
            <w:vAlign w:val="center"/>
            <w:hideMark/>
          </w:tcPr>
          <w:p w14:paraId="3471A5DC" w14:textId="77777777" w:rsidR="00317ABD" w:rsidRPr="00B3001B" w:rsidRDefault="00317ABD" w:rsidP="007F61AB">
            <w:pPr>
              <w:jc w:val="center"/>
              <w:rPr>
                <w:color w:val="000000"/>
                <w:sz w:val="28"/>
                <w:szCs w:val="28"/>
                <w:lang w:eastAsia="ru-RU"/>
              </w:rPr>
            </w:pPr>
            <w:r w:rsidRPr="00B3001B">
              <w:rPr>
                <w:color w:val="000000"/>
                <w:sz w:val="28"/>
                <w:szCs w:val="28"/>
                <w:lang w:eastAsia="ru-RU"/>
              </w:rPr>
              <w:t>Требования к системе мониторинга</w:t>
            </w:r>
          </w:p>
        </w:tc>
        <w:tc>
          <w:tcPr>
            <w:tcW w:w="5953" w:type="dxa"/>
            <w:vMerge w:val="restart"/>
            <w:tcBorders>
              <w:top w:val="nil"/>
              <w:left w:val="single" w:sz="4" w:space="0" w:color="auto"/>
              <w:bottom w:val="single" w:sz="4" w:space="0" w:color="auto"/>
              <w:right w:val="single" w:sz="4" w:space="0" w:color="auto"/>
            </w:tcBorders>
            <w:shd w:val="clear" w:color="000000" w:fill="FFFFFF"/>
            <w:vAlign w:val="center"/>
            <w:hideMark/>
          </w:tcPr>
          <w:p w14:paraId="06F4BC2C" w14:textId="77777777" w:rsidR="00317ABD" w:rsidRPr="00B3001B" w:rsidRDefault="00317ABD" w:rsidP="007F61AB">
            <w:pPr>
              <w:jc w:val="both"/>
              <w:rPr>
                <w:color w:val="000000"/>
                <w:sz w:val="28"/>
                <w:szCs w:val="28"/>
                <w:lang w:eastAsia="ru-RU"/>
              </w:rPr>
            </w:pPr>
            <w:r w:rsidRPr="00B3001B">
              <w:rPr>
                <w:color w:val="000000"/>
                <w:sz w:val="28"/>
                <w:szCs w:val="28"/>
                <w:lang w:eastAsia="ru-RU"/>
              </w:rPr>
              <w:t>Вариант № 1</w:t>
            </w:r>
          </w:p>
          <w:p w14:paraId="75E38FE4" w14:textId="77777777" w:rsidR="00317ABD" w:rsidRPr="00B3001B" w:rsidRDefault="00317ABD" w:rsidP="007F61AB">
            <w:pPr>
              <w:jc w:val="both"/>
              <w:rPr>
                <w:color w:val="000000"/>
                <w:sz w:val="28"/>
                <w:szCs w:val="28"/>
                <w:lang w:eastAsia="ru-RU"/>
              </w:rPr>
            </w:pPr>
            <w:r w:rsidRPr="00B3001B">
              <w:rPr>
                <w:color w:val="000000"/>
                <w:sz w:val="28"/>
                <w:szCs w:val="28"/>
                <w:lang w:eastAsia="ru-RU"/>
              </w:rPr>
              <w:t xml:space="preserve">Система онлайн мониторинга не должна содержать лицензионные требования лиц и иметь возможность модификации интерфейсов API по необходимости. Система онлайн мониторинга не должна содержать паролей, либо должен быть предоставлен доступ к смене пароля. Предоставлять перечисленные в пункте 9.2. параметры. Передача данных мониторинга с помощью мобильного интернета и </w:t>
            </w:r>
            <w:proofErr w:type="spellStart"/>
            <w:r w:rsidRPr="00B3001B">
              <w:rPr>
                <w:color w:val="000000"/>
                <w:sz w:val="28"/>
                <w:szCs w:val="28"/>
                <w:lang w:eastAsia="ru-RU"/>
              </w:rPr>
              <w:t>wi-fi</w:t>
            </w:r>
            <w:proofErr w:type="spellEnd"/>
            <w:r w:rsidRPr="00B3001B">
              <w:rPr>
                <w:color w:val="000000"/>
                <w:sz w:val="28"/>
                <w:szCs w:val="28"/>
                <w:lang w:eastAsia="ru-RU"/>
              </w:rPr>
              <w:t>.</w:t>
            </w:r>
          </w:p>
          <w:p w14:paraId="3614089A" w14:textId="77777777" w:rsidR="00317ABD" w:rsidRPr="00B3001B" w:rsidRDefault="00317ABD" w:rsidP="007F61AB">
            <w:pPr>
              <w:jc w:val="both"/>
              <w:rPr>
                <w:color w:val="000000"/>
                <w:sz w:val="28"/>
                <w:szCs w:val="28"/>
                <w:lang w:eastAsia="ru-RU"/>
              </w:rPr>
            </w:pPr>
            <w:r w:rsidRPr="00B3001B">
              <w:rPr>
                <w:color w:val="000000"/>
                <w:sz w:val="28"/>
                <w:szCs w:val="28"/>
                <w:lang w:eastAsia="ru-RU"/>
              </w:rPr>
              <w:br/>
              <w:t>Вариант № 2</w:t>
            </w:r>
          </w:p>
          <w:p w14:paraId="399ACFA4" w14:textId="77777777" w:rsidR="00317ABD" w:rsidRPr="00B3001B" w:rsidRDefault="00317ABD" w:rsidP="007F61AB">
            <w:pPr>
              <w:jc w:val="both"/>
              <w:rPr>
                <w:color w:val="000000"/>
                <w:sz w:val="28"/>
                <w:szCs w:val="28"/>
                <w:lang w:eastAsia="ru-RU"/>
              </w:rPr>
            </w:pPr>
            <w:r w:rsidRPr="00B3001B">
              <w:rPr>
                <w:color w:val="000000"/>
                <w:sz w:val="28"/>
                <w:szCs w:val="28"/>
                <w:lang w:eastAsia="ru-RU"/>
              </w:rPr>
              <w:t xml:space="preserve">Производитель должен предоставить описание протокола доступа к перечисленным в пункте 9.2 параметрам по CAN-шине, если доступ к CAN-шине и считывание параметров в режиме </w:t>
            </w:r>
            <w:proofErr w:type="spellStart"/>
            <w:r w:rsidRPr="00B3001B">
              <w:rPr>
                <w:color w:val="000000"/>
                <w:sz w:val="28"/>
                <w:szCs w:val="28"/>
                <w:lang w:eastAsia="ru-RU"/>
              </w:rPr>
              <w:t>read-only</w:t>
            </w:r>
            <w:proofErr w:type="spellEnd"/>
            <w:r w:rsidRPr="00B3001B">
              <w:rPr>
                <w:color w:val="000000"/>
                <w:sz w:val="28"/>
                <w:szCs w:val="28"/>
                <w:lang w:eastAsia="ru-RU"/>
              </w:rPr>
              <w:t xml:space="preserve"> может быть осуществлен покупателем без нарушения гарантии. Система онлайн мониторинга не должна содержать паролей, либо должен быть предоставлен доступ к смене пароля.</w:t>
            </w:r>
            <w:r w:rsidRPr="00B3001B">
              <w:rPr>
                <w:color w:val="000000"/>
                <w:sz w:val="28"/>
                <w:szCs w:val="28"/>
                <w:lang w:eastAsia="ru-RU"/>
              </w:rPr>
              <w:br/>
            </w:r>
            <w:r w:rsidRPr="00B3001B">
              <w:rPr>
                <w:color w:val="000000"/>
                <w:sz w:val="28"/>
                <w:szCs w:val="28"/>
                <w:lang w:eastAsia="ru-RU"/>
              </w:rPr>
              <w:br/>
              <w:t>Вариант 3</w:t>
            </w:r>
          </w:p>
          <w:p w14:paraId="031C9C4D" w14:textId="77777777" w:rsidR="00317ABD" w:rsidRPr="00B3001B" w:rsidRDefault="00317ABD" w:rsidP="007F61AB">
            <w:pPr>
              <w:jc w:val="both"/>
              <w:rPr>
                <w:color w:val="000000"/>
                <w:sz w:val="28"/>
                <w:szCs w:val="28"/>
                <w:lang w:eastAsia="ru-RU"/>
              </w:rPr>
            </w:pPr>
            <w:r w:rsidRPr="00B3001B">
              <w:rPr>
                <w:color w:val="000000"/>
                <w:sz w:val="28"/>
                <w:szCs w:val="28"/>
                <w:lang w:eastAsia="ru-RU"/>
              </w:rPr>
              <w:t xml:space="preserve">Предусмотреть доступ к программному обеспечению производителя, позволяющий осуществить считывание указанных в пункте 9.2. </w:t>
            </w:r>
            <w:r w:rsidRPr="00B3001B">
              <w:rPr>
                <w:rStyle w:val="afff3"/>
                <w:sz w:val="28"/>
                <w:szCs w:val="28"/>
              </w:rPr>
              <w:t xml:space="preserve"> </w:t>
            </w:r>
            <w:r w:rsidRPr="00B3001B">
              <w:rPr>
                <w:color w:val="000000"/>
                <w:sz w:val="28"/>
                <w:szCs w:val="28"/>
                <w:lang w:eastAsia="ru-RU"/>
              </w:rPr>
              <w:t>параметров Доступ может быть осуществлен по протоколу API либо путем предоставления доступа к внутренним данным (файлы, таблицы) в которых хранится данная информация. Система онлайн мониторинга не должна содержать паролей, либо должен быть предоставлен доступ к смене пароля.</w:t>
            </w:r>
          </w:p>
        </w:tc>
      </w:tr>
      <w:tr w:rsidR="00317ABD" w:rsidRPr="00B3001B" w14:paraId="1726F268" w14:textId="77777777" w:rsidTr="007F61AB">
        <w:trPr>
          <w:trHeight w:val="458"/>
        </w:trPr>
        <w:tc>
          <w:tcPr>
            <w:tcW w:w="934" w:type="dxa"/>
            <w:vMerge/>
            <w:tcBorders>
              <w:top w:val="nil"/>
              <w:left w:val="single" w:sz="4" w:space="0" w:color="auto"/>
              <w:bottom w:val="single" w:sz="4" w:space="0" w:color="auto"/>
              <w:right w:val="single" w:sz="4" w:space="0" w:color="auto"/>
            </w:tcBorders>
            <w:vAlign w:val="center"/>
            <w:hideMark/>
          </w:tcPr>
          <w:p w14:paraId="7F71BFE6" w14:textId="77777777" w:rsidR="00317ABD" w:rsidRPr="00B3001B" w:rsidRDefault="00317ABD" w:rsidP="007F61AB">
            <w:pPr>
              <w:rPr>
                <w:color w:val="000000"/>
                <w:sz w:val="28"/>
                <w:szCs w:val="28"/>
                <w:lang w:eastAsia="ru-RU"/>
              </w:rPr>
            </w:pPr>
          </w:p>
        </w:tc>
        <w:tc>
          <w:tcPr>
            <w:tcW w:w="2889" w:type="dxa"/>
            <w:vMerge/>
            <w:tcBorders>
              <w:top w:val="nil"/>
              <w:left w:val="single" w:sz="4" w:space="0" w:color="auto"/>
              <w:bottom w:val="single" w:sz="4" w:space="0" w:color="auto"/>
              <w:right w:val="single" w:sz="4" w:space="0" w:color="auto"/>
            </w:tcBorders>
            <w:vAlign w:val="center"/>
            <w:hideMark/>
          </w:tcPr>
          <w:p w14:paraId="49DBD19E" w14:textId="77777777" w:rsidR="00317ABD" w:rsidRPr="00B3001B" w:rsidRDefault="00317ABD" w:rsidP="007F61AB">
            <w:pPr>
              <w:rPr>
                <w:color w:val="000000"/>
                <w:sz w:val="28"/>
                <w:szCs w:val="28"/>
                <w:lang w:eastAsia="ru-RU"/>
              </w:rPr>
            </w:pPr>
          </w:p>
        </w:tc>
        <w:tc>
          <w:tcPr>
            <w:tcW w:w="5953" w:type="dxa"/>
            <w:vMerge/>
            <w:tcBorders>
              <w:top w:val="nil"/>
              <w:left w:val="single" w:sz="4" w:space="0" w:color="auto"/>
              <w:bottom w:val="single" w:sz="4" w:space="0" w:color="auto"/>
              <w:right w:val="single" w:sz="4" w:space="0" w:color="auto"/>
            </w:tcBorders>
            <w:vAlign w:val="center"/>
            <w:hideMark/>
          </w:tcPr>
          <w:p w14:paraId="11056601" w14:textId="77777777" w:rsidR="00317ABD" w:rsidRPr="00B3001B" w:rsidRDefault="00317ABD" w:rsidP="007F61AB">
            <w:pPr>
              <w:rPr>
                <w:color w:val="000000"/>
                <w:sz w:val="28"/>
                <w:szCs w:val="28"/>
                <w:lang w:eastAsia="ru-RU"/>
              </w:rPr>
            </w:pPr>
          </w:p>
        </w:tc>
      </w:tr>
      <w:tr w:rsidR="00317ABD" w:rsidRPr="00B3001B" w14:paraId="6A1754DA"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C2E428B" w14:textId="77777777" w:rsidR="00317ABD" w:rsidRPr="00B3001B" w:rsidRDefault="00317ABD" w:rsidP="007F61AB">
            <w:pPr>
              <w:jc w:val="center"/>
              <w:rPr>
                <w:color w:val="000000"/>
                <w:sz w:val="28"/>
                <w:szCs w:val="28"/>
                <w:lang w:eastAsia="ru-RU"/>
              </w:rPr>
            </w:pPr>
            <w:r w:rsidRPr="00B3001B">
              <w:rPr>
                <w:color w:val="000000"/>
                <w:sz w:val="28"/>
                <w:szCs w:val="28"/>
                <w:lang w:eastAsia="ru-RU"/>
              </w:rPr>
              <w:t>9.2.</w:t>
            </w:r>
          </w:p>
        </w:tc>
        <w:tc>
          <w:tcPr>
            <w:tcW w:w="2889" w:type="dxa"/>
            <w:vMerge/>
            <w:tcBorders>
              <w:top w:val="nil"/>
              <w:left w:val="single" w:sz="4" w:space="0" w:color="auto"/>
              <w:bottom w:val="single" w:sz="4" w:space="0" w:color="auto"/>
              <w:right w:val="single" w:sz="4" w:space="0" w:color="auto"/>
            </w:tcBorders>
            <w:vAlign w:val="center"/>
            <w:hideMark/>
          </w:tcPr>
          <w:p w14:paraId="25BBA245" w14:textId="77777777" w:rsidR="00317ABD" w:rsidRPr="00B3001B" w:rsidRDefault="00317ABD" w:rsidP="007F61AB">
            <w:pPr>
              <w:rPr>
                <w:color w:val="000000"/>
                <w:sz w:val="28"/>
                <w:szCs w:val="28"/>
                <w:lang w:eastAsia="ru-RU"/>
              </w:rPr>
            </w:pPr>
          </w:p>
        </w:tc>
        <w:tc>
          <w:tcPr>
            <w:tcW w:w="5953" w:type="dxa"/>
            <w:tcBorders>
              <w:top w:val="nil"/>
              <w:left w:val="nil"/>
              <w:bottom w:val="single" w:sz="4" w:space="0" w:color="auto"/>
              <w:right w:val="single" w:sz="4" w:space="0" w:color="auto"/>
            </w:tcBorders>
            <w:shd w:val="clear" w:color="000000" w:fill="FFFFFF"/>
            <w:vAlign w:val="center"/>
            <w:hideMark/>
          </w:tcPr>
          <w:p w14:paraId="2A4CE764" w14:textId="77777777" w:rsidR="00317ABD" w:rsidRPr="00B3001B" w:rsidRDefault="00317ABD" w:rsidP="007F61AB">
            <w:pPr>
              <w:jc w:val="both"/>
              <w:rPr>
                <w:color w:val="000000"/>
                <w:sz w:val="28"/>
                <w:szCs w:val="28"/>
                <w:lang w:eastAsia="ru-RU"/>
              </w:rPr>
            </w:pPr>
            <w:r w:rsidRPr="00B3001B">
              <w:rPr>
                <w:color w:val="000000"/>
                <w:sz w:val="28"/>
                <w:szCs w:val="28"/>
                <w:lang w:eastAsia="ru-RU"/>
              </w:rPr>
              <w:t>Система онлайн мониторинга должна позволять контролировать местоположения, наработку моточасов, время и место стоянок под разгрузкой/загрузкой, заправки, сливы и расход ГСМ, вести учёт и контролировать своевременность проведения ТО, контролировать работу техники под нагрузкой и на холостом ходу, контролировать время и интенсивность работы оборудования.</w:t>
            </w:r>
          </w:p>
          <w:p w14:paraId="6355B540" w14:textId="77777777" w:rsidR="00317ABD" w:rsidRPr="00B3001B" w:rsidRDefault="00317ABD" w:rsidP="007F61AB">
            <w:pPr>
              <w:jc w:val="both"/>
              <w:rPr>
                <w:color w:val="000000"/>
                <w:sz w:val="28"/>
                <w:szCs w:val="28"/>
                <w:lang w:eastAsia="ru-RU"/>
              </w:rPr>
            </w:pPr>
          </w:p>
        </w:tc>
      </w:tr>
      <w:tr w:rsidR="00317ABD" w:rsidRPr="00B3001B" w14:paraId="5F098C22" w14:textId="77777777" w:rsidTr="007F61AB">
        <w:trPr>
          <w:trHeight w:val="555"/>
        </w:trPr>
        <w:tc>
          <w:tcPr>
            <w:tcW w:w="934" w:type="dxa"/>
            <w:tcBorders>
              <w:top w:val="single" w:sz="4" w:space="0" w:color="auto"/>
              <w:left w:val="single" w:sz="4" w:space="0" w:color="auto"/>
              <w:bottom w:val="single" w:sz="4" w:space="0" w:color="auto"/>
              <w:right w:val="single" w:sz="4" w:space="0" w:color="auto"/>
            </w:tcBorders>
            <w:shd w:val="clear" w:color="000000" w:fill="FFFFFF"/>
            <w:vAlign w:val="center"/>
            <w:hideMark/>
          </w:tcPr>
          <w:p w14:paraId="1C1F3206"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10</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73CEC933"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Дополнительные требования к оборудованию</w:t>
            </w:r>
          </w:p>
        </w:tc>
      </w:tr>
      <w:tr w:rsidR="00317ABD" w:rsidRPr="00B3001B" w14:paraId="5058E429" w14:textId="77777777" w:rsidTr="007F61AB">
        <w:trPr>
          <w:trHeight w:val="551"/>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C51CFB1" w14:textId="77777777" w:rsidR="00317ABD" w:rsidRPr="00B3001B" w:rsidRDefault="00317ABD" w:rsidP="007F61AB">
            <w:pPr>
              <w:jc w:val="center"/>
              <w:rPr>
                <w:color w:val="000000"/>
                <w:sz w:val="28"/>
                <w:szCs w:val="28"/>
                <w:lang w:eastAsia="ru-RU"/>
              </w:rPr>
            </w:pPr>
            <w:r w:rsidRPr="00B3001B">
              <w:rPr>
                <w:color w:val="000000"/>
                <w:sz w:val="28"/>
                <w:szCs w:val="28"/>
                <w:lang w:eastAsia="ru-RU"/>
              </w:rPr>
              <w:lastRenderedPageBreak/>
              <w:t>10.1.</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39997CE3" w14:textId="77777777" w:rsidR="00317ABD" w:rsidRPr="00B3001B" w:rsidRDefault="00317ABD" w:rsidP="007F61AB">
            <w:pPr>
              <w:jc w:val="both"/>
              <w:rPr>
                <w:color w:val="000000"/>
                <w:sz w:val="28"/>
                <w:szCs w:val="28"/>
                <w:lang w:eastAsia="ru-RU"/>
              </w:rPr>
            </w:pPr>
            <w:r w:rsidRPr="00B3001B">
              <w:rPr>
                <w:color w:val="000000"/>
                <w:sz w:val="28"/>
                <w:szCs w:val="28"/>
                <w:lang w:eastAsia="ru-RU"/>
              </w:rPr>
              <w:t>Ричстакер оборудован системой автоматической звуковой сигнализацией</w:t>
            </w:r>
          </w:p>
        </w:tc>
      </w:tr>
      <w:tr w:rsidR="00317ABD" w:rsidRPr="00B3001B" w14:paraId="16CF0E93"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7D35CE9C"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10.2.</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14442F16" w14:textId="77777777" w:rsidR="00317ABD" w:rsidRPr="00B3001B" w:rsidRDefault="00317ABD" w:rsidP="007F61AB">
            <w:pPr>
              <w:jc w:val="both"/>
              <w:rPr>
                <w:color w:val="000000"/>
                <w:sz w:val="28"/>
                <w:szCs w:val="28"/>
                <w:lang w:eastAsia="ru-RU"/>
              </w:rPr>
            </w:pPr>
            <w:r w:rsidRPr="00B3001B">
              <w:rPr>
                <w:color w:val="000000"/>
                <w:sz w:val="28"/>
                <w:szCs w:val="28"/>
                <w:lang w:eastAsia="ru-RU"/>
              </w:rPr>
              <w:t>Звуковой сигнал от кнопки на джойстике управления</w:t>
            </w:r>
          </w:p>
        </w:tc>
      </w:tr>
      <w:tr w:rsidR="00317ABD" w:rsidRPr="00B3001B" w14:paraId="3C0E0D67"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206EDDFE"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10.3.</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584722C7" w14:textId="77777777" w:rsidR="00317ABD" w:rsidRPr="00B3001B" w:rsidRDefault="00317ABD" w:rsidP="007F61AB">
            <w:pPr>
              <w:jc w:val="both"/>
              <w:rPr>
                <w:color w:val="000000"/>
                <w:sz w:val="28"/>
                <w:szCs w:val="28"/>
                <w:lang w:eastAsia="ru-RU"/>
              </w:rPr>
            </w:pPr>
            <w:r w:rsidRPr="00B3001B">
              <w:rPr>
                <w:color w:val="000000"/>
                <w:sz w:val="28"/>
                <w:szCs w:val="28"/>
                <w:lang w:eastAsia="ru-RU"/>
              </w:rPr>
              <w:t>Электронная система защиты от перегрузки с индикатором веса</w:t>
            </w:r>
          </w:p>
        </w:tc>
      </w:tr>
      <w:tr w:rsidR="00317ABD" w:rsidRPr="00B3001B" w14:paraId="5D2E4DEF"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224EB7C"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10.4.</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5D6A96F6" w14:textId="77777777" w:rsidR="00317ABD" w:rsidRPr="00B3001B" w:rsidRDefault="00317ABD" w:rsidP="007F61AB">
            <w:pPr>
              <w:jc w:val="both"/>
              <w:rPr>
                <w:color w:val="000000"/>
                <w:sz w:val="28"/>
                <w:szCs w:val="28"/>
                <w:lang w:eastAsia="ru-RU"/>
              </w:rPr>
            </w:pPr>
            <w:r w:rsidRPr="00B3001B">
              <w:rPr>
                <w:color w:val="000000"/>
                <w:sz w:val="28"/>
                <w:szCs w:val="28"/>
                <w:lang w:eastAsia="ru-RU"/>
              </w:rPr>
              <w:t>Запорные клапана с ограничением скорости на гидроцилиндрах стрелы</w:t>
            </w:r>
          </w:p>
        </w:tc>
      </w:tr>
      <w:tr w:rsidR="00317ABD" w:rsidRPr="00B3001B" w14:paraId="17250CFC"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5470B040"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10.5.</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02266CB5" w14:textId="77777777" w:rsidR="00317ABD" w:rsidRPr="00B3001B" w:rsidRDefault="00317ABD" w:rsidP="007F61AB">
            <w:pPr>
              <w:jc w:val="both"/>
              <w:rPr>
                <w:color w:val="000000"/>
                <w:sz w:val="28"/>
                <w:szCs w:val="28"/>
                <w:lang w:eastAsia="ru-RU"/>
              </w:rPr>
            </w:pPr>
            <w:r w:rsidRPr="00B3001B">
              <w:rPr>
                <w:color w:val="000000"/>
                <w:sz w:val="28"/>
                <w:szCs w:val="28"/>
                <w:lang w:eastAsia="ru-RU"/>
              </w:rPr>
              <w:t>Защита от непреднамеренных действий оператора</w:t>
            </w:r>
          </w:p>
        </w:tc>
      </w:tr>
      <w:tr w:rsidR="00317ABD" w:rsidRPr="00B3001B" w14:paraId="2FEEB1F8"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36FDFFE"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10.6.</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75F0BF7A" w14:textId="77777777" w:rsidR="00317ABD" w:rsidRPr="00B3001B" w:rsidRDefault="00317ABD" w:rsidP="007F61AB">
            <w:pPr>
              <w:jc w:val="both"/>
              <w:rPr>
                <w:color w:val="000000"/>
                <w:sz w:val="28"/>
                <w:szCs w:val="28"/>
                <w:lang w:eastAsia="ru-RU"/>
              </w:rPr>
            </w:pPr>
            <w:r w:rsidRPr="00B3001B">
              <w:rPr>
                <w:color w:val="000000"/>
                <w:sz w:val="28"/>
                <w:szCs w:val="28"/>
                <w:lang w:eastAsia="ru-RU"/>
              </w:rPr>
              <w:t>Предотвращение ошибочного перехода на заднюю скорость</w:t>
            </w:r>
          </w:p>
        </w:tc>
      </w:tr>
      <w:tr w:rsidR="00317ABD" w:rsidRPr="00B3001B" w14:paraId="6D32A08B"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732E3A4D"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10.7.</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4F7F998D" w14:textId="77777777" w:rsidR="00317ABD" w:rsidRPr="00B3001B" w:rsidRDefault="00317ABD" w:rsidP="007F61AB">
            <w:pPr>
              <w:jc w:val="both"/>
              <w:rPr>
                <w:color w:val="000000"/>
                <w:sz w:val="28"/>
                <w:szCs w:val="28"/>
                <w:lang w:eastAsia="ru-RU"/>
              </w:rPr>
            </w:pPr>
            <w:r w:rsidRPr="00B3001B">
              <w:rPr>
                <w:color w:val="000000"/>
                <w:sz w:val="28"/>
                <w:szCs w:val="28"/>
                <w:lang w:eastAsia="ru-RU"/>
              </w:rPr>
              <w:t>Динамическая система против опрокидывания</w:t>
            </w:r>
          </w:p>
        </w:tc>
      </w:tr>
      <w:tr w:rsidR="00317ABD" w:rsidRPr="00B3001B" w14:paraId="4B813843"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A45EB08"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10.8.</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77567987" w14:textId="77777777" w:rsidR="00317ABD" w:rsidRPr="00B3001B" w:rsidRDefault="00317ABD" w:rsidP="007F61AB">
            <w:pPr>
              <w:jc w:val="both"/>
              <w:rPr>
                <w:color w:val="000000"/>
                <w:sz w:val="28"/>
                <w:szCs w:val="28"/>
                <w:lang w:eastAsia="ru-RU"/>
              </w:rPr>
            </w:pPr>
            <w:r w:rsidRPr="00B3001B">
              <w:rPr>
                <w:color w:val="000000"/>
                <w:sz w:val="28"/>
                <w:szCs w:val="28"/>
                <w:lang w:eastAsia="ru-RU"/>
              </w:rPr>
              <w:t>Парктроники контроля слепых зон</w:t>
            </w:r>
          </w:p>
        </w:tc>
      </w:tr>
      <w:tr w:rsidR="00317ABD" w:rsidRPr="00B3001B" w14:paraId="32C3BE4F"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75844DF"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10.9.</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5056F361" w14:textId="77777777" w:rsidR="00317ABD" w:rsidRPr="00B3001B" w:rsidRDefault="00317ABD" w:rsidP="007F61AB">
            <w:pPr>
              <w:jc w:val="both"/>
              <w:rPr>
                <w:color w:val="000000"/>
                <w:sz w:val="28"/>
                <w:szCs w:val="28"/>
                <w:lang w:eastAsia="ru-RU"/>
              </w:rPr>
            </w:pPr>
            <w:r w:rsidRPr="00B3001B">
              <w:rPr>
                <w:color w:val="000000"/>
                <w:sz w:val="28"/>
                <w:szCs w:val="28"/>
                <w:lang w:eastAsia="ru-RU"/>
              </w:rPr>
              <w:t>Ведущий мост с жестким креплением к раме (при наличии)</w:t>
            </w:r>
          </w:p>
        </w:tc>
      </w:tr>
      <w:tr w:rsidR="00317ABD" w:rsidRPr="00B3001B" w14:paraId="49D7C4BD"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1A68B006"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10.10.</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3D35890E" w14:textId="77777777" w:rsidR="00317ABD" w:rsidRPr="00B3001B" w:rsidRDefault="00317ABD" w:rsidP="007F61AB">
            <w:pPr>
              <w:jc w:val="both"/>
              <w:rPr>
                <w:color w:val="000000"/>
                <w:sz w:val="28"/>
                <w:szCs w:val="28"/>
                <w:lang w:eastAsia="ru-RU"/>
              </w:rPr>
            </w:pPr>
            <w:r w:rsidRPr="00B3001B">
              <w:rPr>
                <w:color w:val="000000"/>
                <w:sz w:val="28"/>
                <w:szCs w:val="28"/>
                <w:lang w:eastAsia="ru-RU"/>
              </w:rPr>
              <w:t>Видеорегистратор с 3g и 4 камерами, смотрящими вперед, назад, на спредер и в кабине сверху сзади с микрофоном, позволяющая видеть действия водителя. Монитор с выводом задней камеры на весь экран при движении задним ходом. Хранение записи не менее двух недель. Разрешение не менее 1080p. Угол обзора камеры на спредере позволяет полностью видеть габарит 40-футового контейнера, но не менее 120 градусов. Все камеры уличного исполнения. Температурный диапазон -40/+40 С. Запись циклическая</w:t>
            </w:r>
          </w:p>
        </w:tc>
      </w:tr>
      <w:tr w:rsidR="00317ABD" w:rsidRPr="00B3001B" w14:paraId="37658DE7"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75A35AA7"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10.11.</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16D9AA43" w14:textId="77777777" w:rsidR="00317ABD" w:rsidRPr="00B3001B" w:rsidRDefault="00317ABD" w:rsidP="007F61AB">
            <w:pPr>
              <w:jc w:val="both"/>
              <w:rPr>
                <w:color w:val="000000"/>
                <w:sz w:val="28"/>
                <w:szCs w:val="28"/>
                <w:lang w:eastAsia="ru-RU"/>
              </w:rPr>
            </w:pPr>
            <w:r w:rsidRPr="00B3001B">
              <w:rPr>
                <w:color w:val="000000"/>
                <w:sz w:val="28"/>
                <w:szCs w:val="28"/>
                <w:lang w:eastAsia="ru-RU"/>
              </w:rPr>
              <w:t>Сигнальное громкоговорящее устройство</w:t>
            </w:r>
          </w:p>
        </w:tc>
      </w:tr>
      <w:tr w:rsidR="00317ABD" w:rsidRPr="00B3001B" w14:paraId="4851E8CD"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4E01AE49"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10.12.</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3187F86B" w14:textId="77777777" w:rsidR="00317ABD" w:rsidRPr="00B3001B" w:rsidRDefault="00317ABD" w:rsidP="007F61AB">
            <w:pPr>
              <w:jc w:val="both"/>
              <w:rPr>
                <w:color w:val="000000"/>
                <w:sz w:val="28"/>
                <w:szCs w:val="28"/>
                <w:lang w:eastAsia="ru-RU"/>
              </w:rPr>
            </w:pPr>
            <w:r w:rsidRPr="00B3001B">
              <w:rPr>
                <w:color w:val="000000"/>
                <w:sz w:val="28"/>
                <w:szCs w:val="28"/>
                <w:lang w:eastAsia="ru-RU"/>
              </w:rPr>
              <w:t>Предупреждающие и информационные надписи в соответствие с требованиями тех. регламентов</w:t>
            </w:r>
          </w:p>
        </w:tc>
      </w:tr>
      <w:tr w:rsidR="00317ABD" w:rsidRPr="00B3001B" w14:paraId="636870B1"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95CE8B4"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10.13.</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4C57E7E7" w14:textId="77777777" w:rsidR="00317ABD" w:rsidRPr="00B3001B" w:rsidRDefault="00317ABD" w:rsidP="007F61AB">
            <w:pPr>
              <w:jc w:val="both"/>
              <w:rPr>
                <w:color w:val="000000"/>
                <w:sz w:val="28"/>
                <w:szCs w:val="28"/>
                <w:lang w:eastAsia="ru-RU"/>
              </w:rPr>
            </w:pPr>
            <w:r w:rsidRPr="00B3001B">
              <w:rPr>
                <w:color w:val="000000"/>
                <w:sz w:val="28"/>
                <w:szCs w:val="28"/>
                <w:lang w:eastAsia="ru-RU"/>
              </w:rPr>
              <w:t>Предпусковой стояночный подогрев кабины</w:t>
            </w:r>
          </w:p>
        </w:tc>
      </w:tr>
      <w:tr w:rsidR="00317ABD" w:rsidRPr="00B3001B" w14:paraId="37B6FF1B"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8B82618"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10.14.</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0B9A40DC" w14:textId="77777777" w:rsidR="00317ABD" w:rsidRPr="00B3001B" w:rsidRDefault="00317ABD" w:rsidP="007F61AB">
            <w:pPr>
              <w:jc w:val="both"/>
              <w:rPr>
                <w:color w:val="000000"/>
                <w:sz w:val="28"/>
                <w:szCs w:val="28"/>
                <w:lang w:eastAsia="ru-RU"/>
              </w:rPr>
            </w:pPr>
            <w:r w:rsidRPr="00B3001B">
              <w:rPr>
                <w:color w:val="000000"/>
                <w:sz w:val="28"/>
                <w:szCs w:val="28"/>
                <w:lang w:eastAsia="ru-RU"/>
              </w:rPr>
              <w:t>Моторный отсек оснащен установкой автоматического обнаружения и тушения открытого пламени, с возможностью принудительного включения /отключения системы пожаротушения оператором (при ложном срабатывании сигнализации), а также датчиком задымления подкапотного пространства</w:t>
            </w:r>
          </w:p>
        </w:tc>
      </w:tr>
      <w:tr w:rsidR="00317ABD" w:rsidRPr="00B3001B" w14:paraId="051FE9ED" w14:textId="77777777" w:rsidTr="007F61AB">
        <w:trPr>
          <w:trHeight w:val="661"/>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26577B8"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10.15.</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09AE7735" w14:textId="77777777" w:rsidR="00317ABD" w:rsidRPr="00B3001B" w:rsidRDefault="00317ABD" w:rsidP="007F61AB">
            <w:pPr>
              <w:jc w:val="both"/>
              <w:rPr>
                <w:color w:val="000000"/>
                <w:sz w:val="28"/>
                <w:szCs w:val="28"/>
                <w:lang w:eastAsia="ru-RU"/>
              </w:rPr>
            </w:pPr>
            <w:r w:rsidRPr="00B3001B">
              <w:rPr>
                <w:color w:val="000000"/>
                <w:sz w:val="28"/>
                <w:szCs w:val="28"/>
                <w:lang w:eastAsia="ru-RU"/>
              </w:rPr>
              <w:t>Фирменный логотип компании «ТрансКонтейнер Группа Компаний «Дело», нанесенный краской. Расположение, количество мест нанесения, размер и тип логотипа должны быть согласованы с Заказчиком. Векторная графика предоставляется Заказчиком</w:t>
            </w:r>
          </w:p>
        </w:tc>
      </w:tr>
      <w:tr w:rsidR="00317ABD" w:rsidRPr="00B3001B" w14:paraId="72EA7D08"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45DE003"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10.16.</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1067A325" w14:textId="77777777" w:rsidR="00317ABD" w:rsidRPr="00B3001B" w:rsidRDefault="00317ABD" w:rsidP="007F61AB">
            <w:pPr>
              <w:jc w:val="both"/>
              <w:rPr>
                <w:color w:val="000000"/>
                <w:sz w:val="28"/>
                <w:szCs w:val="28"/>
                <w:lang w:eastAsia="ru-RU"/>
              </w:rPr>
            </w:pPr>
            <w:r w:rsidRPr="00B3001B">
              <w:rPr>
                <w:color w:val="000000"/>
                <w:sz w:val="28"/>
                <w:szCs w:val="28"/>
                <w:lang w:eastAsia="ru-RU"/>
              </w:rPr>
              <w:t>Поставщик предоставляет технические жидкости и ГСМ для проведения окончательной сборки и пусконаладки Ричстакера</w:t>
            </w:r>
          </w:p>
        </w:tc>
      </w:tr>
      <w:tr w:rsidR="00317ABD" w:rsidRPr="00B3001B" w14:paraId="2EE6C453"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28CB9DC2"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11</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266FED13"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Запасные части и принадлежности, подходящие для приобретаемого ричстакера</w:t>
            </w:r>
          </w:p>
        </w:tc>
      </w:tr>
      <w:tr w:rsidR="00317ABD" w:rsidRPr="00B3001B" w14:paraId="5D46CD48" w14:textId="77777777" w:rsidTr="007F61AB">
        <w:trPr>
          <w:trHeight w:val="535"/>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606767F"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11.1.</w:t>
            </w:r>
          </w:p>
        </w:tc>
        <w:tc>
          <w:tcPr>
            <w:tcW w:w="2889" w:type="dxa"/>
            <w:tcBorders>
              <w:top w:val="nil"/>
              <w:left w:val="nil"/>
              <w:bottom w:val="single" w:sz="4" w:space="0" w:color="auto"/>
              <w:right w:val="single" w:sz="4" w:space="0" w:color="auto"/>
            </w:tcBorders>
            <w:shd w:val="clear" w:color="000000" w:fill="FFFFFF"/>
            <w:vAlign w:val="center"/>
            <w:hideMark/>
          </w:tcPr>
          <w:p w14:paraId="20FCD7E1" w14:textId="77777777" w:rsidR="00317ABD" w:rsidRPr="00B3001B" w:rsidRDefault="00317ABD" w:rsidP="007F61AB">
            <w:pPr>
              <w:rPr>
                <w:color w:val="000000"/>
                <w:sz w:val="28"/>
                <w:szCs w:val="28"/>
                <w:lang w:eastAsia="ru-RU"/>
              </w:rPr>
            </w:pPr>
            <w:r w:rsidRPr="00B3001B">
              <w:rPr>
                <w:color w:val="000000"/>
                <w:sz w:val="28"/>
                <w:szCs w:val="28"/>
                <w:lang w:eastAsia="ru-RU"/>
              </w:rPr>
              <w:t>Датчик выдвижения стрелы</w:t>
            </w:r>
          </w:p>
        </w:tc>
        <w:tc>
          <w:tcPr>
            <w:tcW w:w="5953" w:type="dxa"/>
            <w:tcBorders>
              <w:top w:val="nil"/>
              <w:left w:val="nil"/>
              <w:bottom w:val="single" w:sz="4" w:space="0" w:color="auto"/>
              <w:right w:val="single" w:sz="4" w:space="0" w:color="auto"/>
            </w:tcBorders>
            <w:shd w:val="clear" w:color="000000" w:fill="FFFFFF"/>
            <w:vAlign w:val="center"/>
            <w:hideMark/>
          </w:tcPr>
          <w:p w14:paraId="1EF2A23D"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 шт.</w:t>
            </w:r>
          </w:p>
        </w:tc>
      </w:tr>
      <w:tr w:rsidR="00317ABD" w:rsidRPr="00B3001B" w14:paraId="143A6765" w14:textId="77777777" w:rsidTr="007F61AB">
        <w:trPr>
          <w:trHeight w:val="570"/>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03E3C2B"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11.2.</w:t>
            </w:r>
          </w:p>
        </w:tc>
        <w:tc>
          <w:tcPr>
            <w:tcW w:w="2889" w:type="dxa"/>
            <w:tcBorders>
              <w:top w:val="nil"/>
              <w:left w:val="nil"/>
              <w:bottom w:val="single" w:sz="4" w:space="0" w:color="auto"/>
              <w:right w:val="single" w:sz="4" w:space="0" w:color="auto"/>
            </w:tcBorders>
            <w:shd w:val="clear" w:color="000000" w:fill="FFFFFF"/>
            <w:vAlign w:val="center"/>
            <w:hideMark/>
          </w:tcPr>
          <w:p w14:paraId="6E96FE82" w14:textId="77777777" w:rsidR="00317ABD" w:rsidRPr="00B3001B" w:rsidRDefault="00317ABD" w:rsidP="007F61AB">
            <w:pPr>
              <w:rPr>
                <w:color w:val="000000"/>
                <w:sz w:val="28"/>
                <w:szCs w:val="28"/>
                <w:lang w:eastAsia="ru-RU"/>
              </w:rPr>
            </w:pPr>
            <w:r w:rsidRPr="00B3001B">
              <w:rPr>
                <w:color w:val="000000"/>
                <w:sz w:val="28"/>
                <w:szCs w:val="28"/>
                <w:lang w:eastAsia="ru-RU"/>
              </w:rPr>
              <w:t>Палец цилиндра подъема</w:t>
            </w:r>
          </w:p>
        </w:tc>
        <w:tc>
          <w:tcPr>
            <w:tcW w:w="5953" w:type="dxa"/>
            <w:tcBorders>
              <w:top w:val="nil"/>
              <w:left w:val="nil"/>
              <w:bottom w:val="single" w:sz="4" w:space="0" w:color="auto"/>
              <w:right w:val="single" w:sz="4" w:space="0" w:color="auto"/>
            </w:tcBorders>
            <w:shd w:val="clear" w:color="000000" w:fill="FFFFFF"/>
            <w:vAlign w:val="center"/>
            <w:hideMark/>
          </w:tcPr>
          <w:p w14:paraId="31AEA69B"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 шт.</w:t>
            </w:r>
          </w:p>
        </w:tc>
      </w:tr>
      <w:tr w:rsidR="00317ABD" w:rsidRPr="00B3001B" w14:paraId="59369DB3" w14:textId="77777777" w:rsidTr="007F61AB">
        <w:trPr>
          <w:trHeight w:val="795"/>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1F9D546D"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11.3.</w:t>
            </w:r>
          </w:p>
        </w:tc>
        <w:tc>
          <w:tcPr>
            <w:tcW w:w="2889" w:type="dxa"/>
            <w:tcBorders>
              <w:top w:val="nil"/>
              <w:left w:val="nil"/>
              <w:bottom w:val="single" w:sz="4" w:space="0" w:color="auto"/>
              <w:right w:val="single" w:sz="4" w:space="0" w:color="auto"/>
            </w:tcBorders>
            <w:shd w:val="clear" w:color="000000" w:fill="FFFFFF"/>
            <w:vAlign w:val="center"/>
            <w:hideMark/>
          </w:tcPr>
          <w:p w14:paraId="71BC9F0E" w14:textId="77777777" w:rsidR="00317ABD" w:rsidRPr="00B3001B" w:rsidRDefault="00317ABD" w:rsidP="007F61AB">
            <w:pPr>
              <w:rPr>
                <w:color w:val="000000"/>
                <w:sz w:val="28"/>
                <w:szCs w:val="28"/>
                <w:lang w:eastAsia="ru-RU"/>
              </w:rPr>
            </w:pPr>
            <w:r w:rsidRPr="00B3001B">
              <w:rPr>
                <w:color w:val="000000"/>
                <w:sz w:val="28"/>
                <w:szCs w:val="28"/>
                <w:lang w:eastAsia="ru-RU"/>
              </w:rPr>
              <w:t>Ремкомплект гидроцилиндра подъема стрелы</w:t>
            </w:r>
          </w:p>
        </w:tc>
        <w:tc>
          <w:tcPr>
            <w:tcW w:w="5953" w:type="dxa"/>
            <w:tcBorders>
              <w:top w:val="nil"/>
              <w:left w:val="nil"/>
              <w:bottom w:val="single" w:sz="4" w:space="0" w:color="auto"/>
              <w:right w:val="single" w:sz="4" w:space="0" w:color="auto"/>
            </w:tcBorders>
            <w:shd w:val="clear" w:color="000000" w:fill="FFFFFF"/>
            <w:vAlign w:val="center"/>
            <w:hideMark/>
          </w:tcPr>
          <w:p w14:paraId="6C2EC489"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 шт.</w:t>
            </w:r>
          </w:p>
        </w:tc>
      </w:tr>
      <w:tr w:rsidR="00317ABD" w:rsidRPr="00B3001B" w14:paraId="5CBD631C" w14:textId="77777777" w:rsidTr="007F61AB">
        <w:trPr>
          <w:trHeight w:val="855"/>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1F4CC574" w14:textId="77777777" w:rsidR="00317ABD" w:rsidRPr="00B3001B" w:rsidRDefault="00317ABD" w:rsidP="007F61AB">
            <w:pPr>
              <w:jc w:val="center"/>
              <w:rPr>
                <w:color w:val="000000"/>
                <w:sz w:val="28"/>
                <w:szCs w:val="28"/>
                <w:lang w:eastAsia="ru-RU"/>
              </w:rPr>
            </w:pPr>
            <w:r w:rsidRPr="00B3001B">
              <w:rPr>
                <w:color w:val="000000"/>
                <w:sz w:val="28"/>
                <w:szCs w:val="28"/>
                <w:lang w:eastAsia="ru-RU"/>
              </w:rPr>
              <w:lastRenderedPageBreak/>
              <w:t>11.4.</w:t>
            </w:r>
          </w:p>
        </w:tc>
        <w:tc>
          <w:tcPr>
            <w:tcW w:w="2889" w:type="dxa"/>
            <w:tcBorders>
              <w:top w:val="nil"/>
              <w:left w:val="nil"/>
              <w:bottom w:val="single" w:sz="4" w:space="0" w:color="auto"/>
              <w:right w:val="single" w:sz="4" w:space="0" w:color="auto"/>
            </w:tcBorders>
            <w:shd w:val="clear" w:color="000000" w:fill="FFFFFF"/>
            <w:vAlign w:val="center"/>
            <w:hideMark/>
          </w:tcPr>
          <w:p w14:paraId="5F3FBC6B" w14:textId="77777777" w:rsidR="00317ABD" w:rsidRPr="00B3001B" w:rsidRDefault="00317ABD" w:rsidP="007F61AB">
            <w:pPr>
              <w:rPr>
                <w:color w:val="000000"/>
                <w:sz w:val="28"/>
                <w:szCs w:val="28"/>
                <w:lang w:eastAsia="ru-RU"/>
              </w:rPr>
            </w:pPr>
            <w:r w:rsidRPr="00B3001B">
              <w:rPr>
                <w:color w:val="000000"/>
                <w:sz w:val="28"/>
                <w:szCs w:val="28"/>
                <w:lang w:eastAsia="ru-RU"/>
              </w:rPr>
              <w:t>Ремкомплект гидроцилиндра рулевого управления</w:t>
            </w:r>
          </w:p>
        </w:tc>
        <w:tc>
          <w:tcPr>
            <w:tcW w:w="5953" w:type="dxa"/>
            <w:tcBorders>
              <w:top w:val="nil"/>
              <w:left w:val="nil"/>
              <w:bottom w:val="single" w:sz="4" w:space="0" w:color="auto"/>
              <w:right w:val="single" w:sz="4" w:space="0" w:color="auto"/>
            </w:tcBorders>
            <w:shd w:val="clear" w:color="000000" w:fill="FFFFFF"/>
            <w:vAlign w:val="center"/>
            <w:hideMark/>
          </w:tcPr>
          <w:p w14:paraId="2B2C4770"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 шт.</w:t>
            </w:r>
          </w:p>
        </w:tc>
      </w:tr>
      <w:tr w:rsidR="00317ABD" w:rsidRPr="00B3001B" w14:paraId="11171AB3" w14:textId="77777777" w:rsidTr="007F61AB">
        <w:trPr>
          <w:trHeight w:val="495"/>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89017B0"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11.5.</w:t>
            </w:r>
          </w:p>
        </w:tc>
        <w:tc>
          <w:tcPr>
            <w:tcW w:w="2889" w:type="dxa"/>
            <w:tcBorders>
              <w:top w:val="nil"/>
              <w:left w:val="nil"/>
              <w:bottom w:val="single" w:sz="4" w:space="0" w:color="auto"/>
              <w:right w:val="single" w:sz="4" w:space="0" w:color="auto"/>
            </w:tcBorders>
            <w:shd w:val="clear" w:color="000000" w:fill="FFFFFF"/>
            <w:vAlign w:val="center"/>
            <w:hideMark/>
          </w:tcPr>
          <w:p w14:paraId="7AE9B811" w14:textId="77777777" w:rsidR="00317ABD" w:rsidRPr="00B3001B" w:rsidRDefault="00317ABD" w:rsidP="007F61AB">
            <w:pPr>
              <w:rPr>
                <w:color w:val="000000"/>
                <w:sz w:val="28"/>
                <w:szCs w:val="28"/>
                <w:lang w:eastAsia="ru-RU"/>
              </w:rPr>
            </w:pPr>
            <w:r w:rsidRPr="00B3001B">
              <w:rPr>
                <w:color w:val="000000"/>
                <w:sz w:val="28"/>
                <w:szCs w:val="28"/>
                <w:lang w:eastAsia="ru-RU"/>
              </w:rPr>
              <w:t>Стартер</w:t>
            </w:r>
          </w:p>
        </w:tc>
        <w:tc>
          <w:tcPr>
            <w:tcW w:w="5953" w:type="dxa"/>
            <w:tcBorders>
              <w:top w:val="nil"/>
              <w:left w:val="nil"/>
              <w:bottom w:val="single" w:sz="4" w:space="0" w:color="auto"/>
              <w:right w:val="single" w:sz="4" w:space="0" w:color="auto"/>
            </w:tcBorders>
            <w:shd w:val="clear" w:color="000000" w:fill="FFFFFF"/>
            <w:vAlign w:val="center"/>
            <w:hideMark/>
          </w:tcPr>
          <w:p w14:paraId="73474B0D"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 шт.</w:t>
            </w:r>
          </w:p>
        </w:tc>
      </w:tr>
      <w:tr w:rsidR="00317ABD" w:rsidRPr="00B3001B" w14:paraId="5201F000" w14:textId="77777777" w:rsidTr="007F61AB">
        <w:trPr>
          <w:trHeight w:val="435"/>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E680AF0"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11.6.</w:t>
            </w:r>
          </w:p>
        </w:tc>
        <w:tc>
          <w:tcPr>
            <w:tcW w:w="2889" w:type="dxa"/>
            <w:tcBorders>
              <w:top w:val="nil"/>
              <w:left w:val="nil"/>
              <w:bottom w:val="single" w:sz="4" w:space="0" w:color="auto"/>
              <w:right w:val="single" w:sz="4" w:space="0" w:color="auto"/>
            </w:tcBorders>
            <w:shd w:val="clear" w:color="000000" w:fill="FFFFFF"/>
            <w:vAlign w:val="center"/>
            <w:hideMark/>
          </w:tcPr>
          <w:p w14:paraId="38785EB9" w14:textId="77777777" w:rsidR="00317ABD" w:rsidRPr="00B3001B" w:rsidRDefault="00317ABD" w:rsidP="007F61AB">
            <w:pPr>
              <w:rPr>
                <w:color w:val="000000"/>
                <w:sz w:val="28"/>
                <w:szCs w:val="28"/>
                <w:lang w:eastAsia="ru-RU"/>
              </w:rPr>
            </w:pPr>
            <w:r w:rsidRPr="00B3001B">
              <w:rPr>
                <w:color w:val="000000"/>
                <w:sz w:val="28"/>
                <w:szCs w:val="28"/>
                <w:lang w:eastAsia="ru-RU"/>
              </w:rPr>
              <w:t>Генератор</w:t>
            </w:r>
          </w:p>
        </w:tc>
        <w:tc>
          <w:tcPr>
            <w:tcW w:w="5953" w:type="dxa"/>
            <w:tcBorders>
              <w:top w:val="nil"/>
              <w:left w:val="nil"/>
              <w:bottom w:val="single" w:sz="4" w:space="0" w:color="auto"/>
              <w:right w:val="single" w:sz="4" w:space="0" w:color="auto"/>
            </w:tcBorders>
            <w:shd w:val="clear" w:color="000000" w:fill="FFFFFF"/>
            <w:vAlign w:val="center"/>
            <w:hideMark/>
          </w:tcPr>
          <w:p w14:paraId="7CD6A842"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 шт.</w:t>
            </w:r>
          </w:p>
        </w:tc>
      </w:tr>
      <w:tr w:rsidR="00317ABD" w:rsidRPr="00B3001B" w14:paraId="4765969F" w14:textId="77777777" w:rsidTr="007F61AB">
        <w:trPr>
          <w:trHeight w:val="600"/>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2F610BF0"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12</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3913CB28"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Документация, поставляемая с оборудованием и прочее</w:t>
            </w:r>
          </w:p>
        </w:tc>
      </w:tr>
      <w:tr w:rsidR="00317ABD" w:rsidRPr="00B3001B" w14:paraId="2FBD466E" w14:textId="77777777" w:rsidTr="007F61AB">
        <w:trPr>
          <w:trHeight w:val="675"/>
        </w:trPr>
        <w:tc>
          <w:tcPr>
            <w:tcW w:w="934" w:type="dxa"/>
            <w:vMerge w:val="restart"/>
            <w:tcBorders>
              <w:top w:val="nil"/>
              <w:left w:val="single" w:sz="4" w:space="0" w:color="auto"/>
              <w:bottom w:val="single" w:sz="4" w:space="0" w:color="auto"/>
              <w:right w:val="single" w:sz="4" w:space="0" w:color="auto"/>
            </w:tcBorders>
            <w:shd w:val="clear" w:color="000000" w:fill="FFFFFF"/>
            <w:vAlign w:val="center"/>
            <w:hideMark/>
          </w:tcPr>
          <w:p w14:paraId="1F502A7B"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12.1.</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617A668E" w14:textId="77777777" w:rsidR="00317ABD" w:rsidRPr="00B3001B" w:rsidRDefault="00317ABD" w:rsidP="007F61AB">
            <w:pPr>
              <w:jc w:val="both"/>
              <w:rPr>
                <w:color w:val="000000"/>
                <w:sz w:val="28"/>
                <w:szCs w:val="28"/>
                <w:lang w:eastAsia="ru-RU"/>
              </w:rPr>
            </w:pPr>
            <w:r w:rsidRPr="00B3001B">
              <w:rPr>
                <w:color w:val="000000"/>
                <w:sz w:val="28"/>
                <w:szCs w:val="28"/>
                <w:lang w:eastAsia="ru-RU"/>
              </w:rPr>
              <w:t>Руководство по эксплуатации на русском языке – в двух экземплярах +в электронном виде на носителе</w:t>
            </w:r>
          </w:p>
        </w:tc>
      </w:tr>
      <w:tr w:rsidR="00317ABD" w:rsidRPr="00B3001B" w14:paraId="39477EFB" w14:textId="77777777" w:rsidTr="007F61AB">
        <w:trPr>
          <w:trHeight w:val="705"/>
        </w:trPr>
        <w:tc>
          <w:tcPr>
            <w:tcW w:w="934" w:type="dxa"/>
            <w:vMerge/>
            <w:tcBorders>
              <w:top w:val="nil"/>
              <w:left w:val="single" w:sz="4" w:space="0" w:color="auto"/>
              <w:bottom w:val="single" w:sz="4" w:space="0" w:color="auto"/>
              <w:right w:val="single" w:sz="4" w:space="0" w:color="auto"/>
            </w:tcBorders>
            <w:vAlign w:val="center"/>
            <w:hideMark/>
          </w:tcPr>
          <w:p w14:paraId="0B43B292" w14:textId="77777777" w:rsidR="00317ABD" w:rsidRPr="00B3001B" w:rsidRDefault="00317ABD" w:rsidP="007F61AB">
            <w:pPr>
              <w:rPr>
                <w:color w:val="000000"/>
                <w:sz w:val="28"/>
                <w:szCs w:val="28"/>
                <w:lang w:eastAsia="ru-RU"/>
              </w:rPr>
            </w:pP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3F263EE4" w14:textId="77777777" w:rsidR="00317ABD" w:rsidRPr="00B3001B" w:rsidRDefault="00317ABD" w:rsidP="007F61AB">
            <w:pPr>
              <w:jc w:val="both"/>
              <w:rPr>
                <w:color w:val="000000"/>
                <w:sz w:val="28"/>
                <w:szCs w:val="28"/>
                <w:lang w:eastAsia="ru-RU"/>
              </w:rPr>
            </w:pPr>
            <w:r w:rsidRPr="00B3001B">
              <w:rPr>
                <w:color w:val="000000"/>
                <w:sz w:val="28"/>
                <w:szCs w:val="28"/>
                <w:lang w:eastAsia="ru-RU"/>
              </w:rPr>
              <w:t>В руководстве по эксплуатации должен быть указан назначенный срок службы и (или) назначенный ресурс ричстакера (в моточасах или годах). При отличии срока службы/назначенного ресурса отдельных элементов - указать срок полезного использования прочих элементов.</w:t>
            </w:r>
          </w:p>
        </w:tc>
      </w:tr>
      <w:tr w:rsidR="00317ABD" w:rsidRPr="00B3001B" w14:paraId="2558A94F" w14:textId="77777777" w:rsidTr="007F61AB">
        <w:trPr>
          <w:trHeight w:val="750"/>
        </w:trPr>
        <w:tc>
          <w:tcPr>
            <w:tcW w:w="934" w:type="dxa"/>
            <w:vMerge/>
            <w:tcBorders>
              <w:top w:val="nil"/>
              <w:left w:val="single" w:sz="4" w:space="0" w:color="auto"/>
              <w:bottom w:val="single" w:sz="4" w:space="0" w:color="auto"/>
              <w:right w:val="single" w:sz="4" w:space="0" w:color="auto"/>
            </w:tcBorders>
            <w:vAlign w:val="center"/>
            <w:hideMark/>
          </w:tcPr>
          <w:p w14:paraId="06DF27F9" w14:textId="77777777" w:rsidR="00317ABD" w:rsidRPr="00B3001B" w:rsidRDefault="00317ABD" w:rsidP="007F61AB">
            <w:pPr>
              <w:rPr>
                <w:color w:val="000000"/>
                <w:sz w:val="28"/>
                <w:szCs w:val="28"/>
                <w:lang w:eastAsia="ru-RU"/>
              </w:rPr>
            </w:pP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3A0D2531" w14:textId="77777777" w:rsidR="00317ABD" w:rsidRPr="00B3001B" w:rsidRDefault="00317ABD" w:rsidP="007F61AB">
            <w:pPr>
              <w:jc w:val="both"/>
              <w:rPr>
                <w:color w:val="000000"/>
                <w:sz w:val="28"/>
                <w:szCs w:val="28"/>
                <w:lang w:eastAsia="ru-RU"/>
              </w:rPr>
            </w:pPr>
            <w:r w:rsidRPr="00B3001B">
              <w:rPr>
                <w:color w:val="000000"/>
                <w:sz w:val="28"/>
                <w:szCs w:val="28"/>
                <w:lang w:eastAsia="ru-RU"/>
              </w:rPr>
              <w:t>Руководство по техническому обслуживанию на русском языке – в двух экземплярах +в электронном виде на носителе</w:t>
            </w:r>
          </w:p>
        </w:tc>
      </w:tr>
      <w:tr w:rsidR="00317ABD" w:rsidRPr="00B3001B" w14:paraId="32AC6ADA"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556413BD" w14:textId="77777777" w:rsidR="00317ABD" w:rsidRPr="00B3001B" w:rsidRDefault="00317ABD" w:rsidP="007F61AB">
            <w:pPr>
              <w:rPr>
                <w:color w:val="000000"/>
                <w:sz w:val="28"/>
                <w:szCs w:val="28"/>
                <w:lang w:eastAsia="ru-RU"/>
              </w:rPr>
            </w:pP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7B5623E8" w14:textId="77777777" w:rsidR="00317ABD" w:rsidRPr="00B3001B" w:rsidRDefault="00317ABD" w:rsidP="007F61AB">
            <w:pPr>
              <w:jc w:val="both"/>
              <w:rPr>
                <w:color w:val="000000"/>
                <w:sz w:val="28"/>
                <w:szCs w:val="28"/>
                <w:lang w:eastAsia="ru-RU"/>
              </w:rPr>
            </w:pPr>
            <w:r w:rsidRPr="00B3001B">
              <w:rPr>
                <w:color w:val="000000"/>
                <w:sz w:val="28"/>
                <w:szCs w:val="28"/>
                <w:lang w:eastAsia="ru-RU"/>
              </w:rPr>
              <w:t>Гидравлическая схема Ричстакера – в двух экземплярах + в электронном виде на носителе</w:t>
            </w:r>
          </w:p>
        </w:tc>
      </w:tr>
      <w:tr w:rsidR="00317ABD" w:rsidRPr="00B3001B" w14:paraId="3D5161E6" w14:textId="77777777" w:rsidTr="007F61AB">
        <w:trPr>
          <w:trHeight w:val="870"/>
        </w:trPr>
        <w:tc>
          <w:tcPr>
            <w:tcW w:w="934" w:type="dxa"/>
            <w:vMerge/>
            <w:tcBorders>
              <w:top w:val="nil"/>
              <w:left w:val="single" w:sz="4" w:space="0" w:color="auto"/>
              <w:bottom w:val="single" w:sz="4" w:space="0" w:color="auto"/>
              <w:right w:val="single" w:sz="4" w:space="0" w:color="auto"/>
            </w:tcBorders>
            <w:vAlign w:val="center"/>
            <w:hideMark/>
          </w:tcPr>
          <w:p w14:paraId="1B8BF282" w14:textId="77777777" w:rsidR="00317ABD" w:rsidRPr="00B3001B" w:rsidRDefault="00317ABD" w:rsidP="007F61AB">
            <w:pPr>
              <w:rPr>
                <w:color w:val="000000"/>
                <w:sz w:val="28"/>
                <w:szCs w:val="28"/>
                <w:lang w:eastAsia="ru-RU"/>
              </w:rPr>
            </w:pP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62E31960" w14:textId="77777777" w:rsidR="00317ABD" w:rsidRPr="00B3001B" w:rsidRDefault="00317ABD" w:rsidP="007F61AB">
            <w:pPr>
              <w:jc w:val="both"/>
              <w:rPr>
                <w:color w:val="000000"/>
                <w:sz w:val="28"/>
                <w:szCs w:val="28"/>
                <w:lang w:eastAsia="ru-RU"/>
              </w:rPr>
            </w:pPr>
            <w:r w:rsidRPr="00B3001B">
              <w:rPr>
                <w:color w:val="000000"/>
                <w:sz w:val="28"/>
                <w:szCs w:val="28"/>
                <w:lang w:eastAsia="ru-RU"/>
              </w:rPr>
              <w:t>Каталог запасных частей (от завода изготовителя) на Ричстакер и спредер – в двух экземплярах + в электронном виде на носителе</w:t>
            </w:r>
          </w:p>
        </w:tc>
      </w:tr>
      <w:tr w:rsidR="00317ABD" w:rsidRPr="00B3001B" w14:paraId="46D3780C" w14:textId="77777777" w:rsidTr="007F61AB">
        <w:trPr>
          <w:trHeight w:val="77"/>
        </w:trPr>
        <w:tc>
          <w:tcPr>
            <w:tcW w:w="934" w:type="dxa"/>
            <w:vMerge/>
            <w:tcBorders>
              <w:top w:val="nil"/>
              <w:left w:val="single" w:sz="4" w:space="0" w:color="auto"/>
              <w:bottom w:val="single" w:sz="4" w:space="0" w:color="auto"/>
              <w:right w:val="single" w:sz="4" w:space="0" w:color="auto"/>
            </w:tcBorders>
            <w:vAlign w:val="center"/>
            <w:hideMark/>
          </w:tcPr>
          <w:p w14:paraId="76258F37" w14:textId="77777777" w:rsidR="00317ABD" w:rsidRPr="00B3001B" w:rsidRDefault="00317ABD" w:rsidP="007F61AB">
            <w:pPr>
              <w:rPr>
                <w:color w:val="000000"/>
                <w:sz w:val="28"/>
                <w:szCs w:val="28"/>
                <w:lang w:eastAsia="ru-RU"/>
              </w:rPr>
            </w:pP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19F428F1" w14:textId="77777777" w:rsidR="00317ABD" w:rsidRPr="00B3001B" w:rsidRDefault="00317ABD" w:rsidP="007F61AB">
            <w:pPr>
              <w:jc w:val="both"/>
              <w:rPr>
                <w:color w:val="000000"/>
                <w:sz w:val="28"/>
                <w:szCs w:val="28"/>
                <w:lang w:eastAsia="ru-RU"/>
              </w:rPr>
            </w:pPr>
            <w:r w:rsidRPr="00B3001B">
              <w:rPr>
                <w:color w:val="000000"/>
                <w:sz w:val="28"/>
                <w:szCs w:val="28"/>
                <w:lang w:eastAsia="ru-RU"/>
              </w:rPr>
              <w:t>Электрические схемы ричстакера - в двух экземплярах +в электронном виде на носителе</w:t>
            </w:r>
          </w:p>
        </w:tc>
      </w:tr>
      <w:tr w:rsidR="00317ABD" w:rsidRPr="00B3001B" w14:paraId="600A24AE" w14:textId="77777777" w:rsidTr="007F61AB">
        <w:trPr>
          <w:trHeight w:val="990"/>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39B13DAD"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12.2.</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5F97DD1A" w14:textId="77777777" w:rsidR="00317ABD" w:rsidRPr="00B3001B" w:rsidRDefault="00317ABD" w:rsidP="007F61AB">
            <w:pPr>
              <w:jc w:val="both"/>
              <w:rPr>
                <w:color w:val="000000"/>
                <w:sz w:val="28"/>
                <w:szCs w:val="28"/>
                <w:lang w:eastAsia="ru-RU"/>
              </w:rPr>
            </w:pPr>
            <w:r w:rsidRPr="00B3001B">
              <w:rPr>
                <w:color w:val="000000"/>
                <w:sz w:val="28"/>
                <w:szCs w:val="28"/>
                <w:lang w:eastAsia="ru-RU"/>
              </w:rPr>
              <w:t>Окончательная сборка и пуско-наладка Ричстакера осуществляется на территории Заказчика силами Поставщика.</w:t>
            </w:r>
          </w:p>
        </w:tc>
      </w:tr>
      <w:tr w:rsidR="00317ABD" w:rsidRPr="00B3001B" w14:paraId="2EFE29E1"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02E192E"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12.3.</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0388B7C1" w14:textId="77777777" w:rsidR="00317ABD" w:rsidRPr="00B3001B" w:rsidRDefault="00317ABD" w:rsidP="007F61AB">
            <w:pPr>
              <w:jc w:val="both"/>
              <w:rPr>
                <w:color w:val="000000"/>
                <w:sz w:val="28"/>
                <w:szCs w:val="28"/>
                <w:lang w:eastAsia="ru-RU"/>
              </w:rPr>
            </w:pPr>
            <w:r w:rsidRPr="00B3001B">
              <w:rPr>
                <w:color w:val="000000"/>
                <w:sz w:val="28"/>
                <w:szCs w:val="28"/>
                <w:lang w:eastAsia="ru-RU"/>
              </w:rPr>
              <w:t>Поставщик наряду с полной технической спецификацией предоставляет следующие чертежи на Оборудование (вместе с закупочной документацией): общий вид, габаритный чертеж ( с максимально поднятым и опущенным спредером), коридор маневрирования.</w:t>
            </w:r>
          </w:p>
        </w:tc>
      </w:tr>
      <w:tr w:rsidR="00317ABD" w:rsidRPr="00B3001B" w14:paraId="0550AB0B" w14:textId="77777777" w:rsidTr="007F61AB">
        <w:trPr>
          <w:trHeight w:val="7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67995884"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13</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00E5A752" w14:textId="77777777" w:rsidR="00317ABD" w:rsidRPr="00B3001B" w:rsidRDefault="00317ABD" w:rsidP="007F61AB">
            <w:pPr>
              <w:jc w:val="center"/>
              <w:rPr>
                <w:b/>
                <w:bCs/>
                <w:color w:val="000000"/>
                <w:sz w:val="28"/>
                <w:szCs w:val="28"/>
                <w:lang w:eastAsia="ru-RU"/>
              </w:rPr>
            </w:pPr>
            <w:r w:rsidRPr="00B3001B">
              <w:rPr>
                <w:b/>
                <w:bCs/>
                <w:color w:val="000000"/>
                <w:sz w:val="28"/>
                <w:szCs w:val="28"/>
                <w:lang w:eastAsia="ru-RU"/>
              </w:rPr>
              <w:t>Соответствие стандартам</w:t>
            </w:r>
          </w:p>
        </w:tc>
      </w:tr>
      <w:tr w:rsidR="00317ABD" w:rsidRPr="00B3001B" w14:paraId="50024A97" w14:textId="77777777" w:rsidTr="007F61AB">
        <w:trPr>
          <w:trHeight w:val="387"/>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2BE6598"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13.1.</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5D4C37B7" w14:textId="77777777" w:rsidR="00317ABD" w:rsidRPr="00B3001B" w:rsidRDefault="00317ABD" w:rsidP="007F61AB">
            <w:pPr>
              <w:rPr>
                <w:color w:val="000000"/>
                <w:sz w:val="28"/>
                <w:szCs w:val="28"/>
                <w:lang w:eastAsia="ru-RU"/>
              </w:rPr>
            </w:pPr>
            <w:r w:rsidRPr="00B3001B">
              <w:rPr>
                <w:color w:val="000000"/>
                <w:sz w:val="28"/>
                <w:szCs w:val="28"/>
                <w:lang w:eastAsia="ru-RU"/>
              </w:rPr>
              <w:t xml:space="preserve">Качество поставляемого товара должно соответствовать требованиям государственных стандартов, санитарных правил и норм РФ. </w:t>
            </w:r>
          </w:p>
        </w:tc>
      </w:tr>
      <w:tr w:rsidR="00317ABD" w:rsidRPr="00B3001B" w14:paraId="2D1AF556" w14:textId="77777777" w:rsidTr="007F61AB">
        <w:trPr>
          <w:trHeight w:val="70"/>
        </w:trPr>
        <w:tc>
          <w:tcPr>
            <w:tcW w:w="934" w:type="dxa"/>
            <w:tcBorders>
              <w:top w:val="nil"/>
              <w:left w:val="single" w:sz="4" w:space="0" w:color="auto"/>
              <w:bottom w:val="single" w:sz="4" w:space="0" w:color="auto"/>
              <w:right w:val="single" w:sz="4" w:space="0" w:color="auto"/>
            </w:tcBorders>
            <w:shd w:val="clear" w:color="000000" w:fill="FFFFFF"/>
            <w:vAlign w:val="center"/>
            <w:hideMark/>
          </w:tcPr>
          <w:p w14:paraId="02F4597A" w14:textId="77777777" w:rsidR="00317ABD" w:rsidRPr="00B3001B" w:rsidRDefault="00317ABD" w:rsidP="007F61AB">
            <w:pPr>
              <w:jc w:val="center"/>
              <w:rPr>
                <w:color w:val="000000"/>
                <w:sz w:val="28"/>
                <w:szCs w:val="28"/>
                <w:lang w:eastAsia="ru-RU"/>
              </w:rPr>
            </w:pPr>
            <w:r w:rsidRPr="00B3001B">
              <w:rPr>
                <w:color w:val="000000"/>
                <w:sz w:val="28"/>
                <w:szCs w:val="28"/>
                <w:lang w:eastAsia="ru-RU"/>
              </w:rPr>
              <w:t>13.2.</w:t>
            </w:r>
          </w:p>
        </w:tc>
        <w:tc>
          <w:tcPr>
            <w:tcW w:w="8842" w:type="dxa"/>
            <w:gridSpan w:val="2"/>
            <w:tcBorders>
              <w:top w:val="single" w:sz="4" w:space="0" w:color="auto"/>
              <w:left w:val="nil"/>
              <w:bottom w:val="single" w:sz="4" w:space="0" w:color="auto"/>
              <w:right w:val="single" w:sz="4" w:space="0" w:color="auto"/>
            </w:tcBorders>
            <w:shd w:val="clear" w:color="000000" w:fill="FFFFFF"/>
            <w:vAlign w:val="center"/>
            <w:hideMark/>
          </w:tcPr>
          <w:p w14:paraId="73194FE5" w14:textId="77777777" w:rsidR="00317ABD" w:rsidRPr="00B3001B" w:rsidRDefault="00317ABD" w:rsidP="007F61AB">
            <w:pPr>
              <w:jc w:val="both"/>
              <w:rPr>
                <w:color w:val="000000"/>
                <w:sz w:val="28"/>
                <w:szCs w:val="28"/>
                <w:lang w:eastAsia="ru-RU"/>
              </w:rPr>
            </w:pPr>
            <w:r w:rsidRPr="00B3001B">
              <w:rPr>
                <w:color w:val="000000"/>
                <w:sz w:val="28"/>
                <w:szCs w:val="28"/>
                <w:lang w:eastAsia="ru-RU"/>
              </w:rPr>
              <w:t>Ричстакер должен иметь маркировку EAC  единый знак обращения продукции на рынке государств-членов Евразийского экономического союза (до 31 декабря 2014 года Таможенного союза), знак обращения свидетельствует о том, что продукция, маркированная им, прошла все установленные в технических регламентах Таможенного союза и Евразийского экономического союза процедуры оценки (подтверждения) соответствия и соответствует требованиям всех распространяющихся на данную продукцию технических регламентов Таможенного союза и Евразийского экономического союза.</w:t>
            </w:r>
          </w:p>
        </w:tc>
      </w:tr>
    </w:tbl>
    <w:p w14:paraId="7E42B96F" w14:textId="77777777" w:rsidR="00317ABD" w:rsidRPr="00B3001B" w:rsidRDefault="00317ABD" w:rsidP="00317ABD">
      <w:pPr>
        <w:pBdr>
          <w:between w:val="nil"/>
        </w:pBdr>
        <w:ind w:right="306"/>
        <w:rPr>
          <w:color w:val="000000"/>
          <w:sz w:val="20"/>
          <w:szCs w:val="20"/>
        </w:rPr>
      </w:pPr>
    </w:p>
    <w:p w14:paraId="60D0C551" w14:textId="77777777" w:rsidR="00317ABD" w:rsidRPr="00B3001B" w:rsidRDefault="00317ABD" w:rsidP="00317ABD">
      <w:pPr>
        <w:spacing w:after="120"/>
        <w:jc w:val="right"/>
        <w:rPr>
          <w:rFonts w:eastAsia="MS Mincho"/>
          <w:sz w:val="28"/>
          <w:szCs w:val="28"/>
        </w:rPr>
      </w:pPr>
    </w:p>
    <w:p w14:paraId="442EA724" w14:textId="77777777" w:rsidR="00317ABD" w:rsidRPr="00B3001B" w:rsidRDefault="00317ABD" w:rsidP="00317ABD">
      <w:pPr>
        <w:spacing w:after="120"/>
        <w:jc w:val="right"/>
        <w:rPr>
          <w:rFonts w:eastAsia="MS Mincho"/>
          <w:sz w:val="28"/>
          <w:szCs w:val="28"/>
        </w:rPr>
      </w:pPr>
      <w:r w:rsidRPr="00B3001B">
        <w:rPr>
          <w:rFonts w:eastAsia="MS Mincho"/>
          <w:sz w:val="28"/>
          <w:szCs w:val="28"/>
        </w:rPr>
        <w:lastRenderedPageBreak/>
        <w:t>Приложение № 1</w:t>
      </w:r>
    </w:p>
    <w:p w14:paraId="4CCEED70" w14:textId="77777777" w:rsidR="00317ABD" w:rsidRPr="00B3001B" w:rsidRDefault="00317ABD" w:rsidP="00317ABD">
      <w:pPr>
        <w:shd w:val="clear" w:color="auto" w:fill="FFFFFF"/>
        <w:jc w:val="center"/>
        <w:rPr>
          <w:b/>
          <w:bCs/>
          <w:color w:val="000000"/>
          <w:sz w:val="28"/>
          <w:szCs w:val="28"/>
        </w:rPr>
      </w:pPr>
      <w:r w:rsidRPr="00B3001B">
        <w:rPr>
          <w:b/>
          <w:sz w:val="28"/>
          <w:szCs w:val="28"/>
        </w:rPr>
        <w:t xml:space="preserve">Нормативы стандартных работ </w:t>
      </w:r>
      <w:r w:rsidRPr="00B3001B">
        <w:rPr>
          <w:b/>
          <w:bCs/>
          <w:color w:val="000000"/>
          <w:sz w:val="28"/>
          <w:szCs w:val="28"/>
        </w:rPr>
        <w:t xml:space="preserve">контейнерных перегружателей марки </w:t>
      </w:r>
      <w:r w:rsidRPr="00B3001B">
        <w:rPr>
          <w:b/>
          <w:color w:val="000000"/>
          <w:sz w:val="28"/>
          <w:szCs w:val="28"/>
          <w:shd w:val="clear" w:color="auto" w:fill="FFFFFF"/>
          <w:lang w:val="en-US"/>
        </w:rPr>
        <w:t>XCMG</w:t>
      </w:r>
    </w:p>
    <w:tbl>
      <w:tblPr>
        <w:tblW w:w="991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8897"/>
        <w:gridCol w:w="1021"/>
      </w:tblGrid>
      <w:tr w:rsidR="00317ABD" w:rsidRPr="00B3001B" w14:paraId="68AB1EB8" w14:textId="77777777" w:rsidTr="007F61AB">
        <w:trPr>
          <w:trHeight w:val="510"/>
        </w:trPr>
        <w:tc>
          <w:tcPr>
            <w:tcW w:w="8897" w:type="dxa"/>
            <w:tcBorders>
              <w:top w:val="single" w:sz="4" w:space="0" w:color="000000"/>
              <w:left w:val="single" w:sz="4" w:space="0" w:color="000000"/>
              <w:bottom w:val="single" w:sz="4" w:space="0" w:color="000000"/>
              <w:right w:val="single" w:sz="4" w:space="0" w:color="000000"/>
            </w:tcBorders>
          </w:tcPr>
          <w:p w14:paraId="3977C7F7" w14:textId="77777777" w:rsidR="00317ABD" w:rsidRPr="00B3001B" w:rsidRDefault="00317ABD" w:rsidP="007F61AB">
            <w:pPr>
              <w:pBdr>
                <w:between w:val="nil"/>
              </w:pBdr>
              <w:rPr>
                <w:b/>
                <w:color w:val="000000"/>
                <w:sz w:val="28"/>
                <w:szCs w:val="28"/>
              </w:rPr>
            </w:pPr>
            <w:r w:rsidRPr="00B3001B">
              <w:rPr>
                <w:b/>
                <w:color w:val="000000"/>
                <w:sz w:val="28"/>
                <w:szCs w:val="28"/>
              </w:rPr>
              <w:t>Описание работ</w:t>
            </w:r>
          </w:p>
        </w:tc>
        <w:tc>
          <w:tcPr>
            <w:tcW w:w="1021" w:type="dxa"/>
            <w:tcBorders>
              <w:top w:val="single" w:sz="4" w:space="0" w:color="000000"/>
              <w:left w:val="single" w:sz="4" w:space="0" w:color="000000"/>
              <w:bottom w:val="single" w:sz="4" w:space="0" w:color="000000"/>
              <w:right w:val="single" w:sz="4" w:space="0" w:color="000000"/>
            </w:tcBorders>
          </w:tcPr>
          <w:p w14:paraId="433F263F" w14:textId="77777777" w:rsidR="00317ABD" w:rsidRPr="00B3001B" w:rsidRDefault="00317ABD" w:rsidP="007F61AB">
            <w:pPr>
              <w:pBdr>
                <w:between w:val="nil"/>
              </w:pBdr>
              <w:rPr>
                <w:b/>
                <w:color w:val="000000"/>
                <w:sz w:val="28"/>
                <w:szCs w:val="28"/>
              </w:rPr>
            </w:pPr>
            <w:r w:rsidRPr="00B3001B">
              <w:rPr>
                <w:b/>
                <w:color w:val="000000"/>
                <w:sz w:val="28"/>
                <w:szCs w:val="28"/>
              </w:rPr>
              <w:t>нормо-часы</w:t>
            </w:r>
          </w:p>
        </w:tc>
      </w:tr>
      <w:tr w:rsidR="00317ABD" w:rsidRPr="00B3001B" w14:paraId="6033602A" w14:textId="77777777" w:rsidTr="007F61AB">
        <w:trPr>
          <w:trHeight w:val="420"/>
        </w:trPr>
        <w:tc>
          <w:tcPr>
            <w:tcW w:w="9918" w:type="dxa"/>
            <w:gridSpan w:val="2"/>
            <w:tcBorders>
              <w:top w:val="single" w:sz="4" w:space="0" w:color="000000"/>
              <w:left w:val="single" w:sz="4" w:space="0" w:color="000000"/>
              <w:bottom w:val="single" w:sz="4" w:space="0" w:color="000000"/>
              <w:right w:val="single" w:sz="4" w:space="0" w:color="000000"/>
            </w:tcBorders>
          </w:tcPr>
          <w:p w14:paraId="07C65EE6" w14:textId="77777777" w:rsidR="00317ABD" w:rsidRPr="00B3001B" w:rsidRDefault="00317ABD" w:rsidP="007F61AB">
            <w:pPr>
              <w:pBdr>
                <w:between w:val="nil"/>
              </w:pBdr>
              <w:jc w:val="center"/>
              <w:rPr>
                <w:b/>
                <w:color w:val="000000"/>
                <w:sz w:val="28"/>
                <w:szCs w:val="28"/>
              </w:rPr>
            </w:pPr>
            <w:r w:rsidRPr="00B3001B">
              <w:rPr>
                <w:b/>
                <w:color w:val="000000"/>
                <w:sz w:val="28"/>
                <w:szCs w:val="28"/>
              </w:rPr>
              <w:t>Шасси и Кабина</w:t>
            </w:r>
          </w:p>
        </w:tc>
      </w:tr>
      <w:tr w:rsidR="00317ABD" w:rsidRPr="00B3001B" w14:paraId="124B59B8" w14:textId="77777777" w:rsidTr="007F61AB">
        <w:trPr>
          <w:trHeight w:val="365"/>
        </w:trPr>
        <w:tc>
          <w:tcPr>
            <w:tcW w:w="8897" w:type="dxa"/>
            <w:tcBorders>
              <w:top w:val="single" w:sz="4" w:space="0" w:color="000000"/>
            </w:tcBorders>
          </w:tcPr>
          <w:p w14:paraId="2DFD1775" w14:textId="77777777" w:rsidR="00317ABD" w:rsidRPr="00B3001B" w:rsidRDefault="00317ABD" w:rsidP="007F61AB">
            <w:pPr>
              <w:pBdr>
                <w:between w:val="nil"/>
              </w:pBdr>
              <w:rPr>
                <w:color w:val="000000"/>
                <w:sz w:val="28"/>
                <w:szCs w:val="28"/>
              </w:rPr>
            </w:pPr>
            <w:r w:rsidRPr="00B3001B">
              <w:rPr>
                <w:color w:val="000000"/>
                <w:sz w:val="28"/>
                <w:szCs w:val="28"/>
              </w:rPr>
              <w:t>Установка системы кондиционирования с зарядкой и проверкой на утечки</w:t>
            </w:r>
          </w:p>
        </w:tc>
        <w:tc>
          <w:tcPr>
            <w:tcW w:w="1021" w:type="dxa"/>
            <w:tcBorders>
              <w:top w:val="single" w:sz="4" w:space="0" w:color="000000"/>
            </w:tcBorders>
          </w:tcPr>
          <w:p w14:paraId="6179A211" w14:textId="77777777" w:rsidR="00317ABD" w:rsidRPr="00B3001B" w:rsidRDefault="00317ABD" w:rsidP="007F61AB">
            <w:pPr>
              <w:pBdr>
                <w:between w:val="nil"/>
              </w:pBdr>
              <w:jc w:val="center"/>
              <w:rPr>
                <w:color w:val="000000"/>
                <w:sz w:val="28"/>
                <w:szCs w:val="28"/>
              </w:rPr>
            </w:pPr>
            <w:r w:rsidRPr="00B3001B">
              <w:rPr>
                <w:color w:val="000000"/>
                <w:sz w:val="28"/>
                <w:szCs w:val="28"/>
              </w:rPr>
              <w:t>32</w:t>
            </w:r>
          </w:p>
        </w:tc>
      </w:tr>
      <w:tr w:rsidR="00317ABD" w:rsidRPr="00B3001B" w14:paraId="5A34113A" w14:textId="77777777" w:rsidTr="007F61AB">
        <w:trPr>
          <w:trHeight w:val="330"/>
        </w:trPr>
        <w:tc>
          <w:tcPr>
            <w:tcW w:w="8897" w:type="dxa"/>
          </w:tcPr>
          <w:p w14:paraId="6FBD9EC3" w14:textId="77777777" w:rsidR="00317ABD" w:rsidRPr="00B3001B" w:rsidRDefault="00317ABD" w:rsidP="007F61AB">
            <w:pPr>
              <w:pBdr>
                <w:between w:val="nil"/>
              </w:pBdr>
              <w:rPr>
                <w:color w:val="000000"/>
                <w:sz w:val="28"/>
                <w:szCs w:val="28"/>
              </w:rPr>
            </w:pPr>
            <w:r w:rsidRPr="00B3001B">
              <w:rPr>
                <w:color w:val="000000"/>
                <w:sz w:val="28"/>
                <w:szCs w:val="28"/>
              </w:rPr>
              <w:t>Замена компрессора кондиционера</w:t>
            </w:r>
          </w:p>
        </w:tc>
        <w:tc>
          <w:tcPr>
            <w:tcW w:w="1021" w:type="dxa"/>
          </w:tcPr>
          <w:p w14:paraId="5880A483"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7410FD9D" w14:textId="77777777" w:rsidTr="007F61AB">
        <w:trPr>
          <w:trHeight w:val="330"/>
        </w:trPr>
        <w:tc>
          <w:tcPr>
            <w:tcW w:w="8897" w:type="dxa"/>
          </w:tcPr>
          <w:p w14:paraId="1A85BD88" w14:textId="77777777" w:rsidR="00317ABD" w:rsidRPr="00B3001B" w:rsidRDefault="00317ABD" w:rsidP="007F61AB">
            <w:pPr>
              <w:pBdr>
                <w:between w:val="nil"/>
              </w:pBdr>
              <w:rPr>
                <w:color w:val="000000"/>
                <w:sz w:val="28"/>
                <w:szCs w:val="28"/>
              </w:rPr>
            </w:pPr>
            <w:r w:rsidRPr="00B3001B">
              <w:rPr>
                <w:color w:val="000000"/>
                <w:sz w:val="28"/>
                <w:szCs w:val="28"/>
              </w:rPr>
              <w:t>Замена конденсора кондиционера</w:t>
            </w:r>
          </w:p>
        </w:tc>
        <w:tc>
          <w:tcPr>
            <w:tcW w:w="1021" w:type="dxa"/>
          </w:tcPr>
          <w:p w14:paraId="17C4CD9F"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7D8CCD90" w14:textId="77777777" w:rsidTr="007F61AB">
        <w:trPr>
          <w:trHeight w:val="330"/>
        </w:trPr>
        <w:tc>
          <w:tcPr>
            <w:tcW w:w="8897" w:type="dxa"/>
          </w:tcPr>
          <w:p w14:paraId="4ADE5A5C" w14:textId="77777777" w:rsidR="00317ABD" w:rsidRPr="00B3001B" w:rsidRDefault="00317ABD" w:rsidP="007F61AB">
            <w:pPr>
              <w:pBdr>
                <w:between w:val="nil"/>
              </w:pBdr>
              <w:rPr>
                <w:color w:val="000000"/>
                <w:sz w:val="28"/>
                <w:szCs w:val="28"/>
              </w:rPr>
            </w:pPr>
            <w:r w:rsidRPr="00B3001B">
              <w:rPr>
                <w:color w:val="000000"/>
                <w:sz w:val="28"/>
                <w:szCs w:val="28"/>
              </w:rPr>
              <w:t>Замена испарителя (в кабине) кондиционера</w:t>
            </w:r>
          </w:p>
        </w:tc>
        <w:tc>
          <w:tcPr>
            <w:tcW w:w="1021" w:type="dxa"/>
          </w:tcPr>
          <w:p w14:paraId="4F3D4BAB"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402C1009" w14:textId="77777777" w:rsidTr="007F61AB">
        <w:trPr>
          <w:trHeight w:val="330"/>
        </w:trPr>
        <w:tc>
          <w:tcPr>
            <w:tcW w:w="8897" w:type="dxa"/>
          </w:tcPr>
          <w:p w14:paraId="1DB7037A" w14:textId="77777777" w:rsidR="00317ABD" w:rsidRPr="00B3001B" w:rsidRDefault="00317ABD" w:rsidP="007F61AB">
            <w:pPr>
              <w:pBdr>
                <w:between w:val="nil"/>
              </w:pBdr>
              <w:rPr>
                <w:color w:val="000000"/>
                <w:sz w:val="28"/>
                <w:szCs w:val="28"/>
              </w:rPr>
            </w:pPr>
            <w:r w:rsidRPr="00B3001B">
              <w:rPr>
                <w:color w:val="000000"/>
                <w:sz w:val="28"/>
                <w:szCs w:val="28"/>
              </w:rPr>
              <w:t>Зарядка кондиционера с опрессовкой</w:t>
            </w:r>
          </w:p>
        </w:tc>
        <w:tc>
          <w:tcPr>
            <w:tcW w:w="1021" w:type="dxa"/>
          </w:tcPr>
          <w:p w14:paraId="110D2408"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22923A44" w14:textId="77777777" w:rsidTr="007F61AB">
        <w:trPr>
          <w:trHeight w:val="330"/>
        </w:trPr>
        <w:tc>
          <w:tcPr>
            <w:tcW w:w="8897" w:type="dxa"/>
          </w:tcPr>
          <w:p w14:paraId="75700DE5" w14:textId="77777777" w:rsidR="00317ABD" w:rsidRPr="00B3001B" w:rsidRDefault="00317ABD" w:rsidP="007F61AB">
            <w:pPr>
              <w:pBdr>
                <w:between w:val="nil"/>
              </w:pBdr>
              <w:rPr>
                <w:color w:val="000000"/>
                <w:sz w:val="28"/>
                <w:szCs w:val="28"/>
              </w:rPr>
            </w:pPr>
            <w:r w:rsidRPr="00B3001B">
              <w:rPr>
                <w:color w:val="000000"/>
                <w:sz w:val="28"/>
                <w:szCs w:val="28"/>
              </w:rPr>
              <w:t>Замена переднего стекла кабины (</w:t>
            </w:r>
            <w:proofErr w:type="spellStart"/>
            <w:r w:rsidRPr="00B3001B">
              <w:rPr>
                <w:color w:val="000000"/>
                <w:sz w:val="28"/>
                <w:szCs w:val="28"/>
              </w:rPr>
              <w:t>SpiritDelta</w:t>
            </w:r>
            <w:proofErr w:type="spellEnd"/>
            <w:r w:rsidRPr="00B3001B">
              <w:rPr>
                <w:color w:val="000000"/>
                <w:sz w:val="28"/>
                <w:szCs w:val="28"/>
              </w:rPr>
              <w:t>)*</w:t>
            </w:r>
          </w:p>
        </w:tc>
        <w:tc>
          <w:tcPr>
            <w:tcW w:w="1021" w:type="dxa"/>
          </w:tcPr>
          <w:p w14:paraId="66D20838"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517DA8DC" w14:textId="77777777" w:rsidTr="007F61AB">
        <w:trPr>
          <w:trHeight w:val="330"/>
        </w:trPr>
        <w:tc>
          <w:tcPr>
            <w:tcW w:w="8897" w:type="dxa"/>
          </w:tcPr>
          <w:p w14:paraId="5ED20816" w14:textId="77777777" w:rsidR="00317ABD" w:rsidRPr="00B3001B" w:rsidRDefault="00317ABD" w:rsidP="007F61AB">
            <w:pPr>
              <w:pBdr>
                <w:between w:val="nil"/>
              </w:pBdr>
              <w:rPr>
                <w:color w:val="000000"/>
                <w:sz w:val="28"/>
                <w:szCs w:val="28"/>
              </w:rPr>
            </w:pPr>
            <w:r w:rsidRPr="00B3001B">
              <w:rPr>
                <w:color w:val="000000"/>
                <w:sz w:val="28"/>
                <w:szCs w:val="28"/>
              </w:rPr>
              <w:t>Замена стекла крыши (</w:t>
            </w:r>
            <w:proofErr w:type="spellStart"/>
            <w:r w:rsidRPr="00B3001B">
              <w:rPr>
                <w:color w:val="000000"/>
                <w:sz w:val="28"/>
                <w:szCs w:val="28"/>
              </w:rPr>
              <w:t>SpiritDelta</w:t>
            </w:r>
            <w:proofErr w:type="spellEnd"/>
            <w:r w:rsidRPr="00B3001B">
              <w:rPr>
                <w:color w:val="000000"/>
                <w:sz w:val="28"/>
                <w:szCs w:val="28"/>
              </w:rPr>
              <w:t>)</w:t>
            </w:r>
          </w:p>
        </w:tc>
        <w:tc>
          <w:tcPr>
            <w:tcW w:w="1021" w:type="dxa"/>
          </w:tcPr>
          <w:p w14:paraId="3A8D1579"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6F431C3A" w14:textId="77777777" w:rsidTr="007F61AB">
        <w:trPr>
          <w:trHeight w:val="330"/>
        </w:trPr>
        <w:tc>
          <w:tcPr>
            <w:tcW w:w="8897" w:type="dxa"/>
          </w:tcPr>
          <w:p w14:paraId="5CC3DAF5" w14:textId="77777777" w:rsidR="00317ABD" w:rsidRPr="00B3001B" w:rsidRDefault="00317ABD" w:rsidP="007F61AB">
            <w:pPr>
              <w:pBdr>
                <w:between w:val="nil"/>
              </w:pBdr>
              <w:rPr>
                <w:color w:val="000000"/>
                <w:sz w:val="28"/>
                <w:szCs w:val="28"/>
              </w:rPr>
            </w:pPr>
            <w:r w:rsidRPr="00B3001B">
              <w:rPr>
                <w:color w:val="000000"/>
                <w:sz w:val="28"/>
                <w:szCs w:val="28"/>
              </w:rPr>
              <w:t>Замена другого стекла на кабине</w:t>
            </w:r>
          </w:p>
        </w:tc>
        <w:tc>
          <w:tcPr>
            <w:tcW w:w="1021" w:type="dxa"/>
          </w:tcPr>
          <w:p w14:paraId="60B3DD71"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1E85F11D" w14:textId="77777777" w:rsidTr="007F61AB">
        <w:trPr>
          <w:trHeight w:val="330"/>
        </w:trPr>
        <w:tc>
          <w:tcPr>
            <w:tcW w:w="8897" w:type="dxa"/>
          </w:tcPr>
          <w:p w14:paraId="7C9ED7A6" w14:textId="77777777" w:rsidR="00317ABD" w:rsidRPr="00B3001B" w:rsidRDefault="00317ABD" w:rsidP="007F61AB">
            <w:pPr>
              <w:pBdr>
                <w:between w:val="nil"/>
              </w:pBdr>
              <w:rPr>
                <w:color w:val="000000"/>
                <w:sz w:val="28"/>
                <w:szCs w:val="28"/>
              </w:rPr>
            </w:pPr>
            <w:r w:rsidRPr="00B3001B">
              <w:rPr>
                <w:color w:val="000000"/>
                <w:sz w:val="28"/>
                <w:szCs w:val="28"/>
              </w:rPr>
              <w:t>Замена сиденья водителя</w:t>
            </w:r>
          </w:p>
        </w:tc>
        <w:tc>
          <w:tcPr>
            <w:tcW w:w="1021" w:type="dxa"/>
          </w:tcPr>
          <w:p w14:paraId="74C401CC"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4E1F56EB" w14:textId="77777777" w:rsidTr="007F61AB">
        <w:trPr>
          <w:trHeight w:val="330"/>
        </w:trPr>
        <w:tc>
          <w:tcPr>
            <w:tcW w:w="8897" w:type="dxa"/>
          </w:tcPr>
          <w:p w14:paraId="137F9EB5" w14:textId="77777777" w:rsidR="00317ABD" w:rsidRPr="00B3001B" w:rsidRDefault="00317ABD" w:rsidP="007F61AB">
            <w:pPr>
              <w:pBdr>
                <w:between w:val="nil"/>
              </w:pBdr>
              <w:rPr>
                <w:color w:val="000000"/>
                <w:sz w:val="28"/>
                <w:szCs w:val="28"/>
              </w:rPr>
            </w:pPr>
            <w:r w:rsidRPr="00B3001B">
              <w:rPr>
                <w:color w:val="000000"/>
                <w:sz w:val="28"/>
                <w:szCs w:val="28"/>
              </w:rPr>
              <w:t>Замена вентилятора отопления</w:t>
            </w:r>
          </w:p>
        </w:tc>
        <w:tc>
          <w:tcPr>
            <w:tcW w:w="1021" w:type="dxa"/>
          </w:tcPr>
          <w:p w14:paraId="21F84FEF"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6040ADAB" w14:textId="77777777" w:rsidTr="007F61AB">
        <w:trPr>
          <w:trHeight w:val="330"/>
        </w:trPr>
        <w:tc>
          <w:tcPr>
            <w:tcW w:w="8897" w:type="dxa"/>
          </w:tcPr>
          <w:p w14:paraId="23566012" w14:textId="77777777" w:rsidR="00317ABD" w:rsidRPr="00B3001B" w:rsidRDefault="00317ABD" w:rsidP="007F61AB">
            <w:pPr>
              <w:pBdr>
                <w:between w:val="nil"/>
              </w:pBdr>
              <w:rPr>
                <w:color w:val="000000"/>
                <w:sz w:val="28"/>
                <w:szCs w:val="28"/>
              </w:rPr>
            </w:pPr>
            <w:r w:rsidRPr="00B3001B">
              <w:rPr>
                <w:color w:val="000000"/>
                <w:sz w:val="28"/>
                <w:szCs w:val="28"/>
              </w:rPr>
              <w:t>Замена моторчика дворников</w:t>
            </w:r>
          </w:p>
        </w:tc>
        <w:tc>
          <w:tcPr>
            <w:tcW w:w="1021" w:type="dxa"/>
          </w:tcPr>
          <w:p w14:paraId="43B05F31"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2503BFF3" w14:textId="77777777" w:rsidTr="007F61AB">
        <w:trPr>
          <w:trHeight w:val="330"/>
        </w:trPr>
        <w:tc>
          <w:tcPr>
            <w:tcW w:w="8897" w:type="dxa"/>
          </w:tcPr>
          <w:p w14:paraId="2C537547"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кабины**</w:t>
            </w:r>
          </w:p>
        </w:tc>
        <w:tc>
          <w:tcPr>
            <w:tcW w:w="1021" w:type="dxa"/>
          </w:tcPr>
          <w:p w14:paraId="18C6FDCF" w14:textId="77777777" w:rsidR="00317ABD" w:rsidRPr="00B3001B" w:rsidRDefault="00317ABD" w:rsidP="007F61AB">
            <w:pPr>
              <w:pBdr>
                <w:between w:val="nil"/>
              </w:pBdr>
              <w:jc w:val="center"/>
              <w:rPr>
                <w:color w:val="000000"/>
                <w:sz w:val="28"/>
                <w:szCs w:val="28"/>
              </w:rPr>
            </w:pPr>
            <w:r w:rsidRPr="00B3001B">
              <w:rPr>
                <w:color w:val="000000"/>
                <w:sz w:val="28"/>
                <w:szCs w:val="28"/>
              </w:rPr>
              <w:t>10</w:t>
            </w:r>
          </w:p>
        </w:tc>
      </w:tr>
      <w:tr w:rsidR="00317ABD" w:rsidRPr="00B3001B" w14:paraId="77941DE5" w14:textId="77777777" w:rsidTr="007F61AB">
        <w:trPr>
          <w:trHeight w:val="330"/>
        </w:trPr>
        <w:tc>
          <w:tcPr>
            <w:tcW w:w="8897" w:type="dxa"/>
          </w:tcPr>
          <w:p w14:paraId="1BE78746"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противовеса нижнего**</w:t>
            </w:r>
          </w:p>
        </w:tc>
        <w:tc>
          <w:tcPr>
            <w:tcW w:w="1021" w:type="dxa"/>
          </w:tcPr>
          <w:p w14:paraId="1C3D5289" w14:textId="77777777" w:rsidR="00317ABD" w:rsidRPr="00B3001B" w:rsidRDefault="00317ABD" w:rsidP="007F61AB">
            <w:pPr>
              <w:pBdr>
                <w:between w:val="nil"/>
              </w:pBdr>
              <w:jc w:val="center"/>
              <w:rPr>
                <w:color w:val="000000"/>
                <w:sz w:val="28"/>
                <w:szCs w:val="28"/>
              </w:rPr>
            </w:pPr>
            <w:r w:rsidRPr="00B3001B">
              <w:rPr>
                <w:color w:val="000000"/>
                <w:sz w:val="28"/>
                <w:szCs w:val="28"/>
              </w:rPr>
              <w:t>6</w:t>
            </w:r>
          </w:p>
        </w:tc>
      </w:tr>
      <w:tr w:rsidR="00317ABD" w:rsidRPr="00B3001B" w14:paraId="542D8069" w14:textId="77777777" w:rsidTr="007F61AB">
        <w:trPr>
          <w:trHeight w:val="330"/>
        </w:trPr>
        <w:tc>
          <w:tcPr>
            <w:tcW w:w="8897" w:type="dxa"/>
          </w:tcPr>
          <w:p w14:paraId="084BC904"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противовеса иного**</w:t>
            </w:r>
          </w:p>
        </w:tc>
        <w:tc>
          <w:tcPr>
            <w:tcW w:w="1021" w:type="dxa"/>
          </w:tcPr>
          <w:p w14:paraId="5E6B4471"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3F918595" w14:textId="77777777" w:rsidTr="007F61AB">
        <w:trPr>
          <w:trHeight w:val="660"/>
        </w:trPr>
        <w:tc>
          <w:tcPr>
            <w:tcW w:w="8897" w:type="dxa"/>
          </w:tcPr>
          <w:p w14:paraId="70A4226B" w14:textId="77777777" w:rsidR="00317ABD" w:rsidRPr="00B3001B" w:rsidRDefault="00317ABD" w:rsidP="007F61AB">
            <w:pPr>
              <w:pBdr>
                <w:between w:val="nil"/>
              </w:pBdr>
              <w:rPr>
                <w:color w:val="000000"/>
                <w:sz w:val="28"/>
                <w:szCs w:val="28"/>
              </w:rPr>
            </w:pPr>
            <w:r w:rsidRPr="00B3001B">
              <w:rPr>
                <w:color w:val="000000"/>
                <w:sz w:val="28"/>
                <w:szCs w:val="28"/>
              </w:rPr>
              <w:t>Демонтаж, удаление сломанных, приржавевших узлов, деталей диаметром до 20 мм</w:t>
            </w:r>
          </w:p>
        </w:tc>
        <w:tc>
          <w:tcPr>
            <w:tcW w:w="1021" w:type="dxa"/>
          </w:tcPr>
          <w:p w14:paraId="63C960C0"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0500C1C6" w14:textId="77777777" w:rsidTr="007F61AB">
        <w:trPr>
          <w:trHeight w:val="660"/>
        </w:trPr>
        <w:tc>
          <w:tcPr>
            <w:tcW w:w="8897" w:type="dxa"/>
          </w:tcPr>
          <w:p w14:paraId="4CBE8B2E" w14:textId="77777777" w:rsidR="00317ABD" w:rsidRPr="00B3001B" w:rsidRDefault="00317ABD" w:rsidP="007F61AB">
            <w:pPr>
              <w:pBdr>
                <w:between w:val="nil"/>
              </w:pBdr>
              <w:rPr>
                <w:color w:val="000000"/>
                <w:sz w:val="28"/>
                <w:szCs w:val="28"/>
              </w:rPr>
            </w:pPr>
            <w:r w:rsidRPr="00B3001B">
              <w:rPr>
                <w:color w:val="000000"/>
                <w:sz w:val="28"/>
                <w:szCs w:val="28"/>
              </w:rPr>
              <w:t>Демонтаж, удаление сломанных, приржавевших узлов, деталей диаметром до 50 мм</w:t>
            </w:r>
          </w:p>
        </w:tc>
        <w:tc>
          <w:tcPr>
            <w:tcW w:w="1021" w:type="dxa"/>
          </w:tcPr>
          <w:p w14:paraId="44EE4CAF" w14:textId="77777777" w:rsidR="00317ABD" w:rsidRPr="00B3001B" w:rsidRDefault="00317ABD" w:rsidP="007F61AB">
            <w:pPr>
              <w:pBdr>
                <w:between w:val="nil"/>
              </w:pBdr>
              <w:jc w:val="center"/>
              <w:rPr>
                <w:color w:val="000000"/>
                <w:sz w:val="28"/>
                <w:szCs w:val="28"/>
              </w:rPr>
            </w:pPr>
            <w:r w:rsidRPr="00B3001B">
              <w:rPr>
                <w:color w:val="000000"/>
                <w:sz w:val="28"/>
                <w:szCs w:val="28"/>
              </w:rPr>
              <w:t>3</w:t>
            </w:r>
          </w:p>
        </w:tc>
      </w:tr>
      <w:tr w:rsidR="00317ABD" w:rsidRPr="00B3001B" w14:paraId="4058E050" w14:textId="77777777" w:rsidTr="007F61AB">
        <w:trPr>
          <w:trHeight w:val="420"/>
        </w:trPr>
        <w:tc>
          <w:tcPr>
            <w:tcW w:w="9918" w:type="dxa"/>
            <w:gridSpan w:val="2"/>
          </w:tcPr>
          <w:p w14:paraId="09168780" w14:textId="77777777" w:rsidR="00317ABD" w:rsidRPr="00B3001B" w:rsidRDefault="00317ABD" w:rsidP="007F61AB">
            <w:pPr>
              <w:pBdr>
                <w:between w:val="nil"/>
              </w:pBdr>
              <w:jc w:val="center"/>
              <w:rPr>
                <w:b/>
                <w:color w:val="000000"/>
                <w:sz w:val="28"/>
                <w:szCs w:val="28"/>
              </w:rPr>
            </w:pPr>
            <w:r w:rsidRPr="00B3001B">
              <w:rPr>
                <w:b/>
                <w:color w:val="000000"/>
                <w:sz w:val="28"/>
                <w:szCs w:val="28"/>
              </w:rPr>
              <w:t>Электрооборудование</w:t>
            </w:r>
          </w:p>
        </w:tc>
      </w:tr>
      <w:tr w:rsidR="00317ABD" w:rsidRPr="00B3001B" w14:paraId="6DBA3A37" w14:textId="77777777" w:rsidTr="007F61AB">
        <w:trPr>
          <w:trHeight w:val="330"/>
        </w:trPr>
        <w:tc>
          <w:tcPr>
            <w:tcW w:w="8897" w:type="dxa"/>
          </w:tcPr>
          <w:p w14:paraId="2CA23A5A" w14:textId="77777777" w:rsidR="00317ABD" w:rsidRPr="00B3001B" w:rsidRDefault="00317ABD" w:rsidP="007F61AB">
            <w:pPr>
              <w:pBdr>
                <w:between w:val="nil"/>
              </w:pBdr>
              <w:rPr>
                <w:color w:val="000000"/>
                <w:sz w:val="28"/>
                <w:szCs w:val="28"/>
              </w:rPr>
            </w:pPr>
            <w:r w:rsidRPr="00B3001B">
              <w:rPr>
                <w:color w:val="000000"/>
                <w:sz w:val="28"/>
                <w:szCs w:val="28"/>
              </w:rPr>
              <w:t>Замена аккумуляторных батарей</w:t>
            </w:r>
          </w:p>
        </w:tc>
        <w:tc>
          <w:tcPr>
            <w:tcW w:w="1021" w:type="dxa"/>
          </w:tcPr>
          <w:p w14:paraId="66A547A4"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4A42324C" w14:textId="77777777" w:rsidTr="007F61AB">
        <w:trPr>
          <w:trHeight w:val="330"/>
        </w:trPr>
        <w:tc>
          <w:tcPr>
            <w:tcW w:w="8897" w:type="dxa"/>
          </w:tcPr>
          <w:p w14:paraId="1C582F71" w14:textId="77777777" w:rsidR="00317ABD" w:rsidRPr="00B3001B" w:rsidRDefault="00317ABD" w:rsidP="007F61AB">
            <w:pPr>
              <w:pBdr>
                <w:between w:val="nil"/>
              </w:pBdr>
              <w:rPr>
                <w:color w:val="000000"/>
                <w:sz w:val="28"/>
                <w:szCs w:val="28"/>
              </w:rPr>
            </w:pPr>
            <w:r w:rsidRPr="00B3001B">
              <w:rPr>
                <w:color w:val="000000"/>
                <w:sz w:val="28"/>
                <w:szCs w:val="28"/>
              </w:rPr>
              <w:t>Замена генератора</w:t>
            </w:r>
          </w:p>
        </w:tc>
        <w:tc>
          <w:tcPr>
            <w:tcW w:w="1021" w:type="dxa"/>
          </w:tcPr>
          <w:p w14:paraId="7E20C568"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383100EC" w14:textId="77777777" w:rsidTr="007F61AB">
        <w:trPr>
          <w:trHeight w:val="330"/>
        </w:trPr>
        <w:tc>
          <w:tcPr>
            <w:tcW w:w="8897" w:type="dxa"/>
          </w:tcPr>
          <w:p w14:paraId="68906FD7" w14:textId="77777777" w:rsidR="00317ABD" w:rsidRPr="00B3001B" w:rsidRDefault="00317ABD" w:rsidP="007F61AB">
            <w:pPr>
              <w:pBdr>
                <w:between w:val="nil"/>
              </w:pBdr>
              <w:rPr>
                <w:color w:val="000000"/>
                <w:sz w:val="28"/>
                <w:szCs w:val="28"/>
              </w:rPr>
            </w:pPr>
            <w:r w:rsidRPr="00B3001B">
              <w:rPr>
                <w:color w:val="000000"/>
                <w:sz w:val="28"/>
                <w:szCs w:val="28"/>
              </w:rPr>
              <w:t>Замена стартера</w:t>
            </w:r>
          </w:p>
        </w:tc>
        <w:tc>
          <w:tcPr>
            <w:tcW w:w="1021" w:type="dxa"/>
          </w:tcPr>
          <w:p w14:paraId="081F69F8"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66EB73FD" w14:textId="77777777" w:rsidTr="007F61AB">
        <w:trPr>
          <w:trHeight w:val="330"/>
        </w:trPr>
        <w:tc>
          <w:tcPr>
            <w:tcW w:w="8897" w:type="dxa"/>
          </w:tcPr>
          <w:p w14:paraId="4AFD2F8E" w14:textId="77777777" w:rsidR="00317ABD" w:rsidRPr="00B3001B" w:rsidRDefault="00317ABD" w:rsidP="007F61AB">
            <w:pPr>
              <w:pBdr>
                <w:between w:val="nil"/>
              </w:pBdr>
              <w:rPr>
                <w:color w:val="000000"/>
                <w:sz w:val="28"/>
                <w:szCs w:val="28"/>
              </w:rPr>
            </w:pPr>
            <w:r w:rsidRPr="00B3001B">
              <w:rPr>
                <w:color w:val="000000"/>
                <w:sz w:val="28"/>
                <w:szCs w:val="28"/>
              </w:rPr>
              <w:t>Замена блока управления</w:t>
            </w:r>
          </w:p>
        </w:tc>
        <w:tc>
          <w:tcPr>
            <w:tcW w:w="1021" w:type="dxa"/>
          </w:tcPr>
          <w:p w14:paraId="6E1641E9"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71513909" w14:textId="77777777" w:rsidTr="007F61AB">
        <w:trPr>
          <w:trHeight w:val="330"/>
        </w:trPr>
        <w:tc>
          <w:tcPr>
            <w:tcW w:w="8897" w:type="dxa"/>
          </w:tcPr>
          <w:p w14:paraId="71CDA3EC" w14:textId="77777777" w:rsidR="00317ABD" w:rsidRPr="00B3001B" w:rsidRDefault="00317ABD" w:rsidP="007F61AB">
            <w:pPr>
              <w:pBdr>
                <w:between w:val="nil"/>
              </w:pBdr>
              <w:rPr>
                <w:color w:val="000000"/>
                <w:sz w:val="28"/>
                <w:szCs w:val="28"/>
              </w:rPr>
            </w:pPr>
            <w:r w:rsidRPr="00B3001B">
              <w:rPr>
                <w:color w:val="000000"/>
                <w:sz w:val="28"/>
                <w:szCs w:val="28"/>
              </w:rPr>
              <w:t>Программирование блока управления</w:t>
            </w:r>
          </w:p>
        </w:tc>
        <w:tc>
          <w:tcPr>
            <w:tcW w:w="1021" w:type="dxa"/>
          </w:tcPr>
          <w:p w14:paraId="79168DF7"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3424237D" w14:textId="77777777" w:rsidTr="007F61AB">
        <w:trPr>
          <w:trHeight w:val="330"/>
        </w:trPr>
        <w:tc>
          <w:tcPr>
            <w:tcW w:w="8897" w:type="dxa"/>
          </w:tcPr>
          <w:p w14:paraId="5405F54C" w14:textId="77777777" w:rsidR="00317ABD" w:rsidRPr="00B3001B" w:rsidRDefault="00317ABD" w:rsidP="007F61AB">
            <w:pPr>
              <w:pBdr>
                <w:between w:val="nil"/>
              </w:pBdr>
              <w:rPr>
                <w:color w:val="000000"/>
                <w:sz w:val="28"/>
                <w:szCs w:val="28"/>
              </w:rPr>
            </w:pPr>
            <w:r w:rsidRPr="00B3001B">
              <w:rPr>
                <w:color w:val="000000"/>
                <w:sz w:val="28"/>
                <w:szCs w:val="28"/>
              </w:rPr>
              <w:t>Замена датчика</w:t>
            </w:r>
          </w:p>
        </w:tc>
        <w:tc>
          <w:tcPr>
            <w:tcW w:w="1021" w:type="dxa"/>
          </w:tcPr>
          <w:p w14:paraId="03A03529"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293F3DD5" w14:textId="77777777" w:rsidTr="007F61AB">
        <w:trPr>
          <w:trHeight w:val="330"/>
        </w:trPr>
        <w:tc>
          <w:tcPr>
            <w:tcW w:w="8897" w:type="dxa"/>
          </w:tcPr>
          <w:p w14:paraId="697231B9" w14:textId="77777777" w:rsidR="00317ABD" w:rsidRPr="00B3001B" w:rsidRDefault="00317ABD" w:rsidP="007F61AB">
            <w:pPr>
              <w:pBdr>
                <w:between w:val="nil"/>
              </w:pBdr>
              <w:rPr>
                <w:color w:val="000000"/>
                <w:sz w:val="28"/>
                <w:szCs w:val="28"/>
              </w:rPr>
            </w:pPr>
            <w:r w:rsidRPr="00B3001B">
              <w:rPr>
                <w:color w:val="000000"/>
                <w:sz w:val="28"/>
                <w:szCs w:val="28"/>
              </w:rPr>
              <w:t>Замена дисплея</w:t>
            </w:r>
          </w:p>
        </w:tc>
        <w:tc>
          <w:tcPr>
            <w:tcW w:w="1021" w:type="dxa"/>
          </w:tcPr>
          <w:p w14:paraId="5CEA72B4"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62430773" w14:textId="77777777" w:rsidTr="007F61AB">
        <w:trPr>
          <w:trHeight w:val="330"/>
        </w:trPr>
        <w:tc>
          <w:tcPr>
            <w:tcW w:w="8897" w:type="dxa"/>
          </w:tcPr>
          <w:p w14:paraId="7A33D111" w14:textId="77777777" w:rsidR="00317ABD" w:rsidRPr="00B3001B" w:rsidRDefault="00317ABD" w:rsidP="007F61AB">
            <w:pPr>
              <w:pBdr>
                <w:between w:val="nil"/>
              </w:pBdr>
              <w:rPr>
                <w:color w:val="000000"/>
                <w:sz w:val="28"/>
                <w:szCs w:val="28"/>
              </w:rPr>
            </w:pPr>
            <w:r w:rsidRPr="00B3001B">
              <w:rPr>
                <w:color w:val="000000"/>
                <w:sz w:val="28"/>
                <w:szCs w:val="28"/>
              </w:rPr>
              <w:t>Замена педального узла акселератора</w:t>
            </w:r>
          </w:p>
        </w:tc>
        <w:tc>
          <w:tcPr>
            <w:tcW w:w="1021" w:type="dxa"/>
          </w:tcPr>
          <w:p w14:paraId="30E87E53"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44594472" w14:textId="77777777" w:rsidTr="007F61AB">
        <w:trPr>
          <w:trHeight w:val="330"/>
        </w:trPr>
        <w:tc>
          <w:tcPr>
            <w:tcW w:w="8897" w:type="dxa"/>
          </w:tcPr>
          <w:p w14:paraId="4081A3B0" w14:textId="77777777" w:rsidR="00317ABD" w:rsidRPr="00B3001B" w:rsidRDefault="00317ABD" w:rsidP="007F61AB">
            <w:pPr>
              <w:pBdr>
                <w:between w:val="nil"/>
              </w:pBdr>
              <w:rPr>
                <w:color w:val="000000"/>
                <w:sz w:val="28"/>
                <w:szCs w:val="28"/>
              </w:rPr>
            </w:pPr>
            <w:r w:rsidRPr="00B3001B">
              <w:rPr>
                <w:color w:val="000000"/>
                <w:sz w:val="28"/>
                <w:szCs w:val="28"/>
              </w:rPr>
              <w:t>Замена датчика длины стрелы</w:t>
            </w:r>
          </w:p>
        </w:tc>
        <w:tc>
          <w:tcPr>
            <w:tcW w:w="1021" w:type="dxa"/>
          </w:tcPr>
          <w:p w14:paraId="487179C5"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29166672" w14:textId="77777777" w:rsidTr="007F61AB">
        <w:trPr>
          <w:trHeight w:val="330"/>
        </w:trPr>
        <w:tc>
          <w:tcPr>
            <w:tcW w:w="8897" w:type="dxa"/>
          </w:tcPr>
          <w:p w14:paraId="2FA3A700" w14:textId="77777777" w:rsidR="00317ABD" w:rsidRPr="00B3001B" w:rsidRDefault="00317ABD" w:rsidP="007F61AB">
            <w:pPr>
              <w:pBdr>
                <w:between w:val="nil"/>
              </w:pBdr>
              <w:rPr>
                <w:color w:val="000000"/>
                <w:sz w:val="28"/>
                <w:szCs w:val="28"/>
              </w:rPr>
            </w:pPr>
            <w:r w:rsidRPr="00B3001B">
              <w:rPr>
                <w:color w:val="000000"/>
                <w:sz w:val="28"/>
                <w:szCs w:val="28"/>
              </w:rPr>
              <w:t>Замена датчика угла наклона стрелы</w:t>
            </w:r>
          </w:p>
        </w:tc>
        <w:tc>
          <w:tcPr>
            <w:tcW w:w="1021" w:type="dxa"/>
          </w:tcPr>
          <w:p w14:paraId="344A7FD2"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3EE4E581" w14:textId="77777777" w:rsidTr="007F61AB">
        <w:trPr>
          <w:trHeight w:val="330"/>
        </w:trPr>
        <w:tc>
          <w:tcPr>
            <w:tcW w:w="8897" w:type="dxa"/>
          </w:tcPr>
          <w:p w14:paraId="5B64DE02" w14:textId="77777777" w:rsidR="00317ABD" w:rsidRPr="00B3001B" w:rsidRDefault="00317ABD" w:rsidP="007F61AB">
            <w:pPr>
              <w:pBdr>
                <w:between w:val="nil"/>
              </w:pBdr>
              <w:rPr>
                <w:color w:val="000000"/>
                <w:sz w:val="28"/>
                <w:szCs w:val="28"/>
              </w:rPr>
            </w:pPr>
            <w:r w:rsidRPr="00B3001B">
              <w:rPr>
                <w:color w:val="000000"/>
                <w:sz w:val="28"/>
                <w:szCs w:val="28"/>
              </w:rPr>
              <w:t>Замена кабеля (за м длины)</w:t>
            </w:r>
          </w:p>
        </w:tc>
        <w:tc>
          <w:tcPr>
            <w:tcW w:w="1021" w:type="dxa"/>
          </w:tcPr>
          <w:p w14:paraId="47A5CE37" w14:textId="77777777" w:rsidR="00317ABD" w:rsidRPr="00B3001B" w:rsidRDefault="00317ABD" w:rsidP="007F61AB">
            <w:pPr>
              <w:pBdr>
                <w:between w:val="nil"/>
              </w:pBdr>
              <w:jc w:val="center"/>
              <w:rPr>
                <w:color w:val="000000"/>
                <w:sz w:val="28"/>
                <w:szCs w:val="28"/>
              </w:rPr>
            </w:pPr>
            <w:r w:rsidRPr="00B3001B">
              <w:rPr>
                <w:color w:val="000000"/>
                <w:sz w:val="28"/>
                <w:szCs w:val="28"/>
              </w:rPr>
              <w:t>0,5</w:t>
            </w:r>
          </w:p>
        </w:tc>
      </w:tr>
      <w:tr w:rsidR="00317ABD" w:rsidRPr="00B3001B" w14:paraId="58712A58" w14:textId="77777777" w:rsidTr="007F61AB">
        <w:trPr>
          <w:trHeight w:val="330"/>
        </w:trPr>
        <w:tc>
          <w:tcPr>
            <w:tcW w:w="8897" w:type="dxa"/>
          </w:tcPr>
          <w:p w14:paraId="6E455150" w14:textId="77777777" w:rsidR="00317ABD" w:rsidRPr="00B3001B" w:rsidRDefault="00317ABD" w:rsidP="007F61AB">
            <w:pPr>
              <w:pBdr>
                <w:between w:val="nil"/>
              </w:pBdr>
              <w:rPr>
                <w:color w:val="000000"/>
                <w:sz w:val="28"/>
                <w:szCs w:val="28"/>
              </w:rPr>
            </w:pPr>
            <w:r w:rsidRPr="00B3001B">
              <w:rPr>
                <w:color w:val="000000"/>
                <w:sz w:val="28"/>
                <w:szCs w:val="28"/>
              </w:rPr>
              <w:t>Замена кабеля загрязненного (за метр длины)</w:t>
            </w:r>
          </w:p>
        </w:tc>
        <w:tc>
          <w:tcPr>
            <w:tcW w:w="1021" w:type="dxa"/>
          </w:tcPr>
          <w:p w14:paraId="744D66E4" w14:textId="77777777" w:rsidR="00317ABD" w:rsidRPr="00B3001B" w:rsidRDefault="00317ABD" w:rsidP="007F61AB">
            <w:pPr>
              <w:pBdr>
                <w:between w:val="nil"/>
              </w:pBdr>
              <w:jc w:val="center"/>
              <w:rPr>
                <w:color w:val="000000"/>
                <w:sz w:val="28"/>
                <w:szCs w:val="28"/>
              </w:rPr>
            </w:pPr>
            <w:r w:rsidRPr="00B3001B">
              <w:rPr>
                <w:color w:val="000000"/>
                <w:sz w:val="28"/>
                <w:szCs w:val="28"/>
              </w:rPr>
              <w:t>0,7</w:t>
            </w:r>
          </w:p>
        </w:tc>
      </w:tr>
      <w:tr w:rsidR="00317ABD" w:rsidRPr="00B3001B" w14:paraId="24E70975" w14:textId="77777777" w:rsidTr="007F61AB">
        <w:trPr>
          <w:trHeight w:val="420"/>
        </w:trPr>
        <w:tc>
          <w:tcPr>
            <w:tcW w:w="9918" w:type="dxa"/>
            <w:gridSpan w:val="2"/>
          </w:tcPr>
          <w:p w14:paraId="08725301" w14:textId="77777777" w:rsidR="00317ABD" w:rsidRPr="00B3001B" w:rsidRDefault="00317ABD" w:rsidP="007F61AB">
            <w:pPr>
              <w:pBdr>
                <w:between w:val="nil"/>
              </w:pBdr>
              <w:jc w:val="center"/>
              <w:rPr>
                <w:b/>
                <w:color w:val="000000"/>
                <w:sz w:val="28"/>
                <w:szCs w:val="28"/>
              </w:rPr>
            </w:pPr>
            <w:r w:rsidRPr="00B3001B">
              <w:rPr>
                <w:b/>
                <w:color w:val="000000"/>
                <w:sz w:val="28"/>
                <w:szCs w:val="28"/>
              </w:rPr>
              <w:t>Двигатель</w:t>
            </w:r>
          </w:p>
        </w:tc>
      </w:tr>
      <w:tr w:rsidR="00317ABD" w:rsidRPr="00B3001B" w14:paraId="47D53F1E" w14:textId="77777777" w:rsidTr="007F61AB">
        <w:trPr>
          <w:trHeight w:val="538"/>
        </w:trPr>
        <w:tc>
          <w:tcPr>
            <w:tcW w:w="8897" w:type="dxa"/>
          </w:tcPr>
          <w:p w14:paraId="4E629AE7"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двигателя (новый или восстановленный) с перестановкой навесного оборудования**</w:t>
            </w:r>
          </w:p>
        </w:tc>
        <w:tc>
          <w:tcPr>
            <w:tcW w:w="1021" w:type="dxa"/>
          </w:tcPr>
          <w:p w14:paraId="37DD821C" w14:textId="77777777" w:rsidR="00317ABD" w:rsidRPr="00B3001B" w:rsidRDefault="00317ABD" w:rsidP="007F61AB">
            <w:pPr>
              <w:pBdr>
                <w:between w:val="nil"/>
              </w:pBdr>
              <w:jc w:val="center"/>
              <w:rPr>
                <w:color w:val="000000"/>
                <w:sz w:val="28"/>
                <w:szCs w:val="28"/>
              </w:rPr>
            </w:pPr>
            <w:r w:rsidRPr="00B3001B">
              <w:rPr>
                <w:color w:val="000000"/>
                <w:sz w:val="28"/>
                <w:szCs w:val="28"/>
              </w:rPr>
              <w:t>25</w:t>
            </w:r>
          </w:p>
        </w:tc>
      </w:tr>
      <w:tr w:rsidR="00317ABD" w:rsidRPr="00B3001B" w14:paraId="05161F02" w14:textId="77777777" w:rsidTr="007F61AB">
        <w:trPr>
          <w:trHeight w:val="330"/>
        </w:trPr>
        <w:tc>
          <w:tcPr>
            <w:tcW w:w="8897" w:type="dxa"/>
          </w:tcPr>
          <w:p w14:paraId="5AE33EA9" w14:textId="77777777" w:rsidR="00317ABD" w:rsidRPr="00B3001B" w:rsidRDefault="00317ABD" w:rsidP="007F61AB">
            <w:pPr>
              <w:pBdr>
                <w:between w:val="nil"/>
              </w:pBdr>
              <w:rPr>
                <w:color w:val="000000"/>
                <w:sz w:val="28"/>
                <w:szCs w:val="28"/>
              </w:rPr>
            </w:pPr>
            <w:r w:rsidRPr="00B3001B">
              <w:rPr>
                <w:color w:val="000000"/>
                <w:sz w:val="28"/>
                <w:szCs w:val="28"/>
              </w:rPr>
              <w:lastRenderedPageBreak/>
              <w:t>Регулировка зазоров клапанов</w:t>
            </w:r>
          </w:p>
        </w:tc>
        <w:tc>
          <w:tcPr>
            <w:tcW w:w="1021" w:type="dxa"/>
          </w:tcPr>
          <w:p w14:paraId="5AE7AE49"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00A34055" w14:textId="77777777" w:rsidTr="007F61AB">
        <w:trPr>
          <w:trHeight w:val="359"/>
        </w:trPr>
        <w:tc>
          <w:tcPr>
            <w:tcW w:w="8897" w:type="dxa"/>
          </w:tcPr>
          <w:p w14:paraId="3CB04633" w14:textId="77777777" w:rsidR="00317ABD" w:rsidRPr="00B3001B" w:rsidRDefault="00317ABD" w:rsidP="007F61AB">
            <w:pPr>
              <w:pBdr>
                <w:between w:val="nil"/>
              </w:pBdr>
              <w:rPr>
                <w:color w:val="000000"/>
                <w:sz w:val="28"/>
                <w:szCs w:val="28"/>
              </w:rPr>
            </w:pPr>
            <w:r w:rsidRPr="00B3001B">
              <w:rPr>
                <w:color w:val="000000"/>
                <w:sz w:val="28"/>
                <w:szCs w:val="28"/>
              </w:rPr>
              <w:t>Проверка и регулировка холостых и максимальных оборотов двигателя</w:t>
            </w:r>
          </w:p>
        </w:tc>
        <w:tc>
          <w:tcPr>
            <w:tcW w:w="1021" w:type="dxa"/>
          </w:tcPr>
          <w:p w14:paraId="5181EE64"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2F36DBE8" w14:textId="77777777" w:rsidTr="007F61AB">
        <w:trPr>
          <w:trHeight w:val="330"/>
        </w:trPr>
        <w:tc>
          <w:tcPr>
            <w:tcW w:w="8897" w:type="dxa"/>
          </w:tcPr>
          <w:p w14:paraId="11E7B3BB" w14:textId="77777777" w:rsidR="00317ABD" w:rsidRPr="00B3001B" w:rsidRDefault="00317ABD" w:rsidP="007F61AB">
            <w:pPr>
              <w:pBdr>
                <w:between w:val="nil"/>
              </w:pBdr>
              <w:rPr>
                <w:color w:val="000000"/>
                <w:sz w:val="28"/>
                <w:szCs w:val="28"/>
              </w:rPr>
            </w:pPr>
            <w:r w:rsidRPr="00B3001B">
              <w:rPr>
                <w:color w:val="000000"/>
                <w:sz w:val="28"/>
                <w:szCs w:val="28"/>
              </w:rPr>
              <w:t>Замена турбокомпрессора</w:t>
            </w:r>
          </w:p>
        </w:tc>
        <w:tc>
          <w:tcPr>
            <w:tcW w:w="1021" w:type="dxa"/>
          </w:tcPr>
          <w:p w14:paraId="00E6BEEB"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052C2351" w14:textId="77777777" w:rsidTr="007F61AB">
        <w:trPr>
          <w:trHeight w:val="330"/>
        </w:trPr>
        <w:tc>
          <w:tcPr>
            <w:tcW w:w="8897" w:type="dxa"/>
          </w:tcPr>
          <w:p w14:paraId="669F1AA6" w14:textId="77777777" w:rsidR="00317ABD" w:rsidRPr="00B3001B" w:rsidRDefault="00317ABD" w:rsidP="007F61AB">
            <w:pPr>
              <w:pBdr>
                <w:between w:val="nil"/>
              </w:pBdr>
              <w:rPr>
                <w:color w:val="000000"/>
                <w:sz w:val="28"/>
                <w:szCs w:val="28"/>
              </w:rPr>
            </w:pPr>
            <w:r w:rsidRPr="00B3001B">
              <w:rPr>
                <w:color w:val="000000"/>
                <w:sz w:val="28"/>
                <w:szCs w:val="28"/>
              </w:rPr>
              <w:t>Замена водяного насоса</w:t>
            </w:r>
          </w:p>
        </w:tc>
        <w:tc>
          <w:tcPr>
            <w:tcW w:w="1021" w:type="dxa"/>
          </w:tcPr>
          <w:p w14:paraId="00CE4B51" w14:textId="77777777" w:rsidR="00317ABD" w:rsidRPr="00B3001B" w:rsidRDefault="00317ABD" w:rsidP="007F61AB">
            <w:pPr>
              <w:pBdr>
                <w:between w:val="nil"/>
              </w:pBdr>
              <w:jc w:val="center"/>
              <w:rPr>
                <w:color w:val="000000"/>
                <w:sz w:val="28"/>
                <w:szCs w:val="28"/>
              </w:rPr>
            </w:pPr>
            <w:r w:rsidRPr="00B3001B">
              <w:rPr>
                <w:color w:val="000000"/>
                <w:sz w:val="28"/>
                <w:szCs w:val="28"/>
              </w:rPr>
              <w:t>3</w:t>
            </w:r>
          </w:p>
        </w:tc>
      </w:tr>
      <w:tr w:rsidR="00317ABD" w:rsidRPr="00B3001B" w14:paraId="12A04392" w14:textId="77777777" w:rsidTr="007F61AB">
        <w:trPr>
          <w:trHeight w:val="330"/>
        </w:trPr>
        <w:tc>
          <w:tcPr>
            <w:tcW w:w="8897" w:type="dxa"/>
          </w:tcPr>
          <w:p w14:paraId="09539972" w14:textId="77777777" w:rsidR="00317ABD" w:rsidRPr="00B3001B" w:rsidRDefault="00317ABD" w:rsidP="007F61AB">
            <w:pPr>
              <w:pBdr>
                <w:between w:val="nil"/>
              </w:pBdr>
              <w:rPr>
                <w:color w:val="000000"/>
                <w:sz w:val="28"/>
                <w:szCs w:val="28"/>
              </w:rPr>
            </w:pPr>
            <w:r w:rsidRPr="00B3001B">
              <w:rPr>
                <w:color w:val="000000"/>
                <w:sz w:val="28"/>
                <w:szCs w:val="28"/>
              </w:rPr>
              <w:t>Замена термостата</w:t>
            </w:r>
          </w:p>
        </w:tc>
        <w:tc>
          <w:tcPr>
            <w:tcW w:w="1021" w:type="dxa"/>
          </w:tcPr>
          <w:p w14:paraId="6732602B"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503FAC9E" w14:textId="77777777" w:rsidTr="007F61AB">
        <w:trPr>
          <w:trHeight w:val="330"/>
        </w:trPr>
        <w:tc>
          <w:tcPr>
            <w:tcW w:w="8897" w:type="dxa"/>
          </w:tcPr>
          <w:p w14:paraId="294CFDF3" w14:textId="77777777" w:rsidR="00317ABD" w:rsidRPr="00B3001B" w:rsidRDefault="00317ABD" w:rsidP="007F61AB">
            <w:pPr>
              <w:pBdr>
                <w:between w:val="nil"/>
              </w:pBdr>
              <w:rPr>
                <w:color w:val="000000"/>
                <w:sz w:val="28"/>
                <w:szCs w:val="28"/>
              </w:rPr>
            </w:pPr>
            <w:r w:rsidRPr="00B3001B">
              <w:rPr>
                <w:color w:val="000000"/>
                <w:sz w:val="28"/>
                <w:szCs w:val="28"/>
              </w:rPr>
              <w:t>Замена ТНВД с регулировкой</w:t>
            </w:r>
          </w:p>
        </w:tc>
        <w:tc>
          <w:tcPr>
            <w:tcW w:w="1021" w:type="dxa"/>
          </w:tcPr>
          <w:p w14:paraId="09B718D0" w14:textId="77777777" w:rsidR="00317ABD" w:rsidRPr="00B3001B" w:rsidRDefault="00317ABD" w:rsidP="007F61AB">
            <w:pPr>
              <w:pBdr>
                <w:between w:val="nil"/>
              </w:pBdr>
              <w:jc w:val="center"/>
              <w:rPr>
                <w:color w:val="000000"/>
                <w:sz w:val="28"/>
                <w:szCs w:val="28"/>
              </w:rPr>
            </w:pPr>
            <w:r w:rsidRPr="00B3001B">
              <w:rPr>
                <w:color w:val="000000"/>
                <w:sz w:val="28"/>
                <w:szCs w:val="28"/>
              </w:rPr>
              <w:t>6</w:t>
            </w:r>
          </w:p>
        </w:tc>
      </w:tr>
      <w:tr w:rsidR="00317ABD" w:rsidRPr="00B3001B" w14:paraId="40833931" w14:textId="77777777" w:rsidTr="007F61AB">
        <w:trPr>
          <w:trHeight w:val="330"/>
        </w:trPr>
        <w:tc>
          <w:tcPr>
            <w:tcW w:w="8897" w:type="dxa"/>
          </w:tcPr>
          <w:p w14:paraId="35CE070F" w14:textId="77777777" w:rsidR="00317ABD" w:rsidRPr="00B3001B" w:rsidRDefault="00317ABD" w:rsidP="007F61AB">
            <w:pPr>
              <w:pBdr>
                <w:between w:val="nil"/>
              </w:pBdr>
              <w:rPr>
                <w:color w:val="000000"/>
                <w:sz w:val="28"/>
                <w:szCs w:val="28"/>
              </w:rPr>
            </w:pPr>
            <w:r w:rsidRPr="00B3001B">
              <w:rPr>
                <w:color w:val="000000"/>
                <w:sz w:val="28"/>
                <w:szCs w:val="28"/>
              </w:rPr>
              <w:t>Замена насос-форсунки с демонтажем ГРМ</w:t>
            </w:r>
          </w:p>
        </w:tc>
        <w:tc>
          <w:tcPr>
            <w:tcW w:w="1021" w:type="dxa"/>
          </w:tcPr>
          <w:p w14:paraId="3BF1A63D" w14:textId="77777777" w:rsidR="00317ABD" w:rsidRPr="00B3001B" w:rsidRDefault="00317ABD" w:rsidP="007F61AB">
            <w:pPr>
              <w:pBdr>
                <w:between w:val="nil"/>
              </w:pBdr>
              <w:jc w:val="center"/>
              <w:rPr>
                <w:color w:val="000000"/>
                <w:sz w:val="28"/>
                <w:szCs w:val="28"/>
              </w:rPr>
            </w:pPr>
            <w:r w:rsidRPr="00B3001B">
              <w:rPr>
                <w:color w:val="000000"/>
                <w:sz w:val="28"/>
                <w:szCs w:val="28"/>
              </w:rPr>
              <w:t>10</w:t>
            </w:r>
          </w:p>
        </w:tc>
      </w:tr>
      <w:tr w:rsidR="00317ABD" w:rsidRPr="00B3001B" w14:paraId="144B14B5" w14:textId="77777777" w:rsidTr="007F61AB">
        <w:trPr>
          <w:trHeight w:val="330"/>
        </w:trPr>
        <w:tc>
          <w:tcPr>
            <w:tcW w:w="8897" w:type="dxa"/>
          </w:tcPr>
          <w:p w14:paraId="0535EE23" w14:textId="77777777" w:rsidR="00317ABD" w:rsidRPr="00B3001B" w:rsidRDefault="00317ABD" w:rsidP="007F61AB">
            <w:pPr>
              <w:pBdr>
                <w:between w:val="nil"/>
              </w:pBdr>
              <w:rPr>
                <w:color w:val="000000"/>
                <w:sz w:val="28"/>
                <w:szCs w:val="28"/>
              </w:rPr>
            </w:pPr>
            <w:r w:rsidRPr="00B3001B">
              <w:rPr>
                <w:color w:val="000000"/>
                <w:sz w:val="28"/>
                <w:szCs w:val="28"/>
              </w:rPr>
              <w:t>Замена приводного ремня</w:t>
            </w:r>
          </w:p>
        </w:tc>
        <w:tc>
          <w:tcPr>
            <w:tcW w:w="1021" w:type="dxa"/>
          </w:tcPr>
          <w:p w14:paraId="00FD6652"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76C6499F" w14:textId="77777777" w:rsidTr="007F61AB">
        <w:trPr>
          <w:trHeight w:val="330"/>
        </w:trPr>
        <w:tc>
          <w:tcPr>
            <w:tcW w:w="8897" w:type="dxa"/>
          </w:tcPr>
          <w:p w14:paraId="1F663115" w14:textId="77777777" w:rsidR="00317ABD" w:rsidRPr="00B3001B" w:rsidRDefault="00317ABD" w:rsidP="007F61AB">
            <w:pPr>
              <w:pBdr>
                <w:between w:val="nil"/>
              </w:pBdr>
              <w:rPr>
                <w:color w:val="000000"/>
                <w:sz w:val="28"/>
                <w:szCs w:val="28"/>
              </w:rPr>
            </w:pPr>
            <w:r w:rsidRPr="00B3001B">
              <w:rPr>
                <w:color w:val="000000"/>
                <w:sz w:val="28"/>
                <w:szCs w:val="28"/>
              </w:rPr>
              <w:t xml:space="preserve">Замена </w:t>
            </w:r>
            <w:proofErr w:type="spellStart"/>
            <w:r w:rsidRPr="00B3001B">
              <w:rPr>
                <w:color w:val="000000"/>
                <w:sz w:val="28"/>
                <w:szCs w:val="28"/>
              </w:rPr>
              <w:t>натяжителя</w:t>
            </w:r>
            <w:proofErr w:type="spellEnd"/>
            <w:r w:rsidRPr="00B3001B">
              <w:rPr>
                <w:color w:val="000000"/>
                <w:sz w:val="28"/>
                <w:szCs w:val="28"/>
              </w:rPr>
              <w:t xml:space="preserve"> ремня</w:t>
            </w:r>
          </w:p>
        </w:tc>
        <w:tc>
          <w:tcPr>
            <w:tcW w:w="1021" w:type="dxa"/>
          </w:tcPr>
          <w:p w14:paraId="2E75C2FE"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384E684C" w14:textId="77777777" w:rsidTr="007F61AB">
        <w:trPr>
          <w:trHeight w:val="330"/>
        </w:trPr>
        <w:tc>
          <w:tcPr>
            <w:tcW w:w="8897" w:type="dxa"/>
          </w:tcPr>
          <w:p w14:paraId="30035BED" w14:textId="77777777" w:rsidR="00317ABD" w:rsidRPr="00B3001B" w:rsidRDefault="00317ABD" w:rsidP="007F61AB">
            <w:pPr>
              <w:pBdr>
                <w:between w:val="nil"/>
              </w:pBdr>
              <w:rPr>
                <w:color w:val="000000"/>
                <w:sz w:val="28"/>
                <w:szCs w:val="28"/>
              </w:rPr>
            </w:pPr>
            <w:r w:rsidRPr="00B3001B">
              <w:rPr>
                <w:color w:val="000000"/>
                <w:sz w:val="28"/>
                <w:szCs w:val="28"/>
              </w:rPr>
              <w:t>Замена 1 компонента системы выпуска</w:t>
            </w:r>
          </w:p>
        </w:tc>
        <w:tc>
          <w:tcPr>
            <w:tcW w:w="1021" w:type="dxa"/>
          </w:tcPr>
          <w:p w14:paraId="0BEA5869" w14:textId="77777777" w:rsidR="00317ABD" w:rsidRPr="00B3001B" w:rsidRDefault="00317ABD" w:rsidP="007F61AB">
            <w:pPr>
              <w:pBdr>
                <w:between w:val="nil"/>
              </w:pBdr>
              <w:jc w:val="center"/>
              <w:rPr>
                <w:color w:val="000000"/>
                <w:sz w:val="28"/>
                <w:szCs w:val="28"/>
              </w:rPr>
            </w:pPr>
            <w:r w:rsidRPr="00B3001B">
              <w:rPr>
                <w:color w:val="000000"/>
                <w:sz w:val="28"/>
                <w:szCs w:val="28"/>
              </w:rPr>
              <w:t>3</w:t>
            </w:r>
          </w:p>
        </w:tc>
      </w:tr>
      <w:tr w:rsidR="00317ABD" w:rsidRPr="00B3001B" w14:paraId="2A654B88" w14:textId="77777777" w:rsidTr="007F61AB">
        <w:trPr>
          <w:trHeight w:val="330"/>
        </w:trPr>
        <w:tc>
          <w:tcPr>
            <w:tcW w:w="8897" w:type="dxa"/>
          </w:tcPr>
          <w:p w14:paraId="3303EF45" w14:textId="77777777" w:rsidR="00317ABD" w:rsidRPr="00B3001B" w:rsidRDefault="00317ABD" w:rsidP="007F61AB">
            <w:pPr>
              <w:pBdr>
                <w:between w:val="nil"/>
              </w:pBdr>
              <w:rPr>
                <w:color w:val="000000"/>
                <w:sz w:val="28"/>
                <w:szCs w:val="28"/>
              </w:rPr>
            </w:pPr>
            <w:r w:rsidRPr="00B3001B">
              <w:rPr>
                <w:color w:val="000000"/>
                <w:sz w:val="28"/>
                <w:szCs w:val="28"/>
              </w:rPr>
              <w:t>Замена радиатора</w:t>
            </w:r>
          </w:p>
        </w:tc>
        <w:tc>
          <w:tcPr>
            <w:tcW w:w="1021" w:type="dxa"/>
          </w:tcPr>
          <w:p w14:paraId="38FF04BB"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3D02182A" w14:textId="77777777" w:rsidTr="007F61AB">
        <w:trPr>
          <w:trHeight w:val="330"/>
        </w:trPr>
        <w:tc>
          <w:tcPr>
            <w:tcW w:w="8897" w:type="dxa"/>
          </w:tcPr>
          <w:p w14:paraId="0B0F72D5"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блока радиаторов**</w:t>
            </w:r>
          </w:p>
        </w:tc>
        <w:tc>
          <w:tcPr>
            <w:tcW w:w="1021" w:type="dxa"/>
          </w:tcPr>
          <w:p w14:paraId="6AB5015C"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0EBC8598" w14:textId="77777777" w:rsidTr="007F61AB">
        <w:trPr>
          <w:trHeight w:val="330"/>
        </w:trPr>
        <w:tc>
          <w:tcPr>
            <w:tcW w:w="8897" w:type="dxa"/>
          </w:tcPr>
          <w:p w14:paraId="1465D2C2" w14:textId="77777777" w:rsidR="00317ABD" w:rsidRPr="00B3001B" w:rsidRDefault="00317ABD" w:rsidP="007F61AB">
            <w:pPr>
              <w:pBdr>
                <w:between w:val="nil"/>
              </w:pBdr>
              <w:rPr>
                <w:color w:val="000000"/>
                <w:sz w:val="28"/>
                <w:szCs w:val="28"/>
              </w:rPr>
            </w:pPr>
            <w:r w:rsidRPr="00B3001B">
              <w:rPr>
                <w:color w:val="000000"/>
                <w:sz w:val="28"/>
                <w:szCs w:val="28"/>
              </w:rPr>
              <w:t>Замена фильтрующих элементов</w:t>
            </w:r>
          </w:p>
        </w:tc>
        <w:tc>
          <w:tcPr>
            <w:tcW w:w="1021" w:type="dxa"/>
          </w:tcPr>
          <w:p w14:paraId="21532B9A"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26E5F023" w14:textId="77777777" w:rsidTr="007F61AB">
        <w:trPr>
          <w:trHeight w:val="330"/>
        </w:trPr>
        <w:tc>
          <w:tcPr>
            <w:tcW w:w="8897" w:type="dxa"/>
          </w:tcPr>
          <w:p w14:paraId="715DD91B" w14:textId="77777777" w:rsidR="00317ABD" w:rsidRPr="00B3001B" w:rsidRDefault="00317ABD" w:rsidP="007F61AB">
            <w:pPr>
              <w:pBdr>
                <w:between w:val="nil"/>
              </w:pBdr>
              <w:rPr>
                <w:color w:val="000000"/>
                <w:sz w:val="28"/>
                <w:szCs w:val="28"/>
              </w:rPr>
            </w:pPr>
            <w:r w:rsidRPr="00B3001B">
              <w:rPr>
                <w:color w:val="000000"/>
                <w:sz w:val="28"/>
                <w:szCs w:val="28"/>
              </w:rPr>
              <w:t>Замена электрического подогрева двигателя</w:t>
            </w:r>
          </w:p>
        </w:tc>
        <w:tc>
          <w:tcPr>
            <w:tcW w:w="1021" w:type="dxa"/>
          </w:tcPr>
          <w:p w14:paraId="385EC630"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7AD939F5" w14:textId="77777777" w:rsidTr="007F61AB">
        <w:trPr>
          <w:trHeight w:val="420"/>
        </w:trPr>
        <w:tc>
          <w:tcPr>
            <w:tcW w:w="9918" w:type="dxa"/>
            <w:gridSpan w:val="2"/>
          </w:tcPr>
          <w:p w14:paraId="5E3A3A3E" w14:textId="77777777" w:rsidR="00317ABD" w:rsidRPr="00B3001B" w:rsidRDefault="00317ABD" w:rsidP="007F61AB">
            <w:pPr>
              <w:pBdr>
                <w:between w:val="nil"/>
              </w:pBdr>
              <w:jc w:val="center"/>
              <w:rPr>
                <w:b/>
                <w:color w:val="000000"/>
                <w:sz w:val="28"/>
                <w:szCs w:val="28"/>
              </w:rPr>
            </w:pPr>
            <w:r w:rsidRPr="00B3001B">
              <w:rPr>
                <w:b/>
                <w:color w:val="000000"/>
                <w:sz w:val="28"/>
                <w:szCs w:val="28"/>
              </w:rPr>
              <w:t>Трансмиссия и Тормоза</w:t>
            </w:r>
          </w:p>
        </w:tc>
      </w:tr>
      <w:tr w:rsidR="00317ABD" w:rsidRPr="00B3001B" w14:paraId="37DFBCF7" w14:textId="77777777" w:rsidTr="007F61AB">
        <w:trPr>
          <w:trHeight w:val="660"/>
        </w:trPr>
        <w:tc>
          <w:tcPr>
            <w:tcW w:w="8897" w:type="dxa"/>
          </w:tcPr>
          <w:p w14:paraId="7A91593F"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коробки передач (новая или восстановленная) с проверкой и тестом**</w:t>
            </w:r>
          </w:p>
        </w:tc>
        <w:tc>
          <w:tcPr>
            <w:tcW w:w="1021" w:type="dxa"/>
          </w:tcPr>
          <w:p w14:paraId="3519BFCC" w14:textId="77777777" w:rsidR="00317ABD" w:rsidRPr="00B3001B" w:rsidRDefault="00317ABD" w:rsidP="007F61AB">
            <w:pPr>
              <w:pBdr>
                <w:between w:val="nil"/>
              </w:pBdr>
              <w:jc w:val="center"/>
              <w:rPr>
                <w:color w:val="000000"/>
                <w:sz w:val="28"/>
                <w:szCs w:val="28"/>
              </w:rPr>
            </w:pPr>
            <w:r w:rsidRPr="00B3001B">
              <w:rPr>
                <w:color w:val="000000"/>
                <w:sz w:val="28"/>
                <w:szCs w:val="28"/>
              </w:rPr>
              <w:t>16</w:t>
            </w:r>
          </w:p>
        </w:tc>
      </w:tr>
      <w:tr w:rsidR="00317ABD" w:rsidRPr="00B3001B" w14:paraId="25F7EDAF" w14:textId="77777777" w:rsidTr="007F61AB">
        <w:trPr>
          <w:trHeight w:val="330"/>
        </w:trPr>
        <w:tc>
          <w:tcPr>
            <w:tcW w:w="8897" w:type="dxa"/>
          </w:tcPr>
          <w:p w14:paraId="1D6130FD" w14:textId="77777777" w:rsidR="00317ABD" w:rsidRPr="00B3001B" w:rsidRDefault="00317ABD" w:rsidP="007F61AB">
            <w:pPr>
              <w:pBdr>
                <w:between w:val="nil"/>
              </w:pBdr>
              <w:rPr>
                <w:color w:val="000000"/>
                <w:sz w:val="28"/>
                <w:szCs w:val="28"/>
              </w:rPr>
            </w:pPr>
            <w:r w:rsidRPr="00B3001B">
              <w:rPr>
                <w:color w:val="000000"/>
                <w:sz w:val="28"/>
                <w:szCs w:val="28"/>
              </w:rPr>
              <w:t>Проверка давлений всех контрольных точек</w:t>
            </w:r>
          </w:p>
        </w:tc>
        <w:tc>
          <w:tcPr>
            <w:tcW w:w="1021" w:type="dxa"/>
          </w:tcPr>
          <w:p w14:paraId="34A12AE9"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3D9E88E8" w14:textId="77777777" w:rsidTr="007F61AB">
        <w:trPr>
          <w:trHeight w:val="330"/>
        </w:trPr>
        <w:tc>
          <w:tcPr>
            <w:tcW w:w="8897" w:type="dxa"/>
          </w:tcPr>
          <w:p w14:paraId="33661F87"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ведущего моста**</w:t>
            </w:r>
          </w:p>
        </w:tc>
        <w:tc>
          <w:tcPr>
            <w:tcW w:w="1021" w:type="dxa"/>
          </w:tcPr>
          <w:p w14:paraId="6FD4466C" w14:textId="77777777" w:rsidR="00317ABD" w:rsidRPr="00B3001B" w:rsidRDefault="00317ABD" w:rsidP="007F61AB">
            <w:pPr>
              <w:pBdr>
                <w:between w:val="nil"/>
              </w:pBdr>
              <w:jc w:val="center"/>
              <w:rPr>
                <w:color w:val="000000"/>
                <w:sz w:val="28"/>
                <w:szCs w:val="28"/>
              </w:rPr>
            </w:pPr>
            <w:r w:rsidRPr="00B3001B">
              <w:rPr>
                <w:color w:val="000000"/>
                <w:sz w:val="28"/>
                <w:szCs w:val="28"/>
              </w:rPr>
              <w:t>5</w:t>
            </w:r>
          </w:p>
        </w:tc>
      </w:tr>
      <w:tr w:rsidR="00317ABD" w:rsidRPr="00B3001B" w14:paraId="5F2E611E" w14:textId="77777777" w:rsidTr="007F61AB">
        <w:trPr>
          <w:trHeight w:val="330"/>
        </w:trPr>
        <w:tc>
          <w:tcPr>
            <w:tcW w:w="8897" w:type="dxa"/>
          </w:tcPr>
          <w:p w14:paraId="05F706E0" w14:textId="77777777" w:rsidR="00317ABD" w:rsidRPr="00B3001B" w:rsidRDefault="00317ABD" w:rsidP="007F61AB">
            <w:pPr>
              <w:pBdr>
                <w:between w:val="nil"/>
              </w:pBdr>
              <w:rPr>
                <w:color w:val="000000"/>
                <w:sz w:val="28"/>
                <w:szCs w:val="28"/>
              </w:rPr>
            </w:pPr>
            <w:r w:rsidRPr="00B3001B">
              <w:rPr>
                <w:color w:val="000000"/>
                <w:sz w:val="28"/>
                <w:szCs w:val="28"/>
              </w:rPr>
              <w:t>Замена карданного вала</w:t>
            </w:r>
          </w:p>
        </w:tc>
        <w:tc>
          <w:tcPr>
            <w:tcW w:w="1021" w:type="dxa"/>
          </w:tcPr>
          <w:p w14:paraId="70CF63A3"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15E26AA9" w14:textId="77777777" w:rsidTr="007F61AB">
        <w:trPr>
          <w:trHeight w:val="314"/>
        </w:trPr>
        <w:tc>
          <w:tcPr>
            <w:tcW w:w="8897" w:type="dxa"/>
          </w:tcPr>
          <w:p w14:paraId="1150B450" w14:textId="77777777" w:rsidR="00317ABD" w:rsidRPr="00B3001B" w:rsidRDefault="00317ABD" w:rsidP="007F61AB">
            <w:pPr>
              <w:pBdr>
                <w:between w:val="nil"/>
              </w:pBdr>
              <w:rPr>
                <w:color w:val="000000"/>
                <w:sz w:val="28"/>
                <w:szCs w:val="28"/>
              </w:rPr>
            </w:pPr>
            <w:r w:rsidRPr="00B3001B">
              <w:rPr>
                <w:color w:val="000000"/>
                <w:sz w:val="28"/>
                <w:szCs w:val="28"/>
              </w:rPr>
              <w:t>Замена масла в ведущем мосту и редукторах ступиц</w:t>
            </w:r>
          </w:p>
        </w:tc>
        <w:tc>
          <w:tcPr>
            <w:tcW w:w="1021" w:type="dxa"/>
          </w:tcPr>
          <w:p w14:paraId="60221091"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395E02CE" w14:textId="77777777" w:rsidTr="007F61AB">
        <w:trPr>
          <w:trHeight w:val="332"/>
        </w:trPr>
        <w:tc>
          <w:tcPr>
            <w:tcW w:w="8897" w:type="dxa"/>
          </w:tcPr>
          <w:p w14:paraId="2A22A306"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дифференциала в сборе**</w:t>
            </w:r>
          </w:p>
        </w:tc>
        <w:tc>
          <w:tcPr>
            <w:tcW w:w="1021" w:type="dxa"/>
          </w:tcPr>
          <w:p w14:paraId="0DD4D78D" w14:textId="77777777" w:rsidR="00317ABD" w:rsidRPr="00B3001B" w:rsidRDefault="00317ABD" w:rsidP="007F61AB">
            <w:pPr>
              <w:pBdr>
                <w:between w:val="nil"/>
              </w:pBdr>
              <w:jc w:val="center"/>
              <w:rPr>
                <w:color w:val="000000"/>
                <w:sz w:val="28"/>
                <w:szCs w:val="28"/>
              </w:rPr>
            </w:pPr>
            <w:r w:rsidRPr="00B3001B">
              <w:rPr>
                <w:color w:val="000000"/>
                <w:sz w:val="28"/>
                <w:szCs w:val="28"/>
              </w:rPr>
              <w:t>10</w:t>
            </w:r>
          </w:p>
        </w:tc>
      </w:tr>
      <w:tr w:rsidR="00317ABD" w:rsidRPr="00B3001B" w14:paraId="15D3A5CE" w14:textId="77777777" w:rsidTr="007F61AB">
        <w:trPr>
          <w:trHeight w:val="645"/>
        </w:trPr>
        <w:tc>
          <w:tcPr>
            <w:tcW w:w="8897" w:type="dxa"/>
          </w:tcPr>
          <w:p w14:paraId="669E76B8" w14:textId="77777777" w:rsidR="00317ABD" w:rsidRPr="00B3001B" w:rsidRDefault="00317ABD" w:rsidP="007F61AB">
            <w:pPr>
              <w:pBdr>
                <w:between w:val="nil"/>
              </w:pBdr>
              <w:rPr>
                <w:color w:val="000000"/>
                <w:sz w:val="28"/>
                <w:szCs w:val="28"/>
              </w:rPr>
            </w:pPr>
            <w:r w:rsidRPr="00B3001B">
              <w:rPr>
                <w:color w:val="000000"/>
                <w:sz w:val="28"/>
                <w:szCs w:val="28"/>
              </w:rPr>
              <w:t xml:space="preserve">Разборка колесного редуктора полностью, дефектовка и сборка, </w:t>
            </w:r>
            <w:proofErr w:type="gramStart"/>
            <w:r w:rsidRPr="00B3001B">
              <w:rPr>
                <w:color w:val="000000"/>
                <w:sz w:val="28"/>
                <w:szCs w:val="28"/>
              </w:rPr>
              <w:t>с одной стороны</w:t>
            </w:r>
            <w:proofErr w:type="gramEnd"/>
            <w:r w:rsidRPr="00B3001B">
              <w:rPr>
                <w:color w:val="000000"/>
                <w:sz w:val="28"/>
                <w:szCs w:val="28"/>
              </w:rPr>
              <w:t>**</w:t>
            </w:r>
          </w:p>
        </w:tc>
        <w:tc>
          <w:tcPr>
            <w:tcW w:w="1021" w:type="dxa"/>
          </w:tcPr>
          <w:p w14:paraId="683D6189"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5E6B4830" w14:textId="77777777" w:rsidTr="007F61AB">
        <w:trPr>
          <w:trHeight w:val="330"/>
        </w:trPr>
        <w:tc>
          <w:tcPr>
            <w:tcW w:w="8897" w:type="dxa"/>
          </w:tcPr>
          <w:p w14:paraId="738C8BED" w14:textId="77777777" w:rsidR="00317ABD" w:rsidRPr="00B3001B" w:rsidRDefault="00317ABD" w:rsidP="007F61AB">
            <w:pPr>
              <w:pBdr>
                <w:between w:val="nil"/>
              </w:pBdr>
              <w:rPr>
                <w:color w:val="000000"/>
                <w:sz w:val="28"/>
                <w:szCs w:val="28"/>
              </w:rPr>
            </w:pPr>
            <w:r w:rsidRPr="00B3001B">
              <w:rPr>
                <w:color w:val="000000"/>
                <w:sz w:val="28"/>
                <w:szCs w:val="28"/>
              </w:rPr>
              <w:t>Регулировка стояночного тормоза</w:t>
            </w:r>
          </w:p>
        </w:tc>
        <w:tc>
          <w:tcPr>
            <w:tcW w:w="1021" w:type="dxa"/>
          </w:tcPr>
          <w:p w14:paraId="71E0F6DC"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0EC30E68" w14:textId="77777777" w:rsidTr="007F61AB">
        <w:trPr>
          <w:trHeight w:val="255"/>
        </w:trPr>
        <w:tc>
          <w:tcPr>
            <w:tcW w:w="8897" w:type="dxa"/>
          </w:tcPr>
          <w:p w14:paraId="54BD336D" w14:textId="77777777" w:rsidR="00317ABD" w:rsidRPr="00B3001B" w:rsidRDefault="00317ABD" w:rsidP="007F61AB">
            <w:pPr>
              <w:pBdr>
                <w:between w:val="nil"/>
              </w:pBdr>
              <w:rPr>
                <w:color w:val="000000"/>
                <w:sz w:val="28"/>
                <w:szCs w:val="28"/>
              </w:rPr>
            </w:pPr>
            <w:r w:rsidRPr="00B3001B">
              <w:rPr>
                <w:color w:val="000000"/>
                <w:sz w:val="28"/>
                <w:szCs w:val="28"/>
              </w:rPr>
              <w:t>Замена сальников системы мокрых тормозов**</w:t>
            </w:r>
          </w:p>
        </w:tc>
        <w:tc>
          <w:tcPr>
            <w:tcW w:w="1021" w:type="dxa"/>
          </w:tcPr>
          <w:p w14:paraId="796ABC34"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22818197" w14:textId="77777777" w:rsidTr="007F61AB">
        <w:trPr>
          <w:trHeight w:val="330"/>
        </w:trPr>
        <w:tc>
          <w:tcPr>
            <w:tcW w:w="8897" w:type="dxa"/>
          </w:tcPr>
          <w:p w14:paraId="6C0C5477" w14:textId="77777777" w:rsidR="00317ABD" w:rsidRPr="00B3001B" w:rsidRDefault="00317ABD" w:rsidP="007F61AB">
            <w:pPr>
              <w:pBdr>
                <w:between w:val="nil"/>
              </w:pBdr>
              <w:rPr>
                <w:color w:val="000000"/>
                <w:sz w:val="28"/>
                <w:szCs w:val="28"/>
              </w:rPr>
            </w:pPr>
            <w:r w:rsidRPr="00B3001B">
              <w:rPr>
                <w:color w:val="000000"/>
                <w:sz w:val="28"/>
                <w:szCs w:val="28"/>
              </w:rPr>
              <w:t>Замена 1 пакета тормозных дисков**</w:t>
            </w:r>
          </w:p>
        </w:tc>
        <w:tc>
          <w:tcPr>
            <w:tcW w:w="1021" w:type="dxa"/>
          </w:tcPr>
          <w:p w14:paraId="30114B46"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48B39AFC" w14:textId="77777777" w:rsidTr="007F61AB">
        <w:trPr>
          <w:trHeight w:val="330"/>
        </w:trPr>
        <w:tc>
          <w:tcPr>
            <w:tcW w:w="8897" w:type="dxa"/>
          </w:tcPr>
          <w:p w14:paraId="5D554A6E" w14:textId="77777777" w:rsidR="00317ABD" w:rsidRPr="00B3001B" w:rsidRDefault="00317ABD" w:rsidP="007F61AB">
            <w:pPr>
              <w:pBdr>
                <w:between w:val="nil"/>
              </w:pBdr>
              <w:rPr>
                <w:color w:val="000000"/>
                <w:sz w:val="28"/>
                <w:szCs w:val="28"/>
              </w:rPr>
            </w:pPr>
            <w:r w:rsidRPr="00B3001B">
              <w:rPr>
                <w:color w:val="000000"/>
                <w:sz w:val="28"/>
                <w:szCs w:val="28"/>
              </w:rPr>
              <w:t>Замена накладок стояночного тормоза</w:t>
            </w:r>
          </w:p>
        </w:tc>
        <w:tc>
          <w:tcPr>
            <w:tcW w:w="1021" w:type="dxa"/>
          </w:tcPr>
          <w:p w14:paraId="2C15503A"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300C9A5B" w14:textId="77777777" w:rsidTr="007F61AB">
        <w:trPr>
          <w:trHeight w:val="330"/>
        </w:trPr>
        <w:tc>
          <w:tcPr>
            <w:tcW w:w="8897" w:type="dxa"/>
          </w:tcPr>
          <w:p w14:paraId="2D4D8E30"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1 колеса**</w:t>
            </w:r>
          </w:p>
        </w:tc>
        <w:tc>
          <w:tcPr>
            <w:tcW w:w="1021" w:type="dxa"/>
          </w:tcPr>
          <w:p w14:paraId="13549CB5"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4D29BD9E" w14:textId="77777777" w:rsidTr="007F61AB">
        <w:trPr>
          <w:trHeight w:val="420"/>
        </w:trPr>
        <w:tc>
          <w:tcPr>
            <w:tcW w:w="9918" w:type="dxa"/>
            <w:gridSpan w:val="2"/>
          </w:tcPr>
          <w:p w14:paraId="6E8A5D49" w14:textId="77777777" w:rsidR="00317ABD" w:rsidRPr="00B3001B" w:rsidRDefault="00317ABD" w:rsidP="007F61AB">
            <w:pPr>
              <w:pBdr>
                <w:between w:val="nil"/>
              </w:pBdr>
              <w:jc w:val="center"/>
              <w:rPr>
                <w:b/>
                <w:color w:val="000000"/>
                <w:sz w:val="28"/>
                <w:szCs w:val="28"/>
              </w:rPr>
            </w:pPr>
            <w:r w:rsidRPr="00B3001B">
              <w:rPr>
                <w:b/>
                <w:color w:val="000000"/>
                <w:sz w:val="28"/>
                <w:szCs w:val="28"/>
              </w:rPr>
              <w:t>Рулевое управление</w:t>
            </w:r>
          </w:p>
        </w:tc>
      </w:tr>
      <w:tr w:rsidR="00317ABD" w:rsidRPr="00B3001B" w14:paraId="4A5818A6" w14:textId="77777777" w:rsidTr="007F61AB">
        <w:trPr>
          <w:trHeight w:val="330"/>
        </w:trPr>
        <w:tc>
          <w:tcPr>
            <w:tcW w:w="8897" w:type="dxa"/>
          </w:tcPr>
          <w:p w14:paraId="555C393A"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моста**</w:t>
            </w:r>
          </w:p>
        </w:tc>
        <w:tc>
          <w:tcPr>
            <w:tcW w:w="1021" w:type="dxa"/>
          </w:tcPr>
          <w:p w14:paraId="4E0C5650"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4D86C640" w14:textId="77777777" w:rsidTr="007F61AB">
        <w:trPr>
          <w:trHeight w:val="330"/>
        </w:trPr>
        <w:tc>
          <w:tcPr>
            <w:tcW w:w="8897" w:type="dxa"/>
          </w:tcPr>
          <w:p w14:paraId="30B66D20" w14:textId="77777777" w:rsidR="00317ABD" w:rsidRPr="00B3001B" w:rsidRDefault="00317ABD" w:rsidP="007F61AB">
            <w:pPr>
              <w:pBdr>
                <w:between w:val="nil"/>
              </w:pBdr>
              <w:rPr>
                <w:color w:val="000000"/>
                <w:sz w:val="28"/>
                <w:szCs w:val="28"/>
              </w:rPr>
            </w:pPr>
            <w:r w:rsidRPr="00B3001B">
              <w:rPr>
                <w:color w:val="000000"/>
                <w:sz w:val="28"/>
                <w:szCs w:val="28"/>
              </w:rPr>
              <w:t>Замена 1 шарнира (</w:t>
            </w:r>
            <w:proofErr w:type="spellStart"/>
            <w:r w:rsidRPr="00B3001B">
              <w:rPr>
                <w:color w:val="000000"/>
                <w:sz w:val="28"/>
                <w:szCs w:val="28"/>
              </w:rPr>
              <w:t>сайлент</w:t>
            </w:r>
            <w:proofErr w:type="spellEnd"/>
            <w:r w:rsidRPr="00B3001B">
              <w:rPr>
                <w:color w:val="000000"/>
                <w:sz w:val="28"/>
                <w:szCs w:val="28"/>
              </w:rPr>
              <w:t>-блока)**</w:t>
            </w:r>
          </w:p>
        </w:tc>
        <w:tc>
          <w:tcPr>
            <w:tcW w:w="1021" w:type="dxa"/>
          </w:tcPr>
          <w:p w14:paraId="61852FC7" w14:textId="77777777" w:rsidR="00317ABD" w:rsidRPr="00B3001B" w:rsidRDefault="00317ABD" w:rsidP="007F61AB">
            <w:pPr>
              <w:pBdr>
                <w:between w:val="nil"/>
              </w:pBdr>
              <w:jc w:val="center"/>
              <w:rPr>
                <w:color w:val="000000"/>
                <w:sz w:val="28"/>
                <w:szCs w:val="28"/>
              </w:rPr>
            </w:pPr>
            <w:r w:rsidRPr="00B3001B">
              <w:rPr>
                <w:color w:val="000000"/>
                <w:sz w:val="28"/>
                <w:szCs w:val="28"/>
              </w:rPr>
              <w:t>10</w:t>
            </w:r>
          </w:p>
        </w:tc>
      </w:tr>
      <w:tr w:rsidR="00317ABD" w:rsidRPr="00B3001B" w14:paraId="79794A86" w14:textId="77777777" w:rsidTr="007F61AB">
        <w:trPr>
          <w:trHeight w:val="375"/>
        </w:trPr>
        <w:tc>
          <w:tcPr>
            <w:tcW w:w="8897" w:type="dxa"/>
          </w:tcPr>
          <w:p w14:paraId="467060BD" w14:textId="77777777" w:rsidR="00317ABD" w:rsidRPr="00B3001B" w:rsidRDefault="00317ABD" w:rsidP="007F61AB">
            <w:pPr>
              <w:pBdr>
                <w:between w:val="nil"/>
              </w:pBdr>
              <w:rPr>
                <w:color w:val="000000"/>
                <w:sz w:val="28"/>
                <w:szCs w:val="28"/>
              </w:rPr>
            </w:pPr>
            <w:r w:rsidRPr="00B3001B">
              <w:rPr>
                <w:color w:val="000000"/>
                <w:sz w:val="28"/>
                <w:szCs w:val="28"/>
              </w:rPr>
              <w:t>Разборка ступицы со сборкой смазкой и регулировкой подшипников**</w:t>
            </w:r>
          </w:p>
        </w:tc>
        <w:tc>
          <w:tcPr>
            <w:tcW w:w="1021" w:type="dxa"/>
          </w:tcPr>
          <w:p w14:paraId="603C042E"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4AAA60FB" w14:textId="77777777" w:rsidTr="007F61AB">
        <w:trPr>
          <w:trHeight w:val="347"/>
        </w:trPr>
        <w:tc>
          <w:tcPr>
            <w:tcW w:w="8897" w:type="dxa"/>
          </w:tcPr>
          <w:p w14:paraId="3D2CF383" w14:textId="77777777" w:rsidR="00317ABD" w:rsidRPr="00B3001B" w:rsidRDefault="00317ABD" w:rsidP="007F61AB">
            <w:pPr>
              <w:pBdr>
                <w:between w:val="nil"/>
              </w:pBdr>
              <w:rPr>
                <w:color w:val="000000"/>
                <w:sz w:val="28"/>
                <w:szCs w:val="28"/>
              </w:rPr>
            </w:pPr>
            <w:r w:rsidRPr="00B3001B">
              <w:rPr>
                <w:color w:val="000000"/>
                <w:sz w:val="28"/>
                <w:szCs w:val="28"/>
              </w:rPr>
              <w:t>Замена 1 подшипника рулевой тяги с пальцем*</w:t>
            </w:r>
          </w:p>
        </w:tc>
        <w:tc>
          <w:tcPr>
            <w:tcW w:w="1021" w:type="dxa"/>
          </w:tcPr>
          <w:p w14:paraId="0086B3BF"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09E63465" w14:textId="77777777" w:rsidTr="007F61AB">
        <w:trPr>
          <w:trHeight w:val="330"/>
        </w:trPr>
        <w:tc>
          <w:tcPr>
            <w:tcW w:w="8897" w:type="dxa"/>
          </w:tcPr>
          <w:p w14:paraId="055758AD"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1 колеса**</w:t>
            </w:r>
          </w:p>
        </w:tc>
        <w:tc>
          <w:tcPr>
            <w:tcW w:w="1021" w:type="dxa"/>
          </w:tcPr>
          <w:p w14:paraId="02F19B79"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1ED44CBC" w14:textId="77777777" w:rsidTr="007F61AB">
        <w:trPr>
          <w:trHeight w:val="420"/>
        </w:trPr>
        <w:tc>
          <w:tcPr>
            <w:tcW w:w="9918" w:type="dxa"/>
            <w:gridSpan w:val="2"/>
          </w:tcPr>
          <w:p w14:paraId="5F74CC73" w14:textId="77777777" w:rsidR="00317ABD" w:rsidRPr="00B3001B" w:rsidRDefault="00317ABD" w:rsidP="007F61AB">
            <w:pPr>
              <w:pBdr>
                <w:between w:val="nil"/>
              </w:pBdr>
              <w:jc w:val="center"/>
              <w:rPr>
                <w:b/>
                <w:color w:val="000000"/>
                <w:sz w:val="28"/>
                <w:szCs w:val="28"/>
              </w:rPr>
            </w:pPr>
            <w:r w:rsidRPr="00B3001B">
              <w:rPr>
                <w:b/>
                <w:color w:val="000000"/>
                <w:sz w:val="28"/>
                <w:szCs w:val="28"/>
              </w:rPr>
              <w:t>Гидравлическая система</w:t>
            </w:r>
          </w:p>
        </w:tc>
      </w:tr>
      <w:tr w:rsidR="00317ABD" w:rsidRPr="00B3001B" w14:paraId="34751B5B" w14:textId="77777777" w:rsidTr="007F61AB">
        <w:trPr>
          <w:trHeight w:val="330"/>
        </w:trPr>
        <w:tc>
          <w:tcPr>
            <w:tcW w:w="8897" w:type="dxa"/>
          </w:tcPr>
          <w:p w14:paraId="5190813E" w14:textId="77777777" w:rsidR="00317ABD" w:rsidRPr="00B3001B" w:rsidRDefault="00317ABD" w:rsidP="007F61AB">
            <w:pPr>
              <w:pBdr>
                <w:between w:val="nil"/>
              </w:pBdr>
              <w:rPr>
                <w:color w:val="000000"/>
                <w:sz w:val="28"/>
                <w:szCs w:val="28"/>
              </w:rPr>
            </w:pPr>
            <w:r w:rsidRPr="00B3001B">
              <w:rPr>
                <w:color w:val="000000"/>
                <w:sz w:val="28"/>
                <w:szCs w:val="28"/>
              </w:rPr>
              <w:t>Проверка и регулировка давлений</w:t>
            </w:r>
          </w:p>
        </w:tc>
        <w:tc>
          <w:tcPr>
            <w:tcW w:w="1021" w:type="dxa"/>
          </w:tcPr>
          <w:p w14:paraId="2FBB0329"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06C1077C" w14:textId="77777777" w:rsidTr="007F61AB">
        <w:trPr>
          <w:trHeight w:val="330"/>
        </w:trPr>
        <w:tc>
          <w:tcPr>
            <w:tcW w:w="8897" w:type="dxa"/>
          </w:tcPr>
          <w:p w14:paraId="0BA73546" w14:textId="77777777" w:rsidR="00317ABD" w:rsidRPr="00B3001B" w:rsidRDefault="00317ABD" w:rsidP="007F61AB">
            <w:pPr>
              <w:pBdr>
                <w:between w:val="nil"/>
              </w:pBdr>
              <w:rPr>
                <w:color w:val="000000"/>
                <w:sz w:val="28"/>
                <w:szCs w:val="28"/>
              </w:rPr>
            </w:pPr>
            <w:r w:rsidRPr="00B3001B">
              <w:rPr>
                <w:color w:val="000000"/>
                <w:sz w:val="28"/>
                <w:szCs w:val="28"/>
              </w:rPr>
              <w:t>Замена масла и фильтров</w:t>
            </w:r>
          </w:p>
        </w:tc>
        <w:tc>
          <w:tcPr>
            <w:tcW w:w="1021" w:type="dxa"/>
          </w:tcPr>
          <w:p w14:paraId="28B36F49"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16AB3331" w14:textId="77777777" w:rsidTr="007F61AB">
        <w:trPr>
          <w:trHeight w:val="645"/>
        </w:trPr>
        <w:tc>
          <w:tcPr>
            <w:tcW w:w="8897" w:type="dxa"/>
          </w:tcPr>
          <w:p w14:paraId="3648C9DC" w14:textId="77777777" w:rsidR="00317ABD" w:rsidRPr="00B3001B" w:rsidRDefault="00317ABD" w:rsidP="007F61AB">
            <w:pPr>
              <w:pBdr>
                <w:between w:val="nil"/>
              </w:pBdr>
              <w:rPr>
                <w:color w:val="000000"/>
                <w:sz w:val="28"/>
                <w:szCs w:val="28"/>
              </w:rPr>
            </w:pPr>
            <w:r w:rsidRPr="00B3001B">
              <w:rPr>
                <w:color w:val="000000"/>
                <w:sz w:val="28"/>
                <w:szCs w:val="28"/>
              </w:rPr>
              <w:t>Замена одного гидравлического насоса с последующей проверкой и регулировкой</w:t>
            </w:r>
          </w:p>
        </w:tc>
        <w:tc>
          <w:tcPr>
            <w:tcW w:w="1021" w:type="dxa"/>
          </w:tcPr>
          <w:p w14:paraId="2174BE09" w14:textId="77777777" w:rsidR="00317ABD" w:rsidRPr="00B3001B" w:rsidRDefault="00317ABD" w:rsidP="007F61AB">
            <w:pPr>
              <w:pBdr>
                <w:between w:val="nil"/>
              </w:pBdr>
              <w:jc w:val="center"/>
              <w:rPr>
                <w:color w:val="000000"/>
                <w:sz w:val="28"/>
                <w:szCs w:val="28"/>
              </w:rPr>
            </w:pPr>
            <w:r w:rsidRPr="00B3001B">
              <w:rPr>
                <w:color w:val="000000"/>
                <w:sz w:val="28"/>
                <w:szCs w:val="28"/>
              </w:rPr>
              <w:t>5</w:t>
            </w:r>
          </w:p>
        </w:tc>
      </w:tr>
      <w:tr w:rsidR="00317ABD" w:rsidRPr="00B3001B" w14:paraId="69AA7920" w14:textId="77777777" w:rsidTr="007F61AB">
        <w:trPr>
          <w:trHeight w:val="330"/>
        </w:trPr>
        <w:tc>
          <w:tcPr>
            <w:tcW w:w="8897" w:type="dxa"/>
          </w:tcPr>
          <w:p w14:paraId="40D7A310" w14:textId="77777777" w:rsidR="00317ABD" w:rsidRPr="00B3001B" w:rsidRDefault="00317ABD" w:rsidP="007F61AB">
            <w:pPr>
              <w:pBdr>
                <w:between w:val="nil"/>
              </w:pBdr>
              <w:rPr>
                <w:color w:val="000000"/>
                <w:sz w:val="28"/>
                <w:szCs w:val="28"/>
              </w:rPr>
            </w:pPr>
            <w:r w:rsidRPr="00B3001B">
              <w:rPr>
                <w:color w:val="000000"/>
                <w:sz w:val="28"/>
                <w:szCs w:val="28"/>
              </w:rPr>
              <w:t>Замена 1 гидравлического распределителя**</w:t>
            </w:r>
          </w:p>
        </w:tc>
        <w:tc>
          <w:tcPr>
            <w:tcW w:w="1021" w:type="dxa"/>
          </w:tcPr>
          <w:p w14:paraId="2B97627F" w14:textId="77777777" w:rsidR="00317ABD" w:rsidRPr="00B3001B" w:rsidRDefault="00317ABD" w:rsidP="007F61AB">
            <w:pPr>
              <w:pBdr>
                <w:between w:val="nil"/>
              </w:pBdr>
              <w:jc w:val="center"/>
              <w:rPr>
                <w:color w:val="000000"/>
                <w:sz w:val="28"/>
                <w:szCs w:val="28"/>
              </w:rPr>
            </w:pPr>
            <w:r w:rsidRPr="00B3001B">
              <w:rPr>
                <w:color w:val="000000"/>
                <w:sz w:val="28"/>
                <w:szCs w:val="28"/>
              </w:rPr>
              <w:t>5</w:t>
            </w:r>
          </w:p>
        </w:tc>
      </w:tr>
      <w:tr w:rsidR="00317ABD" w:rsidRPr="00B3001B" w14:paraId="01170FC8" w14:textId="77777777" w:rsidTr="007F61AB">
        <w:trPr>
          <w:trHeight w:val="330"/>
        </w:trPr>
        <w:tc>
          <w:tcPr>
            <w:tcW w:w="8897" w:type="dxa"/>
          </w:tcPr>
          <w:p w14:paraId="4BF5BC68" w14:textId="77777777" w:rsidR="00317ABD" w:rsidRPr="00B3001B" w:rsidRDefault="00317ABD" w:rsidP="007F61AB">
            <w:pPr>
              <w:pBdr>
                <w:between w:val="nil"/>
              </w:pBdr>
              <w:rPr>
                <w:color w:val="000000"/>
                <w:sz w:val="28"/>
                <w:szCs w:val="28"/>
              </w:rPr>
            </w:pPr>
            <w:r w:rsidRPr="00B3001B">
              <w:rPr>
                <w:color w:val="000000"/>
                <w:sz w:val="28"/>
                <w:szCs w:val="28"/>
              </w:rPr>
              <w:lastRenderedPageBreak/>
              <w:t>Замена 1 клапана</w:t>
            </w:r>
          </w:p>
        </w:tc>
        <w:tc>
          <w:tcPr>
            <w:tcW w:w="1021" w:type="dxa"/>
          </w:tcPr>
          <w:p w14:paraId="2D49BE52" w14:textId="77777777" w:rsidR="00317ABD" w:rsidRPr="00B3001B" w:rsidRDefault="00317ABD" w:rsidP="007F61AB">
            <w:pPr>
              <w:pBdr>
                <w:between w:val="nil"/>
              </w:pBdr>
              <w:jc w:val="center"/>
              <w:rPr>
                <w:color w:val="000000"/>
                <w:sz w:val="28"/>
                <w:szCs w:val="28"/>
              </w:rPr>
            </w:pPr>
            <w:r w:rsidRPr="00B3001B">
              <w:rPr>
                <w:color w:val="000000"/>
                <w:sz w:val="28"/>
                <w:szCs w:val="28"/>
              </w:rPr>
              <w:t>1,5</w:t>
            </w:r>
          </w:p>
        </w:tc>
      </w:tr>
      <w:tr w:rsidR="00317ABD" w:rsidRPr="00B3001B" w14:paraId="5E01C954" w14:textId="77777777" w:rsidTr="007F61AB">
        <w:trPr>
          <w:trHeight w:val="311"/>
        </w:trPr>
        <w:tc>
          <w:tcPr>
            <w:tcW w:w="8897" w:type="dxa"/>
          </w:tcPr>
          <w:p w14:paraId="6CC523C6" w14:textId="77777777" w:rsidR="00317ABD" w:rsidRPr="00B3001B" w:rsidRDefault="00317ABD" w:rsidP="007F61AB">
            <w:pPr>
              <w:pBdr>
                <w:between w:val="nil"/>
              </w:pBdr>
              <w:rPr>
                <w:color w:val="000000"/>
                <w:sz w:val="28"/>
                <w:szCs w:val="28"/>
              </w:rPr>
            </w:pPr>
            <w:r w:rsidRPr="00B3001B">
              <w:rPr>
                <w:color w:val="000000"/>
                <w:sz w:val="28"/>
                <w:szCs w:val="28"/>
              </w:rPr>
              <w:t>Замена 1 РВД диаметром до 20 мм за метр длины</w:t>
            </w:r>
          </w:p>
        </w:tc>
        <w:tc>
          <w:tcPr>
            <w:tcW w:w="1021" w:type="dxa"/>
          </w:tcPr>
          <w:p w14:paraId="61FA6501" w14:textId="77777777" w:rsidR="00317ABD" w:rsidRPr="00B3001B" w:rsidRDefault="00317ABD" w:rsidP="007F61AB">
            <w:pPr>
              <w:pBdr>
                <w:between w:val="nil"/>
              </w:pBdr>
              <w:jc w:val="center"/>
              <w:rPr>
                <w:color w:val="000000"/>
                <w:sz w:val="28"/>
                <w:szCs w:val="28"/>
              </w:rPr>
            </w:pPr>
            <w:r w:rsidRPr="00B3001B">
              <w:rPr>
                <w:color w:val="000000"/>
                <w:sz w:val="28"/>
                <w:szCs w:val="28"/>
              </w:rPr>
              <w:t>0,33</w:t>
            </w:r>
          </w:p>
        </w:tc>
      </w:tr>
      <w:tr w:rsidR="00317ABD" w:rsidRPr="00B3001B" w14:paraId="227F32E9" w14:textId="77777777" w:rsidTr="007F61AB">
        <w:trPr>
          <w:trHeight w:val="221"/>
        </w:trPr>
        <w:tc>
          <w:tcPr>
            <w:tcW w:w="8897" w:type="dxa"/>
          </w:tcPr>
          <w:p w14:paraId="05957FEC" w14:textId="77777777" w:rsidR="00317ABD" w:rsidRPr="00B3001B" w:rsidRDefault="00317ABD" w:rsidP="007F61AB">
            <w:pPr>
              <w:pBdr>
                <w:between w:val="nil"/>
              </w:pBdr>
              <w:rPr>
                <w:color w:val="000000"/>
                <w:sz w:val="28"/>
                <w:szCs w:val="28"/>
              </w:rPr>
            </w:pPr>
            <w:r w:rsidRPr="00B3001B">
              <w:rPr>
                <w:color w:val="000000"/>
                <w:sz w:val="28"/>
                <w:szCs w:val="28"/>
              </w:rPr>
              <w:t>Замена 1 РВД диаметром более 20 мм за метр длины</w:t>
            </w:r>
          </w:p>
        </w:tc>
        <w:tc>
          <w:tcPr>
            <w:tcW w:w="1021" w:type="dxa"/>
          </w:tcPr>
          <w:p w14:paraId="5359437F" w14:textId="77777777" w:rsidR="00317ABD" w:rsidRPr="00B3001B" w:rsidRDefault="00317ABD" w:rsidP="007F61AB">
            <w:pPr>
              <w:pBdr>
                <w:between w:val="nil"/>
              </w:pBdr>
              <w:jc w:val="center"/>
              <w:rPr>
                <w:color w:val="000000"/>
                <w:sz w:val="28"/>
                <w:szCs w:val="28"/>
              </w:rPr>
            </w:pPr>
            <w:r w:rsidRPr="00B3001B">
              <w:rPr>
                <w:color w:val="000000"/>
                <w:sz w:val="28"/>
                <w:szCs w:val="28"/>
              </w:rPr>
              <w:t>0,6</w:t>
            </w:r>
          </w:p>
        </w:tc>
      </w:tr>
      <w:tr w:rsidR="00317ABD" w:rsidRPr="00B3001B" w14:paraId="0A154810" w14:textId="77777777" w:rsidTr="007F61AB">
        <w:trPr>
          <w:trHeight w:val="287"/>
        </w:trPr>
        <w:tc>
          <w:tcPr>
            <w:tcW w:w="8897" w:type="dxa"/>
          </w:tcPr>
          <w:p w14:paraId="04D0CAF9" w14:textId="77777777" w:rsidR="00317ABD" w:rsidRPr="00B3001B" w:rsidRDefault="00317ABD" w:rsidP="007F61AB">
            <w:pPr>
              <w:pBdr>
                <w:between w:val="nil"/>
              </w:pBdr>
              <w:rPr>
                <w:color w:val="000000"/>
                <w:sz w:val="28"/>
                <w:szCs w:val="28"/>
              </w:rPr>
            </w:pPr>
            <w:r w:rsidRPr="00B3001B">
              <w:rPr>
                <w:color w:val="000000"/>
                <w:sz w:val="28"/>
                <w:szCs w:val="28"/>
              </w:rPr>
              <w:t>Замена 1 РВД на стреле и спредере диаметром более 20 мм за метр длины</w:t>
            </w:r>
          </w:p>
        </w:tc>
        <w:tc>
          <w:tcPr>
            <w:tcW w:w="1021" w:type="dxa"/>
          </w:tcPr>
          <w:p w14:paraId="59075A05"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48DBEC39" w14:textId="77777777" w:rsidTr="007F61AB">
        <w:trPr>
          <w:trHeight w:val="338"/>
        </w:trPr>
        <w:tc>
          <w:tcPr>
            <w:tcW w:w="8897" w:type="dxa"/>
          </w:tcPr>
          <w:p w14:paraId="6D7A43E9" w14:textId="77777777" w:rsidR="00317ABD" w:rsidRPr="00B3001B" w:rsidRDefault="00317ABD" w:rsidP="007F61AB">
            <w:pPr>
              <w:pBdr>
                <w:between w:val="nil"/>
              </w:pBdr>
              <w:rPr>
                <w:color w:val="000000"/>
                <w:sz w:val="28"/>
                <w:szCs w:val="28"/>
              </w:rPr>
            </w:pPr>
            <w:r w:rsidRPr="00B3001B">
              <w:rPr>
                <w:color w:val="000000"/>
                <w:sz w:val="28"/>
                <w:szCs w:val="28"/>
              </w:rPr>
              <w:t>Замена цилиндра рулевого управления, в сборе**</w:t>
            </w:r>
          </w:p>
        </w:tc>
        <w:tc>
          <w:tcPr>
            <w:tcW w:w="1021" w:type="dxa"/>
          </w:tcPr>
          <w:p w14:paraId="068C2108"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13103472" w14:textId="77777777" w:rsidTr="007F61AB">
        <w:trPr>
          <w:trHeight w:val="330"/>
        </w:trPr>
        <w:tc>
          <w:tcPr>
            <w:tcW w:w="8897" w:type="dxa"/>
          </w:tcPr>
          <w:p w14:paraId="38022904" w14:textId="77777777" w:rsidR="00317ABD" w:rsidRPr="00B3001B" w:rsidRDefault="00317ABD" w:rsidP="007F61AB">
            <w:pPr>
              <w:pBdr>
                <w:between w:val="nil"/>
              </w:pBdr>
              <w:rPr>
                <w:color w:val="000000"/>
                <w:sz w:val="28"/>
                <w:szCs w:val="28"/>
              </w:rPr>
            </w:pPr>
            <w:r w:rsidRPr="00B3001B">
              <w:rPr>
                <w:color w:val="000000"/>
                <w:sz w:val="28"/>
                <w:szCs w:val="28"/>
              </w:rPr>
              <w:t>Монтаж или демонтаж цилиндра подъема**</w:t>
            </w:r>
          </w:p>
        </w:tc>
        <w:tc>
          <w:tcPr>
            <w:tcW w:w="1021" w:type="dxa"/>
          </w:tcPr>
          <w:p w14:paraId="45EC3DEB"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67866F0A" w14:textId="77777777" w:rsidTr="007F61AB">
        <w:trPr>
          <w:trHeight w:val="197"/>
        </w:trPr>
        <w:tc>
          <w:tcPr>
            <w:tcW w:w="8897" w:type="dxa"/>
          </w:tcPr>
          <w:p w14:paraId="6FB8A53F" w14:textId="77777777" w:rsidR="00317ABD" w:rsidRPr="00B3001B" w:rsidRDefault="00317ABD" w:rsidP="007F61AB">
            <w:pPr>
              <w:pBdr>
                <w:between w:val="nil"/>
              </w:pBdr>
              <w:rPr>
                <w:color w:val="000000"/>
                <w:sz w:val="28"/>
                <w:szCs w:val="28"/>
              </w:rPr>
            </w:pPr>
            <w:r w:rsidRPr="00B3001B">
              <w:rPr>
                <w:color w:val="000000"/>
                <w:sz w:val="28"/>
                <w:szCs w:val="28"/>
              </w:rPr>
              <w:t>Монтаж или демонтаж цилиндра выдвижения**</w:t>
            </w:r>
          </w:p>
        </w:tc>
        <w:tc>
          <w:tcPr>
            <w:tcW w:w="1021" w:type="dxa"/>
          </w:tcPr>
          <w:p w14:paraId="19A845B2"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7884CB9F" w14:textId="77777777" w:rsidTr="007F61AB">
        <w:trPr>
          <w:trHeight w:val="234"/>
        </w:trPr>
        <w:tc>
          <w:tcPr>
            <w:tcW w:w="8897" w:type="dxa"/>
          </w:tcPr>
          <w:p w14:paraId="2B5EC75F" w14:textId="77777777" w:rsidR="00317ABD" w:rsidRPr="00B3001B" w:rsidRDefault="00317ABD" w:rsidP="007F61AB">
            <w:pPr>
              <w:pBdr>
                <w:between w:val="nil"/>
              </w:pBdr>
              <w:rPr>
                <w:color w:val="000000"/>
                <w:sz w:val="28"/>
                <w:szCs w:val="28"/>
              </w:rPr>
            </w:pPr>
            <w:r w:rsidRPr="00B3001B">
              <w:rPr>
                <w:color w:val="000000"/>
                <w:sz w:val="28"/>
                <w:szCs w:val="28"/>
              </w:rPr>
              <w:t>Замена сальников вышеперечисленных цилиндров**</w:t>
            </w:r>
          </w:p>
        </w:tc>
        <w:tc>
          <w:tcPr>
            <w:tcW w:w="1021" w:type="dxa"/>
          </w:tcPr>
          <w:p w14:paraId="6E136133" w14:textId="77777777" w:rsidR="00317ABD" w:rsidRPr="00B3001B" w:rsidRDefault="00317ABD" w:rsidP="007F61AB">
            <w:pPr>
              <w:pBdr>
                <w:between w:val="nil"/>
              </w:pBdr>
              <w:jc w:val="center"/>
              <w:rPr>
                <w:color w:val="000000"/>
                <w:sz w:val="28"/>
                <w:szCs w:val="28"/>
              </w:rPr>
            </w:pPr>
            <w:r w:rsidRPr="00B3001B">
              <w:rPr>
                <w:color w:val="000000"/>
                <w:sz w:val="28"/>
                <w:szCs w:val="28"/>
              </w:rPr>
              <w:t>3</w:t>
            </w:r>
          </w:p>
        </w:tc>
      </w:tr>
      <w:tr w:rsidR="00317ABD" w:rsidRPr="00B3001B" w14:paraId="05533050" w14:textId="77777777" w:rsidTr="007F61AB">
        <w:trPr>
          <w:trHeight w:val="570"/>
        </w:trPr>
        <w:tc>
          <w:tcPr>
            <w:tcW w:w="8897" w:type="dxa"/>
          </w:tcPr>
          <w:p w14:paraId="19849AC2" w14:textId="77777777" w:rsidR="00317ABD" w:rsidRPr="00B3001B" w:rsidRDefault="00317ABD" w:rsidP="007F61AB">
            <w:pPr>
              <w:pBdr>
                <w:between w:val="nil"/>
              </w:pBdr>
              <w:rPr>
                <w:color w:val="000000"/>
                <w:sz w:val="28"/>
                <w:szCs w:val="28"/>
              </w:rPr>
            </w:pPr>
            <w:r w:rsidRPr="00B3001B">
              <w:rPr>
                <w:color w:val="000000"/>
                <w:sz w:val="28"/>
                <w:szCs w:val="28"/>
              </w:rPr>
              <w:t>Замена цилиндра бокового смещения или цилиндра позиционирования или цилиндра уровня или цилиндра опорного домкрата**</w:t>
            </w:r>
          </w:p>
        </w:tc>
        <w:tc>
          <w:tcPr>
            <w:tcW w:w="1021" w:type="dxa"/>
          </w:tcPr>
          <w:p w14:paraId="0F31D208"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64136D4F" w14:textId="77777777" w:rsidTr="007F61AB">
        <w:trPr>
          <w:trHeight w:val="315"/>
        </w:trPr>
        <w:tc>
          <w:tcPr>
            <w:tcW w:w="8897" w:type="dxa"/>
          </w:tcPr>
          <w:p w14:paraId="63711167" w14:textId="77777777" w:rsidR="00317ABD" w:rsidRPr="00B3001B" w:rsidRDefault="00317ABD" w:rsidP="007F61AB">
            <w:pPr>
              <w:pBdr>
                <w:between w:val="nil"/>
              </w:pBdr>
              <w:rPr>
                <w:color w:val="000000"/>
                <w:sz w:val="28"/>
                <w:szCs w:val="28"/>
              </w:rPr>
            </w:pPr>
            <w:r w:rsidRPr="00B3001B">
              <w:rPr>
                <w:color w:val="000000"/>
                <w:sz w:val="28"/>
                <w:szCs w:val="28"/>
              </w:rPr>
              <w:t xml:space="preserve">Замена одного цилиндра сдвижения </w:t>
            </w:r>
            <w:proofErr w:type="spellStart"/>
            <w:r w:rsidRPr="00B3001B">
              <w:rPr>
                <w:color w:val="000000"/>
                <w:sz w:val="28"/>
                <w:szCs w:val="28"/>
              </w:rPr>
              <w:t>спрейдера</w:t>
            </w:r>
            <w:proofErr w:type="spellEnd"/>
            <w:r w:rsidRPr="00B3001B">
              <w:rPr>
                <w:color w:val="000000"/>
                <w:sz w:val="28"/>
                <w:szCs w:val="28"/>
              </w:rPr>
              <w:t>**</w:t>
            </w:r>
          </w:p>
        </w:tc>
        <w:tc>
          <w:tcPr>
            <w:tcW w:w="1021" w:type="dxa"/>
          </w:tcPr>
          <w:p w14:paraId="03B579EF"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0817A1AA" w14:textId="77777777" w:rsidTr="007F61AB">
        <w:trPr>
          <w:trHeight w:val="330"/>
        </w:trPr>
        <w:tc>
          <w:tcPr>
            <w:tcW w:w="8897" w:type="dxa"/>
          </w:tcPr>
          <w:p w14:paraId="58556556" w14:textId="77777777" w:rsidR="00317ABD" w:rsidRPr="00B3001B" w:rsidRDefault="00317ABD" w:rsidP="007F61AB">
            <w:pPr>
              <w:pBdr>
                <w:between w:val="nil"/>
              </w:pBdr>
              <w:rPr>
                <w:color w:val="000000"/>
                <w:sz w:val="28"/>
                <w:szCs w:val="28"/>
              </w:rPr>
            </w:pPr>
            <w:r w:rsidRPr="00B3001B">
              <w:rPr>
                <w:color w:val="000000"/>
                <w:sz w:val="28"/>
                <w:szCs w:val="28"/>
              </w:rPr>
              <w:t>Замена сальников выше названных цилиндров</w:t>
            </w:r>
          </w:p>
        </w:tc>
        <w:tc>
          <w:tcPr>
            <w:tcW w:w="1021" w:type="dxa"/>
          </w:tcPr>
          <w:p w14:paraId="5F1D74D3"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3851580E" w14:textId="77777777" w:rsidTr="007F61AB">
        <w:trPr>
          <w:trHeight w:val="330"/>
        </w:trPr>
        <w:tc>
          <w:tcPr>
            <w:tcW w:w="8897" w:type="dxa"/>
          </w:tcPr>
          <w:p w14:paraId="0DA1B686" w14:textId="77777777" w:rsidR="00317ABD" w:rsidRPr="00B3001B" w:rsidRDefault="00317ABD" w:rsidP="007F61AB">
            <w:pPr>
              <w:pBdr>
                <w:between w:val="nil"/>
              </w:pBdr>
              <w:rPr>
                <w:color w:val="000000"/>
                <w:sz w:val="28"/>
                <w:szCs w:val="28"/>
              </w:rPr>
            </w:pPr>
            <w:r w:rsidRPr="00B3001B">
              <w:rPr>
                <w:color w:val="000000"/>
                <w:sz w:val="28"/>
                <w:szCs w:val="28"/>
              </w:rPr>
              <w:t>Замена гидроаккумуляторов</w:t>
            </w:r>
          </w:p>
        </w:tc>
        <w:tc>
          <w:tcPr>
            <w:tcW w:w="1021" w:type="dxa"/>
          </w:tcPr>
          <w:p w14:paraId="0FE3FC43"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07557B36" w14:textId="77777777" w:rsidTr="007F61AB">
        <w:trPr>
          <w:trHeight w:val="330"/>
        </w:trPr>
        <w:tc>
          <w:tcPr>
            <w:tcW w:w="8897" w:type="dxa"/>
          </w:tcPr>
          <w:p w14:paraId="23ABD007" w14:textId="77777777" w:rsidR="00317ABD" w:rsidRPr="00B3001B" w:rsidRDefault="00317ABD" w:rsidP="007F61AB">
            <w:pPr>
              <w:pBdr>
                <w:between w:val="nil"/>
              </w:pBdr>
              <w:rPr>
                <w:color w:val="000000"/>
                <w:sz w:val="28"/>
                <w:szCs w:val="28"/>
              </w:rPr>
            </w:pPr>
            <w:r w:rsidRPr="00B3001B">
              <w:rPr>
                <w:color w:val="000000"/>
                <w:sz w:val="28"/>
                <w:szCs w:val="28"/>
              </w:rPr>
              <w:t>Зарядка гидроаккумуляторов</w:t>
            </w:r>
          </w:p>
        </w:tc>
        <w:tc>
          <w:tcPr>
            <w:tcW w:w="1021" w:type="dxa"/>
          </w:tcPr>
          <w:p w14:paraId="11586633" w14:textId="77777777" w:rsidR="00317ABD" w:rsidRPr="00B3001B" w:rsidRDefault="00317ABD" w:rsidP="007F61AB">
            <w:pPr>
              <w:pBdr>
                <w:between w:val="nil"/>
              </w:pBdr>
              <w:jc w:val="center"/>
              <w:rPr>
                <w:color w:val="000000"/>
                <w:sz w:val="28"/>
                <w:szCs w:val="28"/>
              </w:rPr>
            </w:pPr>
            <w:r w:rsidRPr="00B3001B">
              <w:rPr>
                <w:color w:val="000000"/>
                <w:sz w:val="28"/>
                <w:szCs w:val="28"/>
              </w:rPr>
              <w:t>3</w:t>
            </w:r>
          </w:p>
        </w:tc>
      </w:tr>
      <w:tr w:rsidR="00317ABD" w:rsidRPr="00B3001B" w14:paraId="76B8AB00" w14:textId="77777777" w:rsidTr="007F61AB">
        <w:trPr>
          <w:trHeight w:val="330"/>
        </w:trPr>
        <w:tc>
          <w:tcPr>
            <w:tcW w:w="8897" w:type="dxa"/>
          </w:tcPr>
          <w:p w14:paraId="7564816F" w14:textId="77777777" w:rsidR="00317ABD" w:rsidRPr="00B3001B" w:rsidRDefault="00317ABD" w:rsidP="007F61AB">
            <w:pPr>
              <w:pBdr>
                <w:between w:val="nil"/>
              </w:pBdr>
              <w:rPr>
                <w:color w:val="000000"/>
                <w:sz w:val="28"/>
                <w:szCs w:val="28"/>
              </w:rPr>
            </w:pPr>
            <w:r w:rsidRPr="00B3001B">
              <w:rPr>
                <w:color w:val="000000"/>
                <w:sz w:val="28"/>
                <w:szCs w:val="28"/>
              </w:rPr>
              <w:t>Замена пружины педали тормоза</w:t>
            </w:r>
          </w:p>
        </w:tc>
        <w:tc>
          <w:tcPr>
            <w:tcW w:w="1021" w:type="dxa"/>
          </w:tcPr>
          <w:p w14:paraId="2BC66FB8"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2085F9CC" w14:textId="77777777" w:rsidTr="007F61AB">
        <w:trPr>
          <w:trHeight w:val="330"/>
        </w:trPr>
        <w:tc>
          <w:tcPr>
            <w:tcW w:w="8897" w:type="dxa"/>
          </w:tcPr>
          <w:p w14:paraId="258511F1" w14:textId="77777777" w:rsidR="00317ABD" w:rsidRPr="00B3001B" w:rsidRDefault="00317ABD" w:rsidP="007F61AB">
            <w:pPr>
              <w:pBdr>
                <w:between w:val="nil"/>
              </w:pBdr>
              <w:rPr>
                <w:color w:val="000000"/>
                <w:sz w:val="28"/>
                <w:szCs w:val="28"/>
              </w:rPr>
            </w:pPr>
            <w:r w:rsidRPr="00B3001B">
              <w:rPr>
                <w:color w:val="000000"/>
                <w:sz w:val="28"/>
                <w:szCs w:val="28"/>
              </w:rPr>
              <w:t xml:space="preserve">Замена мотора поворота </w:t>
            </w:r>
            <w:proofErr w:type="spellStart"/>
            <w:r w:rsidRPr="00B3001B">
              <w:rPr>
                <w:color w:val="000000"/>
                <w:sz w:val="28"/>
                <w:szCs w:val="28"/>
              </w:rPr>
              <w:t>спрейдера</w:t>
            </w:r>
            <w:proofErr w:type="spellEnd"/>
          </w:p>
        </w:tc>
        <w:tc>
          <w:tcPr>
            <w:tcW w:w="1021" w:type="dxa"/>
          </w:tcPr>
          <w:p w14:paraId="7D0E1699"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20F6483A" w14:textId="77777777" w:rsidTr="007F61AB">
        <w:trPr>
          <w:trHeight w:val="276"/>
        </w:trPr>
        <w:tc>
          <w:tcPr>
            <w:tcW w:w="8897" w:type="dxa"/>
          </w:tcPr>
          <w:p w14:paraId="4ECCD7A8" w14:textId="77777777" w:rsidR="00317ABD" w:rsidRPr="00B3001B" w:rsidRDefault="00317ABD" w:rsidP="007F61AB">
            <w:pPr>
              <w:pBdr>
                <w:between w:val="nil"/>
              </w:pBdr>
              <w:rPr>
                <w:color w:val="000000"/>
                <w:sz w:val="28"/>
                <w:szCs w:val="28"/>
              </w:rPr>
            </w:pPr>
            <w:r w:rsidRPr="00B3001B">
              <w:rPr>
                <w:color w:val="000000"/>
                <w:sz w:val="28"/>
                <w:szCs w:val="28"/>
              </w:rPr>
              <w:t xml:space="preserve">Замена одного главного клапана </w:t>
            </w:r>
            <w:proofErr w:type="spellStart"/>
            <w:r w:rsidRPr="00B3001B">
              <w:rPr>
                <w:color w:val="000000"/>
                <w:sz w:val="28"/>
                <w:szCs w:val="28"/>
              </w:rPr>
              <w:t>спрейдера</w:t>
            </w:r>
            <w:proofErr w:type="spellEnd"/>
          </w:p>
        </w:tc>
        <w:tc>
          <w:tcPr>
            <w:tcW w:w="1021" w:type="dxa"/>
          </w:tcPr>
          <w:p w14:paraId="237A2BFD"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4CDC4192" w14:textId="77777777" w:rsidTr="007F61AB">
        <w:trPr>
          <w:trHeight w:val="330"/>
        </w:trPr>
        <w:tc>
          <w:tcPr>
            <w:tcW w:w="8897" w:type="dxa"/>
          </w:tcPr>
          <w:p w14:paraId="233D9F35" w14:textId="77777777" w:rsidR="00317ABD" w:rsidRPr="00B3001B" w:rsidRDefault="00317ABD" w:rsidP="007F61AB">
            <w:pPr>
              <w:pBdr>
                <w:between w:val="nil"/>
              </w:pBdr>
              <w:rPr>
                <w:color w:val="000000"/>
                <w:sz w:val="28"/>
                <w:szCs w:val="28"/>
              </w:rPr>
            </w:pPr>
            <w:r w:rsidRPr="00B3001B">
              <w:rPr>
                <w:color w:val="000000"/>
                <w:sz w:val="28"/>
                <w:szCs w:val="28"/>
              </w:rPr>
              <w:t>Демонтаж или монтаж стрелы**</w:t>
            </w:r>
          </w:p>
        </w:tc>
        <w:tc>
          <w:tcPr>
            <w:tcW w:w="1021" w:type="dxa"/>
          </w:tcPr>
          <w:p w14:paraId="0E116855" w14:textId="77777777" w:rsidR="00317ABD" w:rsidRPr="00B3001B" w:rsidRDefault="00317ABD" w:rsidP="007F61AB">
            <w:pPr>
              <w:pBdr>
                <w:between w:val="nil"/>
              </w:pBdr>
              <w:jc w:val="center"/>
              <w:rPr>
                <w:color w:val="000000"/>
                <w:sz w:val="28"/>
                <w:szCs w:val="28"/>
              </w:rPr>
            </w:pPr>
            <w:r w:rsidRPr="00B3001B">
              <w:rPr>
                <w:color w:val="000000"/>
                <w:sz w:val="28"/>
                <w:szCs w:val="28"/>
              </w:rPr>
              <w:t>6</w:t>
            </w:r>
          </w:p>
        </w:tc>
      </w:tr>
      <w:tr w:rsidR="00317ABD" w:rsidRPr="00B3001B" w14:paraId="2F2CF652" w14:textId="77777777" w:rsidTr="007F61AB">
        <w:trPr>
          <w:trHeight w:val="330"/>
        </w:trPr>
        <w:tc>
          <w:tcPr>
            <w:tcW w:w="8897" w:type="dxa"/>
          </w:tcPr>
          <w:p w14:paraId="38CC5CD3" w14:textId="77777777" w:rsidR="00317ABD" w:rsidRPr="00B3001B" w:rsidRDefault="00317ABD" w:rsidP="007F61AB">
            <w:pPr>
              <w:pBdr>
                <w:between w:val="nil"/>
              </w:pBdr>
              <w:rPr>
                <w:color w:val="000000"/>
                <w:sz w:val="28"/>
                <w:szCs w:val="28"/>
              </w:rPr>
            </w:pPr>
            <w:r w:rsidRPr="00B3001B">
              <w:rPr>
                <w:color w:val="000000"/>
                <w:sz w:val="28"/>
                <w:szCs w:val="28"/>
              </w:rPr>
              <w:t xml:space="preserve">Демонтаж или монтаж </w:t>
            </w:r>
            <w:proofErr w:type="spellStart"/>
            <w:r w:rsidRPr="00B3001B">
              <w:rPr>
                <w:color w:val="000000"/>
                <w:sz w:val="28"/>
                <w:szCs w:val="28"/>
              </w:rPr>
              <w:t>спрейдера</w:t>
            </w:r>
            <w:proofErr w:type="spellEnd"/>
            <w:r w:rsidRPr="00B3001B">
              <w:rPr>
                <w:color w:val="000000"/>
                <w:sz w:val="28"/>
                <w:szCs w:val="28"/>
              </w:rPr>
              <w:t>**</w:t>
            </w:r>
          </w:p>
        </w:tc>
        <w:tc>
          <w:tcPr>
            <w:tcW w:w="1021" w:type="dxa"/>
          </w:tcPr>
          <w:p w14:paraId="1311DBE1"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095DCC36" w14:textId="77777777" w:rsidTr="007F61AB">
        <w:trPr>
          <w:trHeight w:val="330"/>
        </w:trPr>
        <w:tc>
          <w:tcPr>
            <w:tcW w:w="8897" w:type="dxa"/>
          </w:tcPr>
          <w:p w14:paraId="6AF26860" w14:textId="77777777" w:rsidR="00317ABD" w:rsidRPr="00B3001B" w:rsidRDefault="00317ABD" w:rsidP="007F61AB">
            <w:pPr>
              <w:pBdr>
                <w:between w:val="nil"/>
              </w:pBdr>
              <w:rPr>
                <w:color w:val="000000"/>
                <w:sz w:val="28"/>
                <w:szCs w:val="28"/>
              </w:rPr>
            </w:pPr>
            <w:r w:rsidRPr="00B3001B">
              <w:rPr>
                <w:color w:val="000000"/>
                <w:sz w:val="28"/>
                <w:szCs w:val="28"/>
              </w:rPr>
              <w:t>Замена пластин скольжения стрелы</w:t>
            </w:r>
          </w:p>
        </w:tc>
        <w:tc>
          <w:tcPr>
            <w:tcW w:w="1021" w:type="dxa"/>
          </w:tcPr>
          <w:p w14:paraId="709B1ABE"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1672D9AE" w14:textId="77777777" w:rsidTr="007F61AB">
        <w:trPr>
          <w:trHeight w:val="330"/>
        </w:trPr>
        <w:tc>
          <w:tcPr>
            <w:tcW w:w="8897" w:type="dxa"/>
          </w:tcPr>
          <w:p w14:paraId="6E6FD75B" w14:textId="77777777" w:rsidR="00317ABD" w:rsidRPr="00B3001B" w:rsidRDefault="00317ABD" w:rsidP="007F61AB">
            <w:pPr>
              <w:pBdr>
                <w:between w:val="nil"/>
              </w:pBdr>
              <w:rPr>
                <w:color w:val="000000"/>
                <w:sz w:val="28"/>
                <w:szCs w:val="28"/>
              </w:rPr>
            </w:pPr>
            <w:r w:rsidRPr="00B3001B">
              <w:rPr>
                <w:color w:val="000000"/>
                <w:sz w:val="28"/>
                <w:szCs w:val="28"/>
              </w:rPr>
              <w:t xml:space="preserve">Замена пластин скольжения </w:t>
            </w:r>
            <w:proofErr w:type="spellStart"/>
            <w:r w:rsidRPr="00B3001B">
              <w:rPr>
                <w:color w:val="000000"/>
                <w:sz w:val="28"/>
                <w:szCs w:val="28"/>
              </w:rPr>
              <w:t>спрейдера</w:t>
            </w:r>
            <w:proofErr w:type="spellEnd"/>
          </w:p>
        </w:tc>
        <w:tc>
          <w:tcPr>
            <w:tcW w:w="1021" w:type="dxa"/>
          </w:tcPr>
          <w:p w14:paraId="53A5B08C"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0F17A3E0" w14:textId="77777777" w:rsidTr="007F61AB">
        <w:trPr>
          <w:trHeight w:val="251"/>
        </w:trPr>
        <w:tc>
          <w:tcPr>
            <w:tcW w:w="8897" w:type="dxa"/>
          </w:tcPr>
          <w:p w14:paraId="4F15B47D" w14:textId="77777777" w:rsidR="00317ABD" w:rsidRPr="00B3001B" w:rsidRDefault="00317ABD" w:rsidP="007F61AB">
            <w:pPr>
              <w:pBdr>
                <w:between w:val="nil"/>
              </w:pBdr>
              <w:rPr>
                <w:color w:val="000000"/>
                <w:sz w:val="28"/>
                <w:szCs w:val="28"/>
              </w:rPr>
            </w:pPr>
            <w:r w:rsidRPr="00B3001B">
              <w:rPr>
                <w:color w:val="000000"/>
                <w:sz w:val="28"/>
                <w:szCs w:val="28"/>
              </w:rPr>
              <w:t xml:space="preserve">Монтаж или демонтаж поворотного механизма </w:t>
            </w:r>
            <w:proofErr w:type="spellStart"/>
            <w:r w:rsidRPr="00B3001B">
              <w:rPr>
                <w:color w:val="000000"/>
                <w:sz w:val="28"/>
                <w:szCs w:val="28"/>
              </w:rPr>
              <w:t>спрейдера</w:t>
            </w:r>
            <w:proofErr w:type="spellEnd"/>
            <w:r w:rsidRPr="00B3001B">
              <w:rPr>
                <w:color w:val="000000"/>
                <w:sz w:val="28"/>
                <w:szCs w:val="28"/>
              </w:rPr>
              <w:t>**</w:t>
            </w:r>
          </w:p>
        </w:tc>
        <w:tc>
          <w:tcPr>
            <w:tcW w:w="1021" w:type="dxa"/>
          </w:tcPr>
          <w:p w14:paraId="0EB9F5CE" w14:textId="77777777" w:rsidR="00317ABD" w:rsidRPr="00B3001B" w:rsidRDefault="00317ABD" w:rsidP="007F61AB">
            <w:pPr>
              <w:pBdr>
                <w:between w:val="nil"/>
              </w:pBdr>
              <w:jc w:val="center"/>
              <w:rPr>
                <w:color w:val="000000"/>
                <w:sz w:val="28"/>
                <w:szCs w:val="28"/>
              </w:rPr>
            </w:pPr>
            <w:r w:rsidRPr="00B3001B">
              <w:rPr>
                <w:color w:val="000000"/>
                <w:sz w:val="28"/>
                <w:szCs w:val="28"/>
              </w:rPr>
              <w:t>16</w:t>
            </w:r>
          </w:p>
        </w:tc>
      </w:tr>
      <w:tr w:rsidR="00317ABD" w:rsidRPr="00B3001B" w14:paraId="108AD8FA" w14:textId="77777777" w:rsidTr="007F61AB">
        <w:trPr>
          <w:trHeight w:val="317"/>
        </w:trPr>
        <w:tc>
          <w:tcPr>
            <w:tcW w:w="8897" w:type="dxa"/>
          </w:tcPr>
          <w:p w14:paraId="18F67928" w14:textId="77777777" w:rsidR="00317ABD" w:rsidRPr="00B3001B" w:rsidRDefault="00317ABD" w:rsidP="007F61AB">
            <w:pPr>
              <w:pBdr>
                <w:between w:val="nil"/>
              </w:pBdr>
              <w:rPr>
                <w:color w:val="000000"/>
                <w:sz w:val="28"/>
                <w:szCs w:val="28"/>
              </w:rPr>
            </w:pPr>
            <w:r w:rsidRPr="00B3001B">
              <w:rPr>
                <w:color w:val="000000"/>
                <w:sz w:val="28"/>
                <w:szCs w:val="28"/>
              </w:rPr>
              <w:t>Разборка стрелы на внутреннюю и наружную часть**</w:t>
            </w:r>
          </w:p>
        </w:tc>
        <w:tc>
          <w:tcPr>
            <w:tcW w:w="1021" w:type="dxa"/>
          </w:tcPr>
          <w:p w14:paraId="4292B086" w14:textId="77777777" w:rsidR="00317ABD" w:rsidRPr="00B3001B" w:rsidRDefault="00317ABD" w:rsidP="007F61AB">
            <w:pPr>
              <w:pBdr>
                <w:between w:val="nil"/>
              </w:pBdr>
              <w:jc w:val="center"/>
              <w:rPr>
                <w:color w:val="000000"/>
                <w:sz w:val="28"/>
                <w:szCs w:val="28"/>
              </w:rPr>
            </w:pPr>
            <w:r w:rsidRPr="00B3001B">
              <w:rPr>
                <w:color w:val="000000"/>
                <w:sz w:val="28"/>
                <w:szCs w:val="28"/>
              </w:rPr>
              <w:t>16</w:t>
            </w:r>
          </w:p>
        </w:tc>
      </w:tr>
      <w:tr w:rsidR="00317ABD" w:rsidRPr="00B3001B" w14:paraId="564B4D31" w14:textId="77777777" w:rsidTr="007F61AB">
        <w:trPr>
          <w:trHeight w:val="330"/>
        </w:trPr>
        <w:tc>
          <w:tcPr>
            <w:tcW w:w="8897" w:type="dxa"/>
          </w:tcPr>
          <w:p w14:paraId="39B2AF8F" w14:textId="77777777" w:rsidR="00317ABD" w:rsidRPr="00B3001B" w:rsidRDefault="00317ABD" w:rsidP="007F61AB">
            <w:pPr>
              <w:pBdr>
                <w:between w:val="nil"/>
              </w:pBdr>
              <w:rPr>
                <w:color w:val="000000"/>
                <w:sz w:val="28"/>
                <w:szCs w:val="28"/>
              </w:rPr>
            </w:pPr>
            <w:r w:rsidRPr="00B3001B">
              <w:rPr>
                <w:color w:val="000000"/>
                <w:sz w:val="28"/>
                <w:szCs w:val="28"/>
              </w:rPr>
              <w:t>Сборка стрелы</w:t>
            </w:r>
          </w:p>
        </w:tc>
        <w:tc>
          <w:tcPr>
            <w:tcW w:w="1021" w:type="dxa"/>
          </w:tcPr>
          <w:p w14:paraId="1705D865" w14:textId="77777777" w:rsidR="00317ABD" w:rsidRPr="00B3001B" w:rsidRDefault="00317ABD" w:rsidP="007F61AB">
            <w:pPr>
              <w:pBdr>
                <w:between w:val="nil"/>
              </w:pBdr>
              <w:jc w:val="center"/>
              <w:rPr>
                <w:color w:val="000000"/>
                <w:sz w:val="28"/>
                <w:szCs w:val="28"/>
              </w:rPr>
            </w:pPr>
            <w:r w:rsidRPr="00B3001B">
              <w:rPr>
                <w:color w:val="000000"/>
                <w:sz w:val="28"/>
                <w:szCs w:val="28"/>
              </w:rPr>
              <w:t>16</w:t>
            </w:r>
          </w:p>
        </w:tc>
      </w:tr>
      <w:tr w:rsidR="00317ABD" w:rsidRPr="00B3001B" w14:paraId="214847CE" w14:textId="77777777" w:rsidTr="007F61AB">
        <w:trPr>
          <w:trHeight w:val="330"/>
        </w:trPr>
        <w:tc>
          <w:tcPr>
            <w:tcW w:w="8897" w:type="dxa"/>
          </w:tcPr>
          <w:p w14:paraId="21DD3AFA" w14:textId="77777777" w:rsidR="00317ABD" w:rsidRPr="00B3001B" w:rsidRDefault="00317ABD" w:rsidP="007F61AB">
            <w:pPr>
              <w:pBdr>
                <w:between w:val="nil"/>
              </w:pBdr>
              <w:rPr>
                <w:color w:val="000000"/>
                <w:sz w:val="28"/>
                <w:szCs w:val="28"/>
              </w:rPr>
            </w:pPr>
            <w:r w:rsidRPr="00B3001B">
              <w:rPr>
                <w:color w:val="000000"/>
                <w:sz w:val="28"/>
                <w:szCs w:val="28"/>
              </w:rPr>
              <w:t>Замена подшипника (втулки) стрелы</w:t>
            </w:r>
          </w:p>
        </w:tc>
        <w:tc>
          <w:tcPr>
            <w:tcW w:w="1021" w:type="dxa"/>
          </w:tcPr>
          <w:p w14:paraId="3F2C4B0F"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68F9D882" w14:textId="77777777" w:rsidTr="007F61AB">
        <w:trPr>
          <w:trHeight w:val="330"/>
        </w:trPr>
        <w:tc>
          <w:tcPr>
            <w:tcW w:w="8897" w:type="dxa"/>
          </w:tcPr>
          <w:p w14:paraId="6CF77D01" w14:textId="77777777" w:rsidR="00317ABD" w:rsidRPr="00B3001B" w:rsidRDefault="00317ABD" w:rsidP="007F61AB">
            <w:pPr>
              <w:pBdr>
                <w:between w:val="nil"/>
              </w:pBdr>
              <w:rPr>
                <w:color w:val="000000"/>
                <w:sz w:val="28"/>
                <w:szCs w:val="28"/>
              </w:rPr>
            </w:pPr>
            <w:r w:rsidRPr="00B3001B">
              <w:rPr>
                <w:color w:val="000000"/>
                <w:sz w:val="28"/>
                <w:szCs w:val="28"/>
              </w:rPr>
              <w:t xml:space="preserve">Монтаж или демонтаж привода </w:t>
            </w:r>
            <w:proofErr w:type="spellStart"/>
            <w:r w:rsidRPr="00B3001B">
              <w:rPr>
                <w:color w:val="000000"/>
                <w:sz w:val="28"/>
                <w:szCs w:val="28"/>
              </w:rPr>
              <w:t>спрейдера</w:t>
            </w:r>
            <w:proofErr w:type="spellEnd"/>
            <w:r w:rsidRPr="00B3001B">
              <w:rPr>
                <w:color w:val="000000"/>
                <w:sz w:val="28"/>
                <w:szCs w:val="28"/>
              </w:rPr>
              <w:t>**</w:t>
            </w:r>
          </w:p>
        </w:tc>
        <w:tc>
          <w:tcPr>
            <w:tcW w:w="1021" w:type="dxa"/>
          </w:tcPr>
          <w:p w14:paraId="6D838107"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35CF5F96" w14:textId="77777777" w:rsidTr="007F61AB">
        <w:trPr>
          <w:trHeight w:val="330"/>
        </w:trPr>
        <w:tc>
          <w:tcPr>
            <w:tcW w:w="8897" w:type="dxa"/>
          </w:tcPr>
          <w:p w14:paraId="53F3F3E1" w14:textId="77777777" w:rsidR="00317ABD" w:rsidRPr="00B3001B" w:rsidRDefault="00317ABD" w:rsidP="007F61AB">
            <w:pPr>
              <w:pBdr>
                <w:between w:val="nil"/>
              </w:pBdr>
              <w:rPr>
                <w:color w:val="000000"/>
                <w:sz w:val="28"/>
                <w:szCs w:val="28"/>
              </w:rPr>
            </w:pPr>
            <w:r w:rsidRPr="00B3001B">
              <w:rPr>
                <w:color w:val="000000"/>
                <w:sz w:val="28"/>
                <w:szCs w:val="28"/>
              </w:rPr>
              <w:t xml:space="preserve">Замена редуктора привода </w:t>
            </w:r>
            <w:proofErr w:type="spellStart"/>
            <w:r w:rsidRPr="00B3001B">
              <w:rPr>
                <w:color w:val="000000"/>
                <w:sz w:val="28"/>
                <w:szCs w:val="28"/>
              </w:rPr>
              <w:t>спрейдера</w:t>
            </w:r>
            <w:proofErr w:type="spellEnd"/>
          </w:p>
        </w:tc>
        <w:tc>
          <w:tcPr>
            <w:tcW w:w="1021" w:type="dxa"/>
          </w:tcPr>
          <w:p w14:paraId="50DFD3DB" w14:textId="77777777" w:rsidR="00317ABD" w:rsidRPr="00B3001B" w:rsidRDefault="00317ABD" w:rsidP="007F61AB">
            <w:pPr>
              <w:pBdr>
                <w:between w:val="nil"/>
              </w:pBdr>
              <w:jc w:val="center"/>
              <w:rPr>
                <w:color w:val="000000"/>
                <w:sz w:val="28"/>
                <w:szCs w:val="28"/>
              </w:rPr>
            </w:pPr>
            <w:r w:rsidRPr="00B3001B">
              <w:rPr>
                <w:color w:val="000000"/>
                <w:sz w:val="28"/>
                <w:szCs w:val="28"/>
              </w:rPr>
              <w:t>3</w:t>
            </w:r>
          </w:p>
        </w:tc>
      </w:tr>
      <w:tr w:rsidR="00317ABD" w:rsidRPr="00B3001B" w14:paraId="5222AB5A" w14:textId="77777777" w:rsidTr="007F61AB">
        <w:trPr>
          <w:trHeight w:val="330"/>
        </w:trPr>
        <w:tc>
          <w:tcPr>
            <w:tcW w:w="8897" w:type="dxa"/>
          </w:tcPr>
          <w:p w14:paraId="6F92CDF6" w14:textId="77777777" w:rsidR="00317ABD" w:rsidRPr="00B3001B" w:rsidRDefault="00317ABD" w:rsidP="007F61AB">
            <w:pPr>
              <w:pBdr>
                <w:between w:val="nil"/>
              </w:pBdr>
              <w:rPr>
                <w:color w:val="000000"/>
                <w:sz w:val="28"/>
                <w:szCs w:val="28"/>
              </w:rPr>
            </w:pPr>
            <w:r w:rsidRPr="00B3001B">
              <w:rPr>
                <w:color w:val="000000"/>
                <w:sz w:val="28"/>
                <w:szCs w:val="28"/>
              </w:rPr>
              <w:t xml:space="preserve">Ремонт редуктора привода </w:t>
            </w:r>
            <w:proofErr w:type="spellStart"/>
            <w:r w:rsidRPr="00B3001B">
              <w:rPr>
                <w:color w:val="000000"/>
                <w:sz w:val="28"/>
                <w:szCs w:val="28"/>
              </w:rPr>
              <w:t>спрейдера</w:t>
            </w:r>
            <w:proofErr w:type="spellEnd"/>
          </w:p>
        </w:tc>
        <w:tc>
          <w:tcPr>
            <w:tcW w:w="1021" w:type="dxa"/>
          </w:tcPr>
          <w:p w14:paraId="6DF459B7"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06D9C97D" w14:textId="77777777" w:rsidTr="007F61AB">
        <w:trPr>
          <w:trHeight w:val="330"/>
        </w:trPr>
        <w:tc>
          <w:tcPr>
            <w:tcW w:w="8897" w:type="dxa"/>
          </w:tcPr>
          <w:p w14:paraId="17148EDD" w14:textId="77777777" w:rsidR="00317ABD" w:rsidRPr="00B3001B" w:rsidRDefault="00317ABD" w:rsidP="007F61AB">
            <w:pPr>
              <w:pBdr>
                <w:between w:val="nil"/>
              </w:pBdr>
              <w:rPr>
                <w:color w:val="000000"/>
                <w:sz w:val="28"/>
                <w:szCs w:val="28"/>
              </w:rPr>
            </w:pPr>
            <w:r w:rsidRPr="00B3001B">
              <w:rPr>
                <w:color w:val="000000"/>
                <w:sz w:val="28"/>
                <w:szCs w:val="28"/>
              </w:rPr>
              <w:t xml:space="preserve">Замена тормоза привода </w:t>
            </w:r>
            <w:proofErr w:type="spellStart"/>
            <w:r w:rsidRPr="00B3001B">
              <w:rPr>
                <w:color w:val="000000"/>
                <w:sz w:val="28"/>
                <w:szCs w:val="28"/>
              </w:rPr>
              <w:t>спрейдера</w:t>
            </w:r>
            <w:proofErr w:type="spellEnd"/>
          </w:p>
        </w:tc>
        <w:tc>
          <w:tcPr>
            <w:tcW w:w="1021" w:type="dxa"/>
          </w:tcPr>
          <w:p w14:paraId="0AB96EBC" w14:textId="77777777" w:rsidR="00317ABD" w:rsidRPr="00B3001B" w:rsidRDefault="00317ABD" w:rsidP="007F61AB">
            <w:pPr>
              <w:pBdr>
                <w:between w:val="nil"/>
              </w:pBdr>
              <w:jc w:val="center"/>
              <w:rPr>
                <w:color w:val="000000"/>
                <w:sz w:val="28"/>
                <w:szCs w:val="28"/>
              </w:rPr>
            </w:pPr>
            <w:r w:rsidRPr="00B3001B">
              <w:rPr>
                <w:color w:val="000000"/>
                <w:sz w:val="28"/>
                <w:szCs w:val="28"/>
              </w:rPr>
              <w:t>3</w:t>
            </w:r>
          </w:p>
        </w:tc>
      </w:tr>
      <w:tr w:rsidR="00317ABD" w:rsidRPr="00B3001B" w14:paraId="04BFB74B" w14:textId="77777777" w:rsidTr="007F61AB">
        <w:trPr>
          <w:trHeight w:val="330"/>
        </w:trPr>
        <w:tc>
          <w:tcPr>
            <w:tcW w:w="8897" w:type="dxa"/>
          </w:tcPr>
          <w:p w14:paraId="6C1373CF" w14:textId="77777777" w:rsidR="00317ABD" w:rsidRPr="00B3001B" w:rsidRDefault="00317ABD" w:rsidP="007F61AB">
            <w:pPr>
              <w:pBdr>
                <w:between w:val="nil"/>
              </w:pBdr>
              <w:rPr>
                <w:color w:val="000000"/>
                <w:sz w:val="28"/>
                <w:szCs w:val="28"/>
              </w:rPr>
            </w:pPr>
            <w:r w:rsidRPr="00B3001B">
              <w:rPr>
                <w:color w:val="000000"/>
                <w:sz w:val="28"/>
                <w:szCs w:val="28"/>
              </w:rPr>
              <w:t xml:space="preserve">Ремонт тормоза привода </w:t>
            </w:r>
            <w:proofErr w:type="spellStart"/>
            <w:r w:rsidRPr="00B3001B">
              <w:rPr>
                <w:color w:val="000000"/>
                <w:sz w:val="28"/>
                <w:szCs w:val="28"/>
              </w:rPr>
              <w:t>спрейдера</w:t>
            </w:r>
            <w:proofErr w:type="spellEnd"/>
          </w:p>
        </w:tc>
        <w:tc>
          <w:tcPr>
            <w:tcW w:w="1021" w:type="dxa"/>
          </w:tcPr>
          <w:p w14:paraId="414EBD44"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56A8FF74" w14:textId="77777777" w:rsidTr="007F61AB">
        <w:trPr>
          <w:trHeight w:val="330"/>
        </w:trPr>
        <w:tc>
          <w:tcPr>
            <w:tcW w:w="8897" w:type="dxa"/>
          </w:tcPr>
          <w:p w14:paraId="49E766B4" w14:textId="77777777" w:rsidR="00317ABD" w:rsidRPr="00B3001B" w:rsidRDefault="00317ABD" w:rsidP="007F61AB">
            <w:pPr>
              <w:pBdr>
                <w:between w:val="nil"/>
              </w:pBdr>
              <w:rPr>
                <w:color w:val="000000"/>
                <w:sz w:val="28"/>
                <w:szCs w:val="28"/>
              </w:rPr>
            </w:pPr>
            <w:r w:rsidRPr="00B3001B">
              <w:rPr>
                <w:color w:val="000000"/>
                <w:sz w:val="28"/>
                <w:szCs w:val="28"/>
              </w:rPr>
              <w:t xml:space="preserve">Замена цепи привода </w:t>
            </w:r>
            <w:proofErr w:type="spellStart"/>
            <w:r w:rsidRPr="00B3001B">
              <w:rPr>
                <w:color w:val="000000"/>
                <w:sz w:val="28"/>
                <w:szCs w:val="28"/>
              </w:rPr>
              <w:t>спрейдера</w:t>
            </w:r>
            <w:proofErr w:type="spellEnd"/>
            <w:r w:rsidRPr="00B3001B">
              <w:rPr>
                <w:color w:val="000000"/>
                <w:sz w:val="28"/>
                <w:szCs w:val="28"/>
              </w:rPr>
              <w:t>*</w:t>
            </w:r>
          </w:p>
        </w:tc>
        <w:tc>
          <w:tcPr>
            <w:tcW w:w="1021" w:type="dxa"/>
          </w:tcPr>
          <w:p w14:paraId="4D5BD28B"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79B1088A" w14:textId="77777777" w:rsidTr="007F61AB">
        <w:trPr>
          <w:trHeight w:val="330"/>
        </w:trPr>
        <w:tc>
          <w:tcPr>
            <w:tcW w:w="8897" w:type="dxa"/>
          </w:tcPr>
          <w:p w14:paraId="2C5CE0A1" w14:textId="77777777" w:rsidR="00317ABD" w:rsidRPr="00B3001B" w:rsidRDefault="00317ABD" w:rsidP="007F61AB">
            <w:pPr>
              <w:pBdr>
                <w:between w:val="nil"/>
              </w:pBdr>
              <w:rPr>
                <w:color w:val="000000"/>
                <w:sz w:val="28"/>
                <w:szCs w:val="28"/>
              </w:rPr>
            </w:pPr>
            <w:r w:rsidRPr="00B3001B">
              <w:rPr>
                <w:color w:val="000000"/>
                <w:sz w:val="28"/>
                <w:szCs w:val="28"/>
              </w:rPr>
              <w:t>Замена 1 замка системы “</w:t>
            </w:r>
            <w:proofErr w:type="spellStart"/>
            <w:r w:rsidRPr="00B3001B">
              <w:rPr>
                <w:color w:val="000000"/>
                <w:sz w:val="28"/>
                <w:szCs w:val="28"/>
              </w:rPr>
              <w:t>twistlock</w:t>
            </w:r>
            <w:proofErr w:type="spellEnd"/>
          </w:p>
        </w:tc>
        <w:tc>
          <w:tcPr>
            <w:tcW w:w="1021" w:type="dxa"/>
          </w:tcPr>
          <w:p w14:paraId="02225204" w14:textId="77777777" w:rsidR="00317ABD" w:rsidRPr="00B3001B" w:rsidRDefault="00317ABD" w:rsidP="007F61AB">
            <w:pPr>
              <w:pBdr>
                <w:between w:val="nil"/>
              </w:pBdr>
              <w:jc w:val="center"/>
              <w:rPr>
                <w:color w:val="000000"/>
                <w:sz w:val="28"/>
                <w:szCs w:val="28"/>
              </w:rPr>
            </w:pPr>
            <w:r w:rsidRPr="00B3001B">
              <w:rPr>
                <w:color w:val="000000"/>
                <w:sz w:val="28"/>
                <w:szCs w:val="28"/>
              </w:rPr>
              <w:t>3</w:t>
            </w:r>
          </w:p>
        </w:tc>
      </w:tr>
      <w:tr w:rsidR="00317ABD" w:rsidRPr="00B3001B" w14:paraId="28EFCF7D" w14:textId="77777777" w:rsidTr="007F61AB">
        <w:trPr>
          <w:trHeight w:val="312"/>
        </w:trPr>
        <w:tc>
          <w:tcPr>
            <w:tcW w:w="8897" w:type="dxa"/>
          </w:tcPr>
          <w:p w14:paraId="17A192F8" w14:textId="77777777" w:rsidR="00317ABD" w:rsidRPr="00B3001B" w:rsidRDefault="00317ABD" w:rsidP="007F61AB">
            <w:pPr>
              <w:pBdr>
                <w:between w:val="nil"/>
              </w:pBdr>
              <w:rPr>
                <w:color w:val="000000"/>
                <w:sz w:val="28"/>
                <w:szCs w:val="28"/>
              </w:rPr>
            </w:pPr>
            <w:r w:rsidRPr="00B3001B">
              <w:rPr>
                <w:color w:val="000000"/>
                <w:sz w:val="28"/>
                <w:szCs w:val="28"/>
              </w:rPr>
              <w:t>Замена деталей привода замка системы “</w:t>
            </w:r>
            <w:proofErr w:type="spellStart"/>
            <w:r w:rsidRPr="00B3001B">
              <w:rPr>
                <w:color w:val="000000"/>
                <w:sz w:val="28"/>
                <w:szCs w:val="28"/>
              </w:rPr>
              <w:t>twistlock</w:t>
            </w:r>
            <w:proofErr w:type="spellEnd"/>
          </w:p>
        </w:tc>
        <w:tc>
          <w:tcPr>
            <w:tcW w:w="1021" w:type="dxa"/>
          </w:tcPr>
          <w:p w14:paraId="2C8FEFD0"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2C58A57C" w14:textId="77777777" w:rsidTr="007F61AB">
        <w:trPr>
          <w:trHeight w:val="330"/>
        </w:trPr>
        <w:tc>
          <w:tcPr>
            <w:tcW w:w="8897" w:type="dxa"/>
          </w:tcPr>
          <w:p w14:paraId="12F7A87C" w14:textId="77777777" w:rsidR="00317ABD" w:rsidRPr="00B3001B" w:rsidRDefault="00317ABD" w:rsidP="007F61AB">
            <w:pPr>
              <w:pBdr>
                <w:between w:val="nil"/>
              </w:pBdr>
              <w:rPr>
                <w:color w:val="000000"/>
                <w:sz w:val="28"/>
                <w:szCs w:val="28"/>
              </w:rPr>
            </w:pPr>
            <w:r w:rsidRPr="00B3001B">
              <w:rPr>
                <w:color w:val="000000"/>
                <w:sz w:val="28"/>
                <w:szCs w:val="28"/>
              </w:rPr>
              <w:t>Замена направляющей цепи кабелей стрелы</w:t>
            </w:r>
          </w:p>
        </w:tc>
        <w:tc>
          <w:tcPr>
            <w:tcW w:w="1021" w:type="dxa"/>
          </w:tcPr>
          <w:p w14:paraId="420747C2" w14:textId="77777777" w:rsidR="00317ABD" w:rsidRPr="00B3001B" w:rsidRDefault="00317ABD" w:rsidP="007F61AB">
            <w:pPr>
              <w:pBdr>
                <w:between w:val="nil"/>
              </w:pBdr>
              <w:jc w:val="center"/>
              <w:rPr>
                <w:color w:val="000000"/>
                <w:sz w:val="28"/>
                <w:szCs w:val="28"/>
              </w:rPr>
            </w:pPr>
            <w:r w:rsidRPr="00B3001B">
              <w:rPr>
                <w:color w:val="000000"/>
                <w:sz w:val="28"/>
                <w:szCs w:val="28"/>
              </w:rPr>
              <w:t>5</w:t>
            </w:r>
          </w:p>
        </w:tc>
      </w:tr>
      <w:tr w:rsidR="00317ABD" w:rsidRPr="00B3001B" w14:paraId="55F087EC" w14:textId="77777777" w:rsidTr="007F61AB">
        <w:trPr>
          <w:trHeight w:val="299"/>
        </w:trPr>
        <w:tc>
          <w:tcPr>
            <w:tcW w:w="8897" w:type="dxa"/>
          </w:tcPr>
          <w:p w14:paraId="5FD14EE0" w14:textId="77777777" w:rsidR="00317ABD" w:rsidRPr="00B3001B" w:rsidRDefault="00317ABD" w:rsidP="007F61AB">
            <w:pPr>
              <w:pBdr>
                <w:between w:val="nil"/>
              </w:pBdr>
              <w:rPr>
                <w:color w:val="000000"/>
                <w:sz w:val="28"/>
                <w:szCs w:val="28"/>
              </w:rPr>
            </w:pPr>
            <w:r w:rsidRPr="00B3001B">
              <w:rPr>
                <w:color w:val="000000"/>
                <w:sz w:val="28"/>
                <w:szCs w:val="28"/>
              </w:rPr>
              <w:t>Замена 1 звена направляющей цепи кабелей стрелы</w:t>
            </w:r>
          </w:p>
        </w:tc>
        <w:tc>
          <w:tcPr>
            <w:tcW w:w="1021" w:type="dxa"/>
          </w:tcPr>
          <w:p w14:paraId="7BCBD67E"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4DC5EE2D" w14:textId="77777777" w:rsidTr="007F61AB">
        <w:trPr>
          <w:trHeight w:val="330"/>
        </w:trPr>
        <w:tc>
          <w:tcPr>
            <w:tcW w:w="8897" w:type="dxa"/>
          </w:tcPr>
          <w:p w14:paraId="079B5529" w14:textId="77777777" w:rsidR="00317ABD" w:rsidRPr="00B3001B" w:rsidRDefault="00317ABD" w:rsidP="007F61AB">
            <w:pPr>
              <w:pBdr>
                <w:between w:val="nil"/>
              </w:pBdr>
              <w:rPr>
                <w:color w:val="000000"/>
                <w:sz w:val="28"/>
                <w:szCs w:val="28"/>
              </w:rPr>
            </w:pPr>
            <w:r w:rsidRPr="00B3001B">
              <w:rPr>
                <w:color w:val="000000"/>
                <w:sz w:val="28"/>
                <w:szCs w:val="28"/>
              </w:rPr>
              <w:t xml:space="preserve">Замена направляющей цепи кабелей </w:t>
            </w:r>
            <w:proofErr w:type="spellStart"/>
            <w:r w:rsidRPr="00B3001B">
              <w:rPr>
                <w:color w:val="000000"/>
                <w:sz w:val="28"/>
                <w:szCs w:val="28"/>
              </w:rPr>
              <w:t>спрейдера</w:t>
            </w:r>
            <w:proofErr w:type="spellEnd"/>
          </w:p>
        </w:tc>
        <w:tc>
          <w:tcPr>
            <w:tcW w:w="1021" w:type="dxa"/>
          </w:tcPr>
          <w:p w14:paraId="6D1EB300" w14:textId="77777777" w:rsidR="00317ABD" w:rsidRPr="00B3001B" w:rsidRDefault="00317ABD" w:rsidP="007F61AB">
            <w:pPr>
              <w:pBdr>
                <w:between w:val="nil"/>
              </w:pBdr>
              <w:jc w:val="center"/>
              <w:rPr>
                <w:color w:val="000000"/>
                <w:sz w:val="28"/>
                <w:szCs w:val="28"/>
              </w:rPr>
            </w:pPr>
            <w:r w:rsidRPr="00B3001B">
              <w:rPr>
                <w:color w:val="000000"/>
                <w:sz w:val="28"/>
                <w:szCs w:val="28"/>
              </w:rPr>
              <w:t>1</w:t>
            </w:r>
          </w:p>
        </w:tc>
      </w:tr>
      <w:tr w:rsidR="00317ABD" w:rsidRPr="00B3001B" w14:paraId="1D925118" w14:textId="77777777" w:rsidTr="007F61AB">
        <w:trPr>
          <w:trHeight w:val="420"/>
        </w:trPr>
        <w:tc>
          <w:tcPr>
            <w:tcW w:w="9918" w:type="dxa"/>
            <w:gridSpan w:val="2"/>
          </w:tcPr>
          <w:p w14:paraId="3D4F12D5" w14:textId="77777777" w:rsidR="00317ABD" w:rsidRPr="00B3001B" w:rsidRDefault="00317ABD" w:rsidP="007F61AB">
            <w:pPr>
              <w:pBdr>
                <w:between w:val="nil"/>
              </w:pBdr>
              <w:jc w:val="center"/>
              <w:rPr>
                <w:b/>
                <w:color w:val="000000"/>
                <w:sz w:val="28"/>
                <w:szCs w:val="28"/>
              </w:rPr>
            </w:pPr>
            <w:r w:rsidRPr="00B3001B">
              <w:rPr>
                <w:b/>
                <w:color w:val="000000"/>
                <w:sz w:val="28"/>
                <w:szCs w:val="28"/>
              </w:rPr>
              <w:t>Диагностические и наладочные работы</w:t>
            </w:r>
          </w:p>
        </w:tc>
      </w:tr>
      <w:tr w:rsidR="00317ABD" w:rsidRPr="00B3001B" w14:paraId="75885CC3" w14:textId="77777777" w:rsidTr="007F61AB">
        <w:trPr>
          <w:trHeight w:val="318"/>
        </w:trPr>
        <w:tc>
          <w:tcPr>
            <w:tcW w:w="8897" w:type="dxa"/>
          </w:tcPr>
          <w:p w14:paraId="113DC5C9" w14:textId="77777777" w:rsidR="00317ABD" w:rsidRPr="00B3001B" w:rsidRDefault="00317ABD" w:rsidP="007F61AB">
            <w:pPr>
              <w:pBdr>
                <w:between w:val="nil"/>
              </w:pBdr>
              <w:rPr>
                <w:color w:val="000000"/>
                <w:sz w:val="28"/>
                <w:szCs w:val="28"/>
              </w:rPr>
            </w:pPr>
            <w:r w:rsidRPr="00B3001B">
              <w:rPr>
                <w:color w:val="000000"/>
                <w:sz w:val="28"/>
                <w:szCs w:val="28"/>
              </w:rPr>
              <w:t>Поиск утечки в шлангах и трубопроводах (на метр длины)</w:t>
            </w:r>
          </w:p>
        </w:tc>
        <w:tc>
          <w:tcPr>
            <w:tcW w:w="1021" w:type="dxa"/>
          </w:tcPr>
          <w:p w14:paraId="09D96F1D" w14:textId="77777777" w:rsidR="00317ABD" w:rsidRPr="00B3001B" w:rsidRDefault="00317ABD" w:rsidP="007F61AB">
            <w:pPr>
              <w:pBdr>
                <w:between w:val="nil"/>
              </w:pBdr>
              <w:jc w:val="center"/>
              <w:rPr>
                <w:color w:val="000000"/>
                <w:sz w:val="28"/>
                <w:szCs w:val="28"/>
              </w:rPr>
            </w:pPr>
            <w:r w:rsidRPr="00B3001B">
              <w:rPr>
                <w:color w:val="000000"/>
                <w:sz w:val="28"/>
                <w:szCs w:val="28"/>
              </w:rPr>
              <w:t>0,33</w:t>
            </w:r>
          </w:p>
        </w:tc>
      </w:tr>
      <w:tr w:rsidR="00317ABD" w:rsidRPr="00B3001B" w14:paraId="3C990894" w14:textId="77777777" w:rsidTr="007F61AB">
        <w:trPr>
          <w:trHeight w:val="281"/>
        </w:trPr>
        <w:tc>
          <w:tcPr>
            <w:tcW w:w="8897" w:type="dxa"/>
          </w:tcPr>
          <w:p w14:paraId="0B5B8BA5" w14:textId="77777777" w:rsidR="00317ABD" w:rsidRPr="00B3001B" w:rsidRDefault="00317ABD" w:rsidP="007F61AB">
            <w:pPr>
              <w:pBdr>
                <w:between w:val="nil"/>
              </w:pBdr>
              <w:rPr>
                <w:color w:val="000000"/>
                <w:sz w:val="28"/>
                <w:szCs w:val="28"/>
              </w:rPr>
            </w:pPr>
            <w:r w:rsidRPr="00B3001B">
              <w:rPr>
                <w:color w:val="000000"/>
                <w:sz w:val="28"/>
                <w:szCs w:val="28"/>
              </w:rPr>
              <w:t>Поиск утечки в шлангах и трубопроводах загрязненных (на метр длины)</w:t>
            </w:r>
          </w:p>
        </w:tc>
        <w:tc>
          <w:tcPr>
            <w:tcW w:w="1021" w:type="dxa"/>
          </w:tcPr>
          <w:p w14:paraId="5208F482" w14:textId="77777777" w:rsidR="00317ABD" w:rsidRPr="00B3001B" w:rsidRDefault="00317ABD" w:rsidP="007F61AB">
            <w:pPr>
              <w:pBdr>
                <w:between w:val="nil"/>
              </w:pBdr>
              <w:jc w:val="center"/>
              <w:rPr>
                <w:color w:val="000000"/>
                <w:sz w:val="28"/>
                <w:szCs w:val="28"/>
              </w:rPr>
            </w:pPr>
            <w:r w:rsidRPr="00B3001B">
              <w:rPr>
                <w:color w:val="000000"/>
                <w:sz w:val="28"/>
                <w:szCs w:val="28"/>
              </w:rPr>
              <w:t>0,6</w:t>
            </w:r>
          </w:p>
        </w:tc>
      </w:tr>
      <w:tr w:rsidR="00317ABD" w:rsidRPr="00B3001B" w14:paraId="47773AE8" w14:textId="77777777" w:rsidTr="007F61AB">
        <w:trPr>
          <w:trHeight w:val="281"/>
        </w:trPr>
        <w:tc>
          <w:tcPr>
            <w:tcW w:w="8897" w:type="dxa"/>
          </w:tcPr>
          <w:p w14:paraId="55EAD813" w14:textId="77777777" w:rsidR="00317ABD" w:rsidRPr="00B3001B" w:rsidRDefault="00317ABD" w:rsidP="007F61AB">
            <w:pPr>
              <w:pBdr>
                <w:between w:val="nil"/>
              </w:pBdr>
              <w:rPr>
                <w:color w:val="000000"/>
                <w:sz w:val="28"/>
                <w:szCs w:val="28"/>
              </w:rPr>
            </w:pPr>
            <w:r w:rsidRPr="00B3001B">
              <w:rPr>
                <w:color w:val="000000"/>
                <w:sz w:val="28"/>
                <w:szCs w:val="28"/>
              </w:rPr>
              <w:t>Поиск неисправности электропроводки (на метр длины)</w:t>
            </w:r>
          </w:p>
        </w:tc>
        <w:tc>
          <w:tcPr>
            <w:tcW w:w="1021" w:type="dxa"/>
          </w:tcPr>
          <w:p w14:paraId="2D704797"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58BD8AE1" w14:textId="77777777" w:rsidTr="007F61AB">
        <w:trPr>
          <w:trHeight w:val="195"/>
        </w:trPr>
        <w:tc>
          <w:tcPr>
            <w:tcW w:w="8897" w:type="dxa"/>
          </w:tcPr>
          <w:p w14:paraId="441BA1F5" w14:textId="77777777" w:rsidR="00317ABD" w:rsidRPr="00B3001B" w:rsidRDefault="00317ABD" w:rsidP="007F61AB">
            <w:pPr>
              <w:pBdr>
                <w:between w:val="nil"/>
              </w:pBdr>
              <w:rPr>
                <w:color w:val="000000"/>
                <w:sz w:val="28"/>
                <w:szCs w:val="28"/>
              </w:rPr>
            </w:pPr>
            <w:r w:rsidRPr="00B3001B">
              <w:rPr>
                <w:color w:val="000000"/>
                <w:sz w:val="28"/>
                <w:szCs w:val="28"/>
              </w:rPr>
              <w:lastRenderedPageBreak/>
              <w:t>Поиск неисправности электропроводки загрязненной (на метр длины)</w:t>
            </w:r>
          </w:p>
        </w:tc>
        <w:tc>
          <w:tcPr>
            <w:tcW w:w="1021" w:type="dxa"/>
          </w:tcPr>
          <w:p w14:paraId="73211F60" w14:textId="77777777" w:rsidR="00317ABD" w:rsidRPr="00B3001B" w:rsidRDefault="00317ABD" w:rsidP="007F61AB">
            <w:pPr>
              <w:pBdr>
                <w:between w:val="nil"/>
              </w:pBdr>
              <w:jc w:val="center"/>
              <w:rPr>
                <w:color w:val="000000"/>
                <w:sz w:val="28"/>
                <w:szCs w:val="28"/>
              </w:rPr>
            </w:pPr>
            <w:r w:rsidRPr="00B3001B">
              <w:rPr>
                <w:color w:val="000000"/>
                <w:sz w:val="28"/>
                <w:szCs w:val="28"/>
              </w:rPr>
              <w:t>3</w:t>
            </w:r>
          </w:p>
        </w:tc>
      </w:tr>
      <w:tr w:rsidR="00317ABD" w:rsidRPr="00B3001B" w14:paraId="60E76089" w14:textId="77777777" w:rsidTr="007F61AB">
        <w:trPr>
          <w:trHeight w:val="330"/>
        </w:trPr>
        <w:tc>
          <w:tcPr>
            <w:tcW w:w="8897" w:type="dxa"/>
          </w:tcPr>
          <w:p w14:paraId="7A85ADE1" w14:textId="77777777" w:rsidR="00317ABD" w:rsidRPr="00B3001B" w:rsidRDefault="00317ABD" w:rsidP="007F61AB">
            <w:pPr>
              <w:pBdr>
                <w:between w:val="nil"/>
              </w:pBdr>
              <w:rPr>
                <w:color w:val="000000"/>
                <w:sz w:val="28"/>
                <w:szCs w:val="28"/>
              </w:rPr>
            </w:pPr>
            <w:r w:rsidRPr="00B3001B">
              <w:rPr>
                <w:color w:val="000000"/>
                <w:sz w:val="28"/>
                <w:szCs w:val="28"/>
              </w:rPr>
              <w:t>Калибровка насос-форсунки</w:t>
            </w:r>
          </w:p>
        </w:tc>
        <w:tc>
          <w:tcPr>
            <w:tcW w:w="1021" w:type="dxa"/>
          </w:tcPr>
          <w:p w14:paraId="756C9043"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141F126E" w14:textId="77777777" w:rsidTr="007F61AB">
        <w:trPr>
          <w:trHeight w:val="330"/>
        </w:trPr>
        <w:tc>
          <w:tcPr>
            <w:tcW w:w="8897" w:type="dxa"/>
          </w:tcPr>
          <w:p w14:paraId="276F4DE6" w14:textId="77777777" w:rsidR="00317ABD" w:rsidRPr="00B3001B" w:rsidRDefault="00317ABD" w:rsidP="007F61AB">
            <w:pPr>
              <w:pBdr>
                <w:between w:val="nil"/>
              </w:pBdr>
              <w:rPr>
                <w:color w:val="000000"/>
                <w:sz w:val="28"/>
                <w:szCs w:val="28"/>
              </w:rPr>
            </w:pPr>
            <w:r w:rsidRPr="00B3001B">
              <w:rPr>
                <w:color w:val="000000"/>
                <w:sz w:val="28"/>
                <w:szCs w:val="28"/>
              </w:rPr>
              <w:t>Диагностика 1 компонента двигателя</w:t>
            </w:r>
          </w:p>
        </w:tc>
        <w:tc>
          <w:tcPr>
            <w:tcW w:w="1021" w:type="dxa"/>
          </w:tcPr>
          <w:p w14:paraId="740C3A22"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175B88FA" w14:textId="77777777" w:rsidTr="007F61AB">
        <w:trPr>
          <w:trHeight w:val="330"/>
        </w:trPr>
        <w:tc>
          <w:tcPr>
            <w:tcW w:w="8897" w:type="dxa"/>
          </w:tcPr>
          <w:p w14:paraId="0712C4FB" w14:textId="77777777" w:rsidR="00317ABD" w:rsidRPr="00B3001B" w:rsidRDefault="00317ABD" w:rsidP="007F61AB">
            <w:pPr>
              <w:pBdr>
                <w:between w:val="nil"/>
              </w:pBdr>
              <w:rPr>
                <w:color w:val="000000"/>
                <w:sz w:val="28"/>
                <w:szCs w:val="28"/>
              </w:rPr>
            </w:pPr>
            <w:r w:rsidRPr="00B3001B">
              <w:rPr>
                <w:color w:val="000000"/>
                <w:sz w:val="28"/>
                <w:szCs w:val="28"/>
              </w:rPr>
              <w:t>Диагностика топливной системы</w:t>
            </w:r>
          </w:p>
        </w:tc>
        <w:tc>
          <w:tcPr>
            <w:tcW w:w="1021" w:type="dxa"/>
          </w:tcPr>
          <w:p w14:paraId="761B7B71" w14:textId="77777777" w:rsidR="00317ABD" w:rsidRPr="00B3001B" w:rsidRDefault="00317ABD" w:rsidP="007F61AB">
            <w:pPr>
              <w:pBdr>
                <w:between w:val="nil"/>
              </w:pBdr>
              <w:jc w:val="center"/>
              <w:rPr>
                <w:color w:val="000000"/>
                <w:sz w:val="28"/>
                <w:szCs w:val="28"/>
              </w:rPr>
            </w:pPr>
            <w:r w:rsidRPr="00B3001B">
              <w:rPr>
                <w:color w:val="000000"/>
                <w:sz w:val="28"/>
                <w:szCs w:val="28"/>
              </w:rPr>
              <w:t>8</w:t>
            </w:r>
          </w:p>
        </w:tc>
      </w:tr>
      <w:tr w:rsidR="00317ABD" w:rsidRPr="00B3001B" w14:paraId="1FCA8B2D" w14:textId="77777777" w:rsidTr="007F61AB">
        <w:trPr>
          <w:trHeight w:val="293"/>
        </w:trPr>
        <w:tc>
          <w:tcPr>
            <w:tcW w:w="8897" w:type="dxa"/>
          </w:tcPr>
          <w:p w14:paraId="2DA29A17" w14:textId="77777777" w:rsidR="00317ABD" w:rsidRPr="00B3001B" w:rsidRDefault="00317ABD" w:rsidP="007F61AB">
            <w:pPr>
              <w:pBdr>
                <w:between w:val="nil"/>
              </w:pBdr>
              <w:rPr>
                <w:color w:val="000000"/>
                <w:sz w:val="28"/>
                <w:szCs w:val="28"/>
              </w:rPr>
            </w:pPr>
            <w:r w:rsidRPr="00B3001B">
              <w:rPr>
                <w:color w:val="000000"/>
                <w:sz w:val="28"/>
                <w:szCs w:val="28"/>
              </w:rPr>
              <w:t>Комплексная диагностика коробки передач без демонтажа</w:t>
            </w:r>
          </w:p>
        </w:tc>
        <w:tc>
          <w:tcPr>
            <w:tcW w:w="1021" w:type="dxa"/>
          </w:tcPr>
          <w:p w14:paraId="51FE31D5"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258063A3" w14:textId="77777777" w:rsidTr="007F61AB">
        <w:trPr>
          <w:trHeight w:val="330"/>
        </w:trPr>
        <w:tc>
          <w:tcPr>
            <w:tcW w:w="8897" w:type="dxa"/>
          </w:tcPr>
          <w:p w14:paraId="384A0C2C" w14:textId="77777777" w:rsidR="00317ABD" w:rsidRPr="00B3001B" w:rsidRDefault="00317ABD" w:rsidP="007F61AB">
            <w:pPr>
              <w:pBdr>
                <w:between w:val="nil"/>
              </w:pBdr>
              <w:rPr>
                <w:color w:val="000000"/>
                <w:sz w:val="28"/>
                <w:szCs w:val="28"/>
              </w:rPr>
            </w:pPr>
            <w:r w:rsidRPr="00B3001B">
              <w:rPr>
                <w:color w:val="000000"/>
                <w:sz w:val="28"/>
                <w:szCs w:val="28"/>
              </w:rPr>
              <w:t>Калибровка коробки передач</w:t>
            </w:r>
          </w:p>
        </w:tc>
        <w:tc>
          <w:tcPr>
            <w:tcW w:w="1021" w:type="dxa"/>
          </w:tcPr>
          <w:p w14:paraId="0BC1D120"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42E24132" w14:textId="77777777" w:rsidTr="007F61AB">
        <w:trPr>
          <w:trHeight w:val="278"/>
        </w:trPr>
        <w:tc>
          <w:tcPr>
            <w:tcW w:w="8897" w:type="dxa"/>
          </w:tcPr>
          <w:p w14:paraId="497B21BB" w14:textId="77777777" w:rsidR="00317ABD" w:rsidRPr="00B3001B" w:rsidRDefault="00317ABD" w:rsidP="007F61AB">
            <w:pPr>
              <w:pBdr>
                <w:between w:val="nil"/>
              </w:pBdr>
              <w:rPr>
                <w:color w:val="000000"/>
                <w:sz w:val="28"/>
                <w:szCs w:val="28"/>
              </w:rPr>
            </w:pPr>
            <w:r w:rsidRPr="00B3001B">
              <w:rPr>
                <w:color w:val="000000"/>
                <w:sz w:val="28"/>
                <w:szCs w:val="28"/>
              </w:rPr>
              <w:t>Комплексная диагностика тормозной системы без демонтажа</w:t>
            </w:r>
          </w:p>
        </w:tc>
        <w:tc>
          <w:tcPr>
            <w:tcW w:w="1021" w:type="dxa"/>
          </w:tcPr>
          <w:p w14:paraId="13C9E1A5"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3A8BE568" w14:textId="77777777" w:rsidTr="007F61AB">
        <w:trPr>
          <w:trHeight w:val="330"/>
        </w:trPr>
        <w:tc>
          <w:tcPr>
            <w:tcW w:w="8897" w:type="dxa"/>
          </w:tcPr>
          <w:p w14:paraId="7CEBF539" w14:textId="77777777" w:rsidR="00317ABD" w:rsidRPr="00B3001B" w:rsidRDefault="00317ABD" w:rsidP="007F61AB">
            <w:pPr>
              <w:pBdr>
                <w:between w:val="nil"/>
              </w:pBdr>
              <w:rPr>
                <w:color w:val="000000"/>
                <w:sz w:val="28"/>
                <w:szCs w:val="28"/>
              </w:rPr>
            </w:pPr>
            <w:r w:rsidRPr="00B3001B">
              <w:rPr>
                <w:color w:val="000000"/>
                <w:sz w:val="28"/>
                <w:szCs w:val="28"/>
              </w:rPr>
              <w:t>Диагностика 1 функции г\п системы</w:t>
            </w:r>
          </w:p>
        </w:tc>
        <w:tc>
          <w:tcPr>
            <w:tcW w:w="1021" w:type="dxa"/>
          </w:tcPr>
          <w:p w14:paraId="032B98A7"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735A1426" w14:textId="77777777" w:rsidTr="007F61AB">
        <w:trPr>
          <w:trHeight w:val="279"/>
        </w:trPr>
        <w:tc>
          <w:tcPr>
            <w:tcW w:w="8897" w:type="dxa"/>
          </w:tcPr>
          <w:p w14:paraId="23EC9D1A" w14:textId="77777777" w:rsidR="00317ABD" w:rsidRPr="00B3001B" w:rsidRDefault="00317ABD" w:rsidP="007F61AB">
            <w:pPr>
              <w:pBdr>
                <w:between w:val="nil"/>
              </w:pBdr>
              <w:rPr>
                <w:color w:val="000000"/>
                <w:sz w:val="28"/>
                <w:szCs w:val="28"/>
              </w:rPr>
            </w:pPr>
            <w:r w:rsidRPr="00B3001B">
              <w:rPr>
                <w:color w:val="000000"/>
                <w:sz w:val="28"/>
                <w:szCs w:val="28"/>
              </w:rPr>
              <w:t>Диагностика системы защиты от опрокидывания</w:t>
            </w:r>
          </w:p>
        </w:tc>
        <w:tc>
          <w:tcPr>
            <w:tcW w:w="1021" w:type="dxa"/>
          </w:tcPr>
          <w:p w14:paraId="4753C284"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188F69E3" w14:textId="77777777" w:rsidTr="007F61AB">
        <w:trPr>
          <w:trHeight w:val="330"/>
        </w:trPr>
        <w:tc>
          <w:tcPr>
            <w:tcW w:w="8897" w:type="dxa"/>
          </w:tcPr>
          <w:p w14:paraId="61C3D99C" w14:textId="77777777" w:rsidR="00317ABD" w:rsidRPr="00B3001B" w:rsidRDefault="00317ABD" w:rsidP="007F61AB">
            <w:pPr>
              <w:pBdr>
                <w:between w:val="nil"/>
              </w:pBdr>
              <w:rPr>
                <w:color w:val="000000"/>
                <w:sz w:val="28"/>
                <w:szCs w:val="28"/>
              </w:rPr>
            </w:pPr>
            <w:r w:rsidRPr="00B3001B">
              <w:rPr>
                <w:color w:val="000000"/>
                <w:sz w:val="28"/>
                <w:szCs w:val="28"/>
              </w:rPr>
              <w:t>Калибровка системы защиты от опрокидывания</w:t>
            </w:r>
          </w:p>
        </w:tc>
        <w:tc>
          <w:tcPr>
            <w:tcW w:w="1021" w:type="dxa"/>
          </w:tcPr>
          <w:p w14:paraId="31800D6A" w14:textId="77777777" w:rsidR="00317ABD" w:rsidRPr="00B3001B" w:rsidRDefault="00317ABD" w:rsidP="007F61AB">
            <w:pPr>
              <w:pBdr>
                <w:between w:val="nil"/>
              </w:pBdr>
              <w:jc w:val="center"/>
              <w:rPr>
                <w:color w:val="000000"/>
                <w:sz w:val="28"/>
                <w:szCs w:val="28"/>
              </w:rPr>
            </w:pPr>
            <w:r w:rsidRPr="00B3001B">
              <w:rPr>
                <w:color w:val="000000"/>
                <w:sz w:val="28"/>
                <w:szCs w:val="28"/>
              </w:rPr>
              <w:t>2</w:t>
            </w:r>
          </w:p>
        </w:tc>
      </w:tr>
      <w:tr w:rsidR="00317ABD" w:rsidRPr="00B3001B" w14:paraId="50671F51" w14:textId="77777777" w:rsidTr="007F61AB">
        <w:trPr>
          <w:trHeight w:val="330"/>
        </w:trPr>
        <w:tc>
          <w:tcPr>
            <w:tcW w:w="8897" w:type="dxa"/>
          </w:tcPr>
          <w:p w14:paraId="50DDDCCA" w14:textId="77777777" w:rsidR="00317ABD" w:rsidRPr="00B3001B" w:rsidRDefault="00317ABD" w:rsidP="007F61AB">
            <w:pPr>
              <w:pBdr>
                <w:between w:val="nil"/>
              </w:pBdr>
              <w:rPr>
                <w:color w:val="000000"/>
                <w:sz w:val="28"/>
                <w:szCs w:val="28"/>
              </w:rPr>
            </w:pPr>
            <w:r w:rsidRPr="00B3001B">
              <w:rPr>
                <w:color w:val="000000"/>
                <w:sz w:val="28"/>
                <w:szCs w:val="28"/>
              </w:rPr>
              <w:t>Калибровка блока управления после замены</w:t>
            </w:r>
          </w:p>
        </w:tc>
        <w:tc>
          <w:tcPr>
            <w:tcW w:w="1021" w:type="dxa"/>
          </w:tcPr>
          <w:p w14:paraId="6A6C1B7B"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7503F64D" w14:textId="77777777" w:rsidTr="007F61AB">
        <w:trPr>
          <w:trHeight w:val="330"/>
        </w:trPr>
        <w:tc>
          <w:tcPr>
            <w:tcW w:w="8897" w:type="dxa"/>
          </w:tcPr>
          <w:p w14:paraId="1F2933E7" w14:textId="77777777" w:rsidR="00317ABD" w:rsidRPr="00B3001B" w:rsidRDefault="00317ABD" w:rsidP="007F61AB">
            <w:pPr>
              <w:pBdr>
                <w:between w:val="nil"/>
              </w:pBdr>
              <w:rPr>
                <w:color w:val="000000"/>
                <w:sz w:val="28"/>
                <w:szCs w:val="28"/>
              </w:rPr>
            </w:pPr>
            <w:r w:rsidRPr="00B3001B">
              <w:rPr>
                <w:color w:val="000000"/>
                <w:sz w:val="28"/>
                <w:szCs w:val="28"/>
              </w:rPr>
              <w:t>Визуальный поиск неисправностей 1 агрегата</w:t>
            </w:r>
          </w:p>
        </w:tc>
        <w:tc>
          <w:tcPr>
            <w:tcW w:w="1021" w:type="dxa"/>
          </w:tcPr>
          <w:p w14:paraId="0AB8F7B8" w14:textId="77777777" w:rsidR="00317ABD" w:rsidRPr="00B3001B" w:rsidRDefault="00317ABD" w:rsidP="007F61AB">
            <w:pPr>
              <w:pBdr>
                <w:between w:val="nil"/>
              </w:pBdr>
              <w:jc w:val="center"/>
              <w:rPr>
                <w:color w:val="000000"/>
                <w:sz w:val="28"/>
                <w:szCs w:val="28"/>
              </w:rPr>
            </w:pPr>
            <w:r w:rsidRPr="00B3001B">
              <w:rPr>
                <w:color w:val="000000"/>
                <w:sz w:val="28"/>
                <w:szCs w:val="28"/>
              </w:rPr>
              <w:t>4</w:t>
            </w:r>
          </w:p>
        </w:tc>
      </w:tr>
      <w:tr w:rsidR="00317ABD" w:rsidRPr="00B3001B" w14:paraId="4A102444" w14:textId="77777777" w:rsidTr="007F61AB">
        <w:trPr>
          <w:trHeight w:val="330"/>
        </w:trPr>
        <w:tc>
          <w:tcPr>
            <w:tcW w:w="8897" w:type="dxa"/>
          </w:tcPr>
          <w:p w14:paraId="340CEB79" w14:textId="77777777" w:rsidR="00317ABD" w:rsidRPr="00B3001B" w:rsidRDefault="00317ABD" w:rsidP="007F61AB">
            <w:pPr>
              <w:pBdr>
                <w:between w:val="nil"/>
              </w:pBdr>
              <w:rPr>
                <w:color w:val="000000"/>
                <w:sz w:val="28"/>
                <w:szCs w:val="28"/>
              </w:rPr>
            </w:pPr>
            <w:r w:rsidRPr="00B3001B">
              <w:rPr>
                <w:color w:val="000000"/>
                <w:sz w:val="28"/>
                <w:szCs w:val="28"/>
              </w:rPr>
              <w:t>Калибровка 1 иного компонента</w:t>
            </w:r>
          </w:p>
        </w:tc>
        <w:tc>
          <w:tcPr>
            <w:tcW w:w="1021" w:type="dxa"/>
          </w:tcPr>
          <w:p w14:paraId="6EB25267" w14:textId="77777777" w:rsidR="00317ABD" w:rsidRPr="00B3001B" w:rsidRDefault="00317ABD" w:rsidP="007F61AB">
            <w:pPr>
              <w:pBdr>
                <w:between w:val="nil"/>
              </w:pBdr>
              <w:jc w:val="center"/>
              <w:rPr>
                <w:color w:val="000000"/>
                <w:sz w:val="28"/>
                <w:szCs w:val="28"/>
              </w:rPr>
            </w:pPr>
            <w:r w:rsidRPr="00B3001B">
              <w:rPr>
                <w:color w:val="000000"/>
                <w:sz w:val="28"/>
                <w:szCs w:val="28"/>
              </w:rPr>
              <w:t>0,5</w:t>
            </w:r>
          </w:p>
        </w:tc>
      </w:tr>
    </w:tbl>
    <w:p w14:paraId="684C1F70" w14:textId="77777777" w:rsidR="00317ABD" w:rsidRPr="00B3001B" w:rsidRDefault="00317ABD" w:rsidP="00317ABD">
      <w:pPr>
        <w:pBdr>
          <w:between w:val="nil"/>
        </w:pBdr>
        <w:rPr>
          <w:color w:val="000000"/>
          <w:sz w:val="28"/>
          <w:szCs w:val="28"/>
        </w:rPr>
      </w:pPr>
      <w:r w:rsidRPr="00B3001B">
        <w:rPr>
          <w:color w:val="000000"/>
          <w:sz w:val="28"/>
          <w:szCs w:val="28"/>
        </w:rPr>
        <w:t>*Работы выполняются двумя механиками (согласно технике безопасности);</w:t>
      </w:r>
    </w:p>
    <w:p w14:paraId="4B5F0A9E" w14:textId="77777777" w:rsidR="00317ABD" w:rsidRPr="00B3001B" w:rsidRDefault="00317ABD" w:rsidP="00317ABD">
      <w:pPr>
        <w:pBdr>
          <w:between w:val="nil"/>
        </w:pBdr>
        <w:rPr>
          <w:color w:val="000000"/>
          <w:sz w:val="28"/>
          <w:szCs w:val="28"/>
        </w:rPr>
      </w:pPr>
      <w:r w:rsidRPr="00B3001B">
        <w:rPr>
          <w:color w:val="000000"/>
          <w:sz w:val="28"/>
          <w:szCs w:val="28"/>
        </w:rPr>
        <w:t>**Для производства Работ требуется грузоподъемное оборудование;</w:t>
      </w:r>
    </w:p>
    <w:p w14:paraId="18271DB4" w14:textId="77777777" w:rsidR="00317ABD" w:rsidRPr="00B3001B" w:rsidRDefault="00317ABD" w:rsidP="00317ABD">
      <w:pPr>
        <w:pBdr>
          <w:between w:val="nil"/>
        </w:pBdr>
        <w:rPr>
          <w:sz w:val="28"/>
          <w:szCs w:val="28"/>
        </w:rPr>
      </w:pPr>
      <w:r w:rsidRPr="00B3001B">
        <w:rPr>
          <w:sz w:val="28"/>
          <w:szCs w:val="28"/>
        </w:rPr>
        <w:t>***В случае если работы не входят в перечень стандартных работ, то стоимость определяется по фактически затраченному времени.</w:t>
      </w:r>
    </w:p>
    <w:p w14:paraId="2FAB2EC0" w14:textId="77777777" w:rsidR="00317ABD" w:rsidRPr="00B3001B" w:rsidRDefault="00317ABD" w:rsidP="00317ABD">
      <w:pPr>
        <w:spacing w:after="120"/>
        <w:jc w:val="right"/>
        <w:rPr>
          <w:rFonts w:eastAsia="MS Mincho"/>
          <w:szCs w:val="28"/>
        </w:rPr>
      </w:pPr>
    </w:p>
    <w:p w14:paraId="552D439B" w14:textId="77777777" w:rsidR="00317ABD" w:rsidRPr="00B3001B" w:rsidRDefault="00317ABD" w:rsidP="00317ABD">
      <w:pPr>
        <w:spacing w:after="120"/>
        <w:jc w:val="right"/>
        <w:rPr>
          <w:rFonts w:eastAsia="MS Mincho"/>
          <w:szCs w:val="28"/>
        </w:rPr>
      </w:pPr>
    </w:p>
    <w:p w14:paraId="44877291" w14:textId="77777777" w:rsidR="00317ABD" w:rsidRPr="00B3001B" w:rsidRDefault="00317ABD" w:rsidP="00317ABD">
      <w:pPr>
        <w:spacing w:after="120"/>
        <w:jc w:val="right"/>
        <w:rPr>
          <w:rFonts w:eastAsia="MS Mincho"/>
          <w:szCs w:val="28"/>
        </w:rPr>
      </w:pPr>
    </w:p>
    <w:p w14:paraId="1B42F5AD" w14:textId="77777777" w:rsidR="00317ABD" w:rsidRPr="00B3001B" w:rsidRDefault="00317ABD" w:rsidP="00317ABD">
      <w:pPr>
        <w:spacing w:after="120"/>
        <w:jc w:val="right"/>
        <w:rPr>
          <w:rFonts w:eastAsia="MS Mincho"/>
          <w:szCs w:val="28"/>
        </w:rPr>
      </w:pPr>
    </w:p>
    <w:p w14:paraId="72D7AEE2" w14:textId="77777777" w:rsidR="00317ABD" w:rsidRPr="00B3001B" w:rsidRDefault="00317ABD" w:rsidP="00317ABD">
      <w:pPr>
        <w:spacing w:after="120"/>
        <w:jc w:val="right"/>
        <w:rPr>
          <w:rFonts w:eastAsia="MS Mincho"/>
          <w:szCs w:val="28"/>
        </w:rPr>
      </w:pPr>
    </w:p>
    <w:p w14:paraId="575D076A" w14:textId="77777777" w:rsidR="00317ABD" w:rsidRPr="00B3001B" w:rsidRDefault="00317ABD" w:rsidP="00317ABD">
      <w:pPr>
        <w:spacing w:after="120"/>
        <w:jc w:val="right"/>
        <w:rPr>
          <w:rFonts w:eastAsia="MS Mincho"/>
          <w:szCs w:val="28"/>
        </w:rPr>
      </w:pPr>
    </w:p>
    <w:p w14:paraId="26F25C54" w14:textId="77777777" w:rsidR="00317ABD" w:rsidRPr="00B3001B" w:rsidRDefault="00317ABD" w:rsidP="00317ABD">
      <w:pPr>
        <w:spacing w:after="120"/>
        <w:jc w:val="right"/>
        <w:rPr>
          <w:rFonts w:eastAsia="MS Mincho"/>
          <w:szCs w:val="28"/>
        </w:rPr>
      </w:pPr>
    </w:p>
    <w:p w14:paraId="3ACCCECB" w14:textId="77777777" w:rsidR="00317ABD" w:rsidRPr="00B3001B" w:rsidRDefault="00317ABD" w:rsidP="00317ABD">
      <w:pPr>
        <w:spacing w:after="120"/>
        <w:jc w:val="right"/>
        <w:rPr>
          <w:rFonts w:eastAsia="MS Mincho"/>
          <w:szCs w:val="28"/>
        </w:rPr>
      </w:pPr>
    </w:p>
    <w:p w14:paraId="5E261823" w14:textId="77777777" w:rsidR="00317ABD" w:rsidRPr="00B3001B" w:rsidRDefault="00317ABD" w:rsidP="00317ABD">
      <w:pPr>
        <w:spacing w:after="120"/>
        <w:jc w:val="right"/>
        <w:rPr>
          <w:rFonts w:eastAsia="MS Mincho"/>
          <w:szCs w:val="28"/>
        </w:rPr>
      </w:pPr>
    </w:p>
    <w:p w14:paraId="7678E11C" w14:textId="77777777" w:rsidR="00317ABD" w:rsidRPr="00B3001B" w:rsidRDefault="00317ABD" w:rsidP="00317ABD">
      <w:pPr>
        <w:spacing w:after="120"/>
        <w:jc w:val="right"/>
        <w:rPr>
          <w:rFonts w:eastAsia="MS Mincho"/>
          <w:szCs w:val="28"/>
        </w:rPr>
      </w:pPr>
    </w:p>
    <w:p w14:paraId="1660ECAE" w14:textId="77777777" w:rsidR="00317ABD" w:rsidRPr="00B3001B" w:rsidRDefault="00317ABD" w:rsidP="00317ABD">
      <w:pPr>
        <w:spacing w:after="120"/>
        <w:jc w:val="right"/>
        <w:rPr>
          <w:rFonts w:eastAsia="MS Mincho"/>
          <w:szCs w:val="28"/>
        </w:rPr>
      </w:pPr>
    </w:p>
    <w:p w14:paraId="1F648C48" w14:textId="77777777" w:rsidR="00317ABD" w:rsidRPr="00B3001B" w:rsidRDefault="00317ABD" w:rsidP="00317ABD">
      <w:pPr>
        <w:spacing w:after="120"/>
        <w:jc w:val="right"/>
        <w:rPr>
          <w:rFonts w:eastAsia="MS Mincho"/>
          <w:szCs w:val="28"/>
        </w:rPr>
      </w:pPr>
    </w:p>
    <w:p w14:paraId="6F665B0E" w14:textId="77777777" w:rsidR="00317ABD" w:rsidRPr="00B3001B" w:rsidRDefault="00317ABD" w:rsidP="00317ABD">
      <w:pPr>
        <w:spacing w:after="120"/>
        <w:jc w:val="right"/>
        <w:rPr>
          <w:rFonts w:eastAsia="MS Mincho"/>
          <w:szCs w:val="28"/>
        </w:rPr>
      </w:pPr>
    </w:p>
    <w:p w14:paraId="44C00B11" w14:textId="77777777" w:rsidR="00317ABD" w:rsidRPr="00B3001B" w:rsidRDefault="00317ABD" w:rsidP="00317ABD">
      <w:pPr>
        <w:spacing w:after="120"/>
        <w:jc w:val="right"/>
        <w:rPr>
          <w:rFonts w:eastAsia="MS Mincho"/>
          <w:szCs w:val="28"/>
        </w:rPr>
      </w:pPr>
    </w:p>
    <w:p w14:paraId="16756312" w14:textId="77777777" w:rsidR="00317ABD" w:rsidRPr="00B3001B" w:rsidRDefault="00317ABD" w:rsidP="00317ABD">
      <w:pPr>
        <w:spacing w:after="120"/>
        <w:jc w:val="right"/>
        <w:rPr>
          <w:rFonts w:eastAsia="MS Mincho"/>
          <w:szCs w:val="28"/>
        </w:rPr>
      </w:pPr>
    </w:p>
    <w:p w14:paraId="30665F7D" w14:textId="77777777" w:rsidR="00317ABD" w:rsidRPr="00B3001B" w:rsidRDefault="00317ABD" w:rsidP="00317ABD">
      <w:pPr>
        <w:spacing w:after="120"/>
        <w:jc w:val="right"/>
        <w:rPr>
          <w:rFonts w:eastAsia="MS Mincho"/>
          <w:szCs w:val="28"/>
        </w:rPr>
      </w:pPr>
    </w:p>
    <w:p w14:paraId="626A0FDB" w14:textId="77777777" w:rsidR="00317ABD" w:rsidRPr="00B3001B" w:rsidRDefault="00317ABD" w:rsidP="00317ABD">
      <w:pPr>
        <w:spacing w:after="120"/>
        <w:rPr>
          <w:rFonts w:eastAsia="MS Mincho"/>
          <w:szCs w:val="28"/>
        </w:rPr>
      </w:pPr>
    </w:p>
    <w:p w14:paraId="19EF2F69" w14:textId="0FBD16F1" w:rsidR="00317ABD" w:rsidRDefault="00317ABD" w:rsidP="00317ABD">
      <w:pPr>
        <w:spacing w:after="120"/>
        <w:rPr>
          <w:rFonts w:eastAsia="MS Mincho"/>
          <w:szCs w:val="28"/>
        </w:rPr>
      </w:pPr>
    </w:p>
    <w:p w14:paraId="6425E7FA" w14:textId="1D414627" w:rsidR="00D60A23" w:rsidRDefault="00D60A23" w:rsidP="00317ABD">
      <w:pPr>
        <w:spacing w:after="120"/>
        <w:rPr>
          <w:rFonts w:eastAsia="MS Mincho"/>
          <w:szCs w:val="28"/>
        </w:rPr>
      </w:pPr>
    </w:p>
    <w:p w14:paraId="6C2D01F5" w14:textId="15B11243" w:rsidR="00D60A23" w:rsidRDefault="00D60A23" w:rsidP="00317ABD">
      <w:pPr>
        <w:spacing w:after="120"/>
        <w:rPr>
          <w:rFonts w:eastAsia="MS Mincho"/>
          <w:szCs w:val="28"/>
        </w:rPr>
      </w:pPr>
    </w:p>
    <w:p w14:paraId="45164A5D" w14:textId="032FAA34" w:rsidR="00D60A23" w:rsidRDefault="00D60A23" w:rsidP="00317ABD">
      <w:pPr>
        <w:spacing w:after="120"/>
        <w:rPr>
          <w:rFonts w:eastAsia="MS Mincho"/>
          <w:szCs w:val="28"/>
        </w:rPr>
      </w:pPr>
    </w:p>
    <w:p w14:paraId="56A14D41" w14:textId="77777777" w:rsidR="00D60A23" w:rsidRPr="0031375D" w:rsidRDefault="00D60A23" w:rsidP="00317ABD">
      <w:pPr>
        <w:spacing w:after="120"/>
        <w:rPr>
          <w:rFonts w:eastAsia="MS Mincho"/>
          <w:szCs w:val="28"/>
        </w:rPr>
      </w:pPr>
    </w:p>
    <w:p w14:paraId="07FA8360" w14:textId="77777777" w:rsidR="00317ABD" w:rsidRPr="00B3001B" w:rsidRDefault="00317ABD" w:rsidP="00317ABD">
      <w:pPr>
        <w:spacing w:after="120"/>
        <w:ind w:right="425"/>
        <w:jc w:val="right"/>
        <w:rPr>
          <w:rFonts w:eastAsia="MS Mincho"/>
          <w:sz w:val="28"/>
          <w:szCs w:val="28"/>
        </w:rPr>
      </w:pPr>
      <w:r w:rsidRPr="00B3001B">
        <w:rPr>
          <w:rFonts w:eastAsia="MS Mincho"/>
          <w:sz w:val="28"/>
          <w:szCs w:val="28"/>
        </w:rPr>
        <w:lastRenderedPageBreak/>
        <w:t>Приложение № 2</w:t>
      </w:r>
    </w:p>
    <w:p w14:paraId="308E9E24" w14:textId="77777777" w:rsidR="00317ABD" w:rsidRPr="00B3001B" w:rsidRDefault="00317ABD" w:rsidP="00317ABD">
      <w:pPr>
        <w:shd w:val="clear" w:color="auto" w:fill="FFFFFF"/>
        <w:jc w:val="center"/>
        <w:rPr>
          <w:b/>
          <w:bCs/>
          <w:color w:val="000000"/>
          <w:sz w:val="28"/>
          <w:szCs w:val="28"/>
        </w:rPr>
      </w:pPr>
      <w:r w:rsidRPr="00B3001B">
        <w:rPr>
          <w:b/>
          <w:sz w:val="28"/>
          <w:szCs w:val="28"/>
        </w:rPr>
        <w:t xml:space="preserve">Нормативы стандартных работ </w:t>
      </w:r>
      <w:r w:rsidRPr="00B3001B">
        <w:rPr>
          <w:b/>
          <w:bCs/>
          <w:color w:val="000000"/>
          <w:sz w:val="28"/>
          <w:szCs w:val="28"/>
        </w:rPr>
        <w:t xml:space="preserve">контейнерных перегружателей марки </w:t>
      </w:r>
      <w:r w:rsidRPr="00B3001B">
        <w:rPr>
          <w:b/>
          <w:color w:val="000000"/>
          <w:sz w:val="28"/>
          <w:szCs w:val="28"/>
          <w:shd w:val="clear" w:color="auto" w:fill="FFFFFF"/>
        </w:rPr>
        <w:t>SANY</w:t>
      </w:r>
    </w:p>
    <w:tbl>
      <w:tblPr>
        <w:tblW w:w="9771" w:type="dxa"/>
        <w:tblLook w:val="04A0" w:firstRow="1" w:lastRow="0" w:firstColumn="1" w:lastColumn="0" w:noHBand="0" w:noVBand="1"/>
      </w:tblPr>
      <w:tblGrid>
        <w:gridCol w:w="2373"/>
        <w:gridCol w:w="5685"/>
        <w:gridCol w:w="1713"/>
      </w:tblGrid>
      <w:tr w:rsidR="00317ABD" w:rsidRPr="00B3001B" w14:paraId="33444358" w14:textId="77777777" w:rsidTr="007F61AB">
        <w:trPr>
          <w:trHeight w:val="1170"/>
        </w:trPr>
        <w:tc>
          <w:tcPr>
            <w:tcW w:w="2373" w:type="dxa"/>
            <w:tcBorders>
              <w:top w:val="single" w:sz="8" w:space="0" w:color="auto"/>
              <w:left w:val="single" w:sz="8" w:space="0" w:color="auto"/>
              <w:bottom w:val="single" w:sz="8" w:space="0" w:color="auto"/>
              <w:right w:val="single" w:sz="8" w:space="0" w:color="auto"/>
            </w:tcBorders>
            <w:shd w:val="clear" w:color="auto" w:fill="auto"/>
            <w:vAlign w:val="center"/>
            <w:hideMark/>
          </w:tcPr>
          <w:p w14:paraId="6A55A19E" w14:textId="77777777" w:rsidR="00317ABD" w:rsidRPr="00B3001B" w:rsidRDefault="00317ABD" w:rsidP="007F61AB">
            <w:pPr>
              <w:jc w:val="center"/>
              <w:rPr>
                <w:b/>
                <w:bCs/>
                <w:color w:val="000000"/>
                <w:sz w:val="28"/>
                <w:szCs w:val="28"/>
              </w:rPr>
            </w:pPr>
            <w:r w:rsidRPr="00B3001B">
              <w:rPr>
                <w:b/>
                <w:bCs/>
                <w:color w:val="000000"/>
                <w:sz w:val="28"/>
                <w:szCs w:val="28"/>
              </w:rPr>
              <w:t>Группа работ</w:t>
            </w:r>
          </w:p>
        </w:tc>
        <w:tc>
          <w:tcPr>
            <w:tcW w:w="5815" w:type="dxa"/>
            <w:tcBorders>
              <w:top w:val="single" w:sz="8" w:space="0" w:color="auto"/>
              <w:left w:val="nil"/>
              <w:bottom w:val="single" w:sz="8" w:space="0" w:color="auto"/>
              <w:right w:val="nil"/>
            </w:tcBorders>
            <w:shd w:val="clear" w:color="auto" w:fill="auto"/>
            <w:vAlign w:val="center"/>
            <w:hideMark/>
          </w:tcPr>
          <w:p w14:paraId="722622BB" w14:textId="77777777" w:rsidR="00317ABD" w:rsidRPr="00B3001B" w:rsidRDefault="00317ABD" w:rsidP="007F61AB">
            <w:pPr>
              <w:jc w:val="center"/>
              <w:rPr>
                <w:b/>
                <w:bCs/>
                <w:color w:val="000000"/>
                <w:sz w:val="28"/>
                <w:szCs w:val="28"/>
              </w:rPr>
            </w:pPr>
            <w:r w:rsidRPr="00B3001B">
              <w:rPr>
                <w:b/>
                <w:bCs/>
                <w:color w:val="000000"/>
                <w:sz w:val="28"/>
                <w:szCs w:val="28"/>
              </w:rPr>
              <w:t>Описание работ</w:t>
            </w:r>
          </w:p>
        </w:tc>
        <w:tc>
          <w:tcPr>
            <w:tcW w:w="1583" w:type="dxa"/>
            <w:tcBorders>
              <w:top w:val="single" w:sz="8" w:space="0" w:color="auto"/>
              <w:left w:val="single" w:sz="8" w:space="0" w:color="auto"/>
              <w:bottom w:val="single" w:sz="8" w:space="0" w:color="auto"/>
              <w:right w:val="single" w:sz="8" w:space="0" w:color="auto"/>
            </w:tcBorders>
            <w:shd w:val="clear" w:color="auto" w:fill="auto"/>
            <w:vAlign w:val="center"/>
            <w:hideMark/>
          </w:tcPr>
          <w:p w14:paraId="3C0F5532" w14:textId="77777777" w:rsidR="00317ABD" w:rsidRPr="00B3001B" w:rsidRDefault="00317ABD" w:rsidP="007F61AB">
            <w:pPr>
              <w:jc w:val="center"/>
              <w:rPr>
                <w:b/>
                <w:bCs/>
                <w:color w:val="000000"/>
                <w:sz w:val="28"/>
                <w:szCs w:val="28"/>
              </w:rPr>
            </w:pPr>
            <w:r w:rsidRPr="00B3001B">
              <w:rPr>
                <w:b/>
                <w:bCs/>
                <w:color w:val="000000"/>
                <w:sz w:val="28"/>
                <w:szCs w:val="28"/>
              </w:rPr>
              <w:t xml:space="preserve">Количество </w:t>
            </w:r>
            <w:proofErr w:type="spellStart"/>
            <w:r w:rsidRPr="00B3001B">
              <w:rPr>
                <w:b/>
                <w:bCs/>
                <w:color w:val="000000"/>
                <w:sz w:val="28"/>
                <w:szCs w:val="28"/>
              </w:rPr>
              <w:t>нормо</w:t>
            </w:r>
            <w:proofErr w:type="spellEnd"/>
            <w:r w:rsidRPr="00B3001B">
              <w:rPr>
                <w:b/>
                <w:bCs/>
                <w:color w:val="000000"/>
                <w:sz w:val="28"/>
                <w:szCs w:val="28"/>
              </w:rPr>
              <w:t xml:space="preserve"> - часов </w:t>
            </w:r>
          </w:p>
        </w:tc>
      </w:tr>
      <w:tr w:rsidR="00317ABD" w:rsidRPr="00B3001B" w14:paraId="394A589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CD85B30" w14:textId="77777777" w:rsidR="00317ABD" w:rsidRPr="00B3001B" w:rsidRDefault="00317ABD" w:rsidP="007F61AB">
            <w:pPr>
              <w:rPr>
                <w:b/>
                <w:bCs/>
                <w:color w:val="000000"/>
                <w:sz w:val="28"/>
                <w:szCs w:val="28"/>
              </w:rPr>
            </w:pPr>
            <w:r w:rsidRPr="00B3001B">
              <w:rPr>
                <w:b/>
                <w:bCs/>
                <w:color w:val="000000"/>
                <w:sz w:val="28"/>
                <w:szCs w:val="28"/>
              </w:rPr>
              <w:t>Двигатель</w:t>
            </w:r>
          </w:p>
        </w:tc>
        <w:tc>
          <w:tcPr>
            <w:tcW w:w="5815" w:type="dxa"/>
            <w:tcBorders>
              <w:top w:val="nil"/>
              <w:left w:val="single" w:sz="4" w:space="0" w:color="auto"/>
              <w:bottom w:val="single" w:sz="4" w:space="0" w:color="auto"/>
              <w:right w:val="nil"/>
            </w:tcBorders>
            <w:shd w:val="clear" w:color="auto" w:fill="auto"/>
            <w:vAlign w:val="center"/>
            <w:hideMark/>
          </w:tcPr>
          <w:p w14:paraId="732F2091" w14:textId="77777777" w:rsidR="00317ABD" w:rsidRPr="00B3001B" w:rsidRDefault="00317ABD" w:rsidP="007F61AB">
            <w:pPr>
              <w:rPr>
                <w:color w:val="000000"/>
                <w:sz w:val="28"/>
                <w:szCs w:val="28"/>
              </w:rPr>
            </w:pPr>
            <w:r w:rsidRPr="00B3001B">
              <w:rPr>
                <w:color w:val="000000"/>
                <w:sz w:val="28"/>
                <w:szCs w:val="28"/>
              </w:rPr>
              <w:t xml:space="preserve">Диагностика двигателя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2015C99"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5F0C14D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43547D5" w14:textId="77777777" w:rsidR="00317ABD" w:rsidRPr="00B3001B" w:rsidRDefault="00317ABD" w:rsidP="007F61AB">
            <w:pPr>
              <w:rPr>
                <w:b/>
                <w:bCs/>
                <w:color w:val="000000"/>
                <w:sz w:val="28"/>
                <w:szCs w:val="28"/>
              </w:rPr>
            </w:pPr>
            <w:r w:rsidRPr="00B3001B">
              <w:rPr>
                <w:b/>
                <w:bCs/>
                <w:color w:val="000000"/>
                <w:sz w:val="28"/>
                <w:szCs w:val="28"/>
              </w:rPr>
              <w:t> </w:t>
            </w:r>
          </w:p>
        </w:tc>
        <w:tc>
          <w:tcPr>
            <w:tcW w:w="5815" w:type="dxa"/>
            <w:tcBorders>
              <w:top w:val="nil"/>
              <w:left w:val="single" w:sz="4" w:space="0" w:color="auto"/>
              <w:bottom w:val="single" w:sz="4" w:space="0" w:color="auto"/>
              <w:right w:val="nil"/>
            </w:tcBorders>
            <w:shd w:val="clear" w:color="auto" w:fill="auto"/>
            <w:vAlign w:val="center"/>
            <w:hideMark/>
          </w:tcPr>
          <w:p w14:paraId="3B11B250" w14:textId="77777777" w:rsidR="00317ABD" w:rsidRPr="00B3001B" w:rsidRDefault="00317ABD" w:rsidP="007F61AB">
            <w:pPr>
              <w:rPr>
                <w:color w:val="000000"/>
                <w:sz w:val="28"/>
                <w:szCs w:val="28"/>
              </w:rPr>
            </w:pPr>
            <w:r w:rsidRPr="00B3001B">
              <w:rPr>
                <w:color w:val="000000"/>
                <w:sz w:val="28"/>
                <w:szCs w:val="28"/>
              </w:rPr>
              <w:t>Дефектация двигателя с частичной разборкой</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0F26B53" w14:textId="77777777" w:rsidR="00317ABD" w:rsidRPr="00B3001B" w:rsidRDefault="00317ABD" w:rsidP="007F61AB">
            <w:pPr>
              <w:jc w:val="center"/>
              <w:rPr>
                <w:color w:val="000000"/>
                <w:sz w:val="28"/>
                <w:szCs w:val="28"/>
              </w:rPr>
            </w:pPr>
            <w:r w:rsidRPr="00B3001B">
              <w:rPr>
                <w:color w:val="000000"/>
                <w:sz w:val="28"/>
                <w:szCs w:val="28"/>
              </w:rPr>
              <w:t>18</w:t>
            </w:r>
          </w:p>
        </w:tc>
      </w:tr>
      <w:tr w:rsidR="00317ABD" w:rsidRPr="00B3001B" w14:paraId="157DA9C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D882CBB" w14:textId="77777777" w:rsidR="00317ABD" w:rsidRPr="00B3001B" w:rsidRDefault="00317ABD" w:rsidP="007F61AB">
            <w:pPr>
              <w:rPr>
                <w:b/>
                <w:bCs/>
                <w:color w:val="000000"/>
                <w:sz w:val="28"/>
                <w:szCs w:val="28"/>
              </w:rPr>
            </w:pPr>
            <w:r w:rsidRPr="00B3001B">
              <w:rPr>
                <w:b/>
                <w:bCs/>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C28FDB8" w14:textId="77777777" w:rsidR="00317ABD" w:rsidRPr="00B3001B" w:rsidRDefault="00317ABD" w:rsidP="007F61AB">
            <w:pPr>
              <w:rPr>
                <w:color w:val="000000"/>
                <w:sz w:val="28"/>
                <w:szCs w:val="28"/>
              </w:rPr>
            </w:pPr>
            <w:r w:rsidRPr="00B3001B">
              <w:rPr>
                <w:color w:val="000000"/>
                <w:sz w:val="28"/>
                <w:szCs w:val="28"/>
              </w:rPr>
              <w:t xml:space="preserve">Замена моторного масла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B9A3204"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669004F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0E8227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47F3F3E" w14:textId="77777777" w:rsidR="00317ABD" w:rsidRPr="00B3001B" w:rsidRDefault="00317ABD" w:rsidP="007F61AB">
            <w:pPr>
              <w:rPr>
                <w:color w:val="000000"/>
                <w:sz w:val="28"/>
                <w:szCs w:val="28"/>
              </w:rPr>
            </w:pPr>
            <w:r w:rsidRPr="00B3001B">
              <w:rPr>
                <w:color w:val="000000"/>
                <w:sz w:val="28"/>
                <w:szCs w:val="28"/>
              </w:rPr>
              <w:t xml:space="preserve">Замена масляного фильтра двигателя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0AA0BB6"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2D8E3AA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E1AFB8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C31342E" w14:textId="77777777" w:rsidR="00317ABD" w:rsidRPr="00B3001B" w:rsidRDefault="00317ABD" w:rsidP="007F61AB">
            <w:pPr>
              <w:rPr>
                <w:color w:val="000000"/>
                <w:sz w:val="28"/>
                <w:szCs w:val="28"/>
              </w:rPr>
            </w:pPr>
            <w:r w:rsidRPr="00B3001B">
              <w:rPr>
                <w:color w:val="000000"/>
                <w:sz w:val="28"/>
                <w:szCs w:val="28"/>
              </w:rPr>
              <w:t>Промывка двигателя (если требуется)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6AB8806"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710E78A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46DD94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535A893" w14:textId="77777777" w:rsidR="00317ABD" w:rsidRPr="00B3001B" w:rsidRDefault="00317ABD" w:rsidP="007F61AB">
            <w:pPr>
              <w:rPr>
                <w:color w:val="000000"/>
                <w:sz w:val="28"/>
                <w:szCs w:val="28"/>
              </w:rPr>
            </w:pPr>
            <w:r w:rsidRPr="00B3001B">
              <w:rPr>
                <w:color w:val="000000"/>
                <w:sz w:val="28"/>
                <w:szCs w:val="28"/>
              </w:rPr>
              <w:t>Долив моторного масла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690EE30" w14:textId="77777777" w:rsidR="00317ABD" w:rsidRPr="00B3001B" w:rsidRDefault="00317ABD" w:rsidP="007F61AB">
            <w:pPr>
              <w:jc w:val="center"/>
              <w:rPr>
                <w:color w:val="000000"/>
                <w:sz w:val="28"/>
                <w:szCs w:val="28"/>
              </w:rPr>
            </w:pPr>
            <w:r w:rsidRPr="00B3001B">
              <w:rPr>
                <w:color w:val="000000"/>
                <w:sz w:val="28"/>
                <w:szCs w:val="28"/>
              </w:rPr>
              <w:t>0,2</w:t>
            </w:r>
          </w:p>
        </w:tc>
      </w:tr>
      <w:tr w:rsidR="00317ABD" w:rsidRPr="00B3001B" w14:paraId="2B95151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337C156"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D00E745" w14:textId="77777777" w:rsidR="00317ABD" w:rsidRPr="00B3001B" w:rsidRDefault="00317ABD" w:rsidP="007F61AB">
            <w:pPr>
              <w:rPr>
                <w:color w:val="000000"/>
                <w:sz w:val="28"/>
                <w:szCs w:val="28"/>
              </w:rPr>
            </w:pPr>
            <w:r w:rsidRPr="00B3001B">
              <w:rPr>
                <w:color w:val="000000"/>
                <w:sz w:val="28"/>
                <w:szCs w:val="28"/>
              </w:rPr>
              <w:t>Очистка воздухозаборника (если требуется)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6B5128A" w14:textId="77777777" w:rsidR="00317ABD" w:rsidRPr="00B3001B" w:rsidRDefault="00317ABD" w:rsidP="007F61AB">
            <w:pPr>
              <w:jc w:val="center"/>
              <w:rPr>
                <w:color w:val="000000"/>
                <w:sz w:val="28"/>
                <w:szCs w:val="28"/>
              </w:rPr>
            </w:pPr>
            <w:r w:rsidRPr="00B3001B">
              <w:rPr>
                <w:color w:val="000000"/>
                <w:sz w:val="28"/>
                <w:szCs w:val="28"/>
              </w:rPr>
              <w:t>0,6</w:t>
            </w:r>
          </w:p>
        </w:tc>
      </w:tr>
      <w:tr w:rsidR="00317ABD" w:rsidRPr="00B3001B" w14:paraId="59467FA1"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15809B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978DDC8" w14:textId="77777777" w:rsidR="00317ABD" w:rsidRPr="00B3001B" w:rsidRDefault="00317ABD" w:rsidP="007F61AB">
            <w:pPr>
              <w:rPr>
                <w:color w:val="000000"/>
                <w:sz w:val="28"/>
                <w:szCs w:val="28"/>
              </w:rPr>
            </w:pPr>
            <w:r w:rsidRPr="00B3001B">
              <w:rPr>
                <w:color w:val="000000"/>
                <w:sz w:val="28"/>
                <w:szCs w:val="28"/>
              </w:rPr>
              <w:t>Очистка решетки радиатора (если требуется)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CE145FB"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110597BC"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09B2E5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C4D73D4" w14:textId="77777777" w:rsidR="00317ABD" w:rsidRPr="00B3001B" w:rsidRDefault="00317ABD" w:rsidP="007F61AB">
            <w:pPr>
              <w:rPr>
                <w:color w:val="000000"/>
                <w:sz w:val="28"/>
                <w:szCs w:val="28"/>
              </w:rPr>
            </w:pPr>
            <w:r w:rsidRPr="00B3001B">
              <w:rPr>
                <w:color w:val="000000"/>
                <w:sz w:val="28"/>
                <w:szCs w:val="28"/>
              </w:rPr>
              <w:t>Очистка двигателя (внешняя)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2617D03"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67BD8E4C"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E9AD14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45A68CE" w14:textId="77777777" w:rsidR="00317ABD" w:rsidRPr="00B3001B" w:rsidRDefault="00317ABD" w:rsidP="007F61AB">
            <w:pPr>
              <w:rPr>
                <w:color w:val="000000"/>
                <w:sz w:val="28"/>
                <w:szCs w:val="28"/>
              </w:rPr>
            </w:pPr>
            <w:r w:rsidRPr="00B3001B">
              <w:rPr>
                <w:color w:val="000000"/>
                <w:sz w:val="28"/>
                <w:szCs w:val="28"/>
              </w:rPr>
              <w:t>Очистка элемента воздушного фильтра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B73778A"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2BA8FE52"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E08D70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42EAE3D" w14:textId="77777777" w:rsidR="00317ABD" w:rsidRPr="00B3001B" w:rsidRDefault="00317ABD" w:rsidP="007F61AB">
            <w:pPr>
              <w:rPr>
                <w:color w:val="000000"/>
                <w:sz w:val="28"/>
                <w:szCs w:val="28"/>
              </w:rPr>
            </w:pPr>
            <w:r w:rsidRPr="00B3001B">
              <w:rPr>
                <w:color w:val="000000"/>
                <w:sz w:val="28"/>
                <w:szCs w:val="28"/>
              </w:rPr>
              <w:t>Замена воздушных фильтров (всех)</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DDF5411" w14:textId="77777777" w:rsidR="00317ABD" w:rsidRPr="00B3001B" w:rsidRDefault="00317ABD" w:rsidP="007F61AB">
            <w:pPr>
              <w:jc w:val="center"/>
              <w:rPr>
                <w:color w:val="000000"/>
                <w:sz w:val="28"/>
                <w:szCs w:val="28"/>
              </w:rPr>
            </w:pPr>
            <w:r w:rsidRPr="00B3001B">
              <w:rPr>
                <w:color w:val="000000"/>
                <w:sz w:val="28"/>
                <w:szCs w:val="28"/>
              </w:rPr>
              <w:t>0,8</w:t>
            </w:r>
          </w:p>
        </w:tc>
      </w:tr>
      <w:tr w:rsidR="00317ABD" w:rsidRPr="00B3001B" w14:paraId="68BF955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D316A3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BC51620" w14:textId="77777777" w:rsidR="00317ABD" w:rsidRPr="00B3001B" w:rsidRDefault="00317ABD" w:rsidP="007F61AB">
            <w:pPr>
              <w:rPr>
                <w:color w:val="000000"/>
                <w:sz w:val="28"/>
                <w:szCs w:val="28"/>
              </w:rPr>
            </w:pPr>
            <w:r w:rsidRPr="00B3001B">
              <w:rPr>
                <w:color w:val="000000"/>
                <w:sz w:val="28"/>
                <w:szCs w:val="28"/>
              </w:rPr>
              <w:t>Замена воздушного фильтра.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2EEA86A" w14:textId="77777777" w:rsidR="00317ABD" w:rsidRPr="00B3001B" w:rsidRDefault="00317ABD" w:rsidP="007F61AB">
            <w:pPr>
              <w:jc w:val="center"/>
              <w:rPr>
                <w:color w:val="000000"/>
                <w:sz w:val="28"/>
                <w:szCs w:val="28"/>
              </w:rPr>
            </w:pPr>
            <w:r w:rsidRPr="00B3001B">
              <w:rPr>
                <w:color w:val="000000"/>
                <w:sz w:val="28"/>
                <w:szCs w:val="28"/>
              </w:rPr>
              <w:t>0,5</w:t>
            </w:r>
          </w:p>
        </w:tc>
      </w:tr>
      <w:tr w:rsidR="00317ABD" w:rsidRPr="00B3001B" w14:paraId="2093EE0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8D20D1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D4D124E" w14:textId="77777777" w:rsidR="00317ABD" w:rsidRPr="00B3001B" w:rsidRDefault="00317ABD" w:rsidP="007F61AB">
            <w:pPr>
              <w:rPr>
                <w:color w:val="000000"/>
                <w:sz w:val="28"/>
                <w:szCs w:val="28"/>
              </w:rPr>
            </w:pPr>
            <w:r w:rsidRPr="00B3001B">
              <w:rPr>
                <w:color w:val="000000"/>
                <w:sz w:val="28"/>
                <w:szCs w:val="28"/>
              </w:rPr>
              <w:t>Проверка компрессии ДВС</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0C42A35"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7ABA852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61E390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07FE418" w14:textId="77777777" w:rsidR="00317ABD" w:rsidRPr="00B3001B" w:rsidRDefault="00317ABD" w:rsidP="007F61AB">
            <w:pPr>
              <w:rPr>
                <w:color w:val="000000"/>
                <w:sz w:val="28"/>
                <w:szCs w:val="28"/>
              </w:rPr>
            </w:pPr>
            <w:r w:rsidRPr="00B3001B">
              <w:rPr>
                <w:color w:val="000000"/>
                <w:sz w:val="28"/>
                <w:szCs w:val="28"/>
              </w:rPr>
              <w:t>Демонтаж-монтаж ДВС в сборе</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55E38EC" w14:textId="77777777" w:rsidR="00317ABD" w:rsidRPr="00B3001B" w:rsidRDefault="00317ABD" w:rsidP="007F61AB">
            <w:pPr>
              <w:jc w:val="center"/>
              <w:rPr>
                <w:color w:val="000000"/>
                <w:sz w:val="28"/>
                <w:szCs w:val="28"/>
              </w:rPr>
            </w:pPr>
            <w:r w:rsidRPr="00B3001B">
              <w:rPr>
                <w:color w:val="000000"/>
                <w:sz w:val="28"/>
                <w:szCs w:val="28"/>
              </w:rPr>
              <w:t>48</w:t>
            </w:r>
          </w:p>
        </w:tc>
      </w:tr>
      <w:tr w:rsidR="00317ABD" w:rsidRPr="00B3001B" w14:paraId="3B39244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0933E0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0BC04F91" w14:textId="77777777" w:rsidR="00317ABD" w:rsidRPr="00B3001B" w:rsidRDefault="00317ABD" w:rsidP="007F61AB">
            <w:pPr>
              <w:rPr>
                <w:color w:val="000000"/>
                <w:sz w:val="28"/>
                <w:szCs w:val="28"/>
              </w:rPr>
            </w:pPr>
            <w:r w:rsidRPr="00B3001B">
              <w:rPr>
                <w:color w:val="000000"/>
                <w:sz w:val="28"/>
                <w:szCs w:val="28"/>
              </w:rPr>
              <w:t>Регулировка оборотов</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BB93528" w14:textId="77777777" w:rsidR="00317ABD" w:rsidRPr="00B3001B" w:rsidRDefault="00317ABD" w:rsidP="007F61AB">
            <w:pPr>
              <w:jc w:val="center"/>
              <w:rPr>
                <w:color w:val="000000"/>
                <w:sz w:val="28"/>
                <w:szCs w:val="28"/>
              </w:rPr>
            </w:pPr>
            <w:r w:rsidRPr="00B3001B">
              <w:rPr>
                <w:color w:val="000000"/>
                <w:sz w:val="28"/>
                <w:szCs w:val="28"/>
              </w:rPr>
              <w:t>0,5</w:t>
            </w:r>
          </w:p>
        </w:tc>
      </w:tr>
      <w:tr w:rsidR="00317ABD" w:rsidRPr="00B3001B" w14:paraId="018E625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A32D06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A70DF5F" w14:textId="77777777" w:rsidR="00317ABD" w:rsidRPr="00B3001B" w:rsidRDefault="00317ABD" w:rsidP="007F61AB">
            <w:pPr>
              <w:rPr>
                <w:color w:val="000000"/>
                <w:sz w:val="28"/>
                <w:szCs w:val="28"/>
              </w:rPr>
            </w:pPr>
            <w:r w:rsidRPr="00B3001B">
              <w:rPr>
                <w:color w:val="000000"/>
                <w:sz w:val="28"/>
                <w:szCs w:val="28"/>
              </w:rPr>
              <w:t>Замена прокладки клапанной крышки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73619F3"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5F2568CA"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E5F35A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59A8BFB" w14:textId="77777777" w:rsidR="00317ABD" w:rsidRPr="00B3001B" w:rsidRDefault="00317ABD" w:rsidP="007F61AB">
            <w:pPr>
              <w:rPr>
                <w:color w:val="000000"/>
                <w:sz w:val="28"/>
                <w:szCs w:val="28"/>
              </w:rPr>
            </w:pPr>
            <w:r w:rsidRPr="00B3001B">
              <w:rPr>
                <w:color w:val="000000"/>
                <w:sz w:val="28"/>
                <w:szCs w:val="28"/>
              </w:rPr>
              <w:t xml:space="preserve">Проверка зазоров клапанов (без учета снятия </w:t>
            </w:r>
            <w:proofErr w:type="spellStart"/>
            <w:r w:rsidRPr="00B3001B">
              <w:rPr>
                <w:color w:val="000000"/>
                <w:sz w:val="28"/>
                <w:szCs w:val="28"/>
              </w:rPr>
              <w:t>клап</w:t>
            </w:r>
            <w:proofErr w:type="spellEnd"/>
            <w:r w:rsidRPr="00B3001B">
              <w:rPr>
                <w:color w:val="000000"/>
                <w:sz w:val="28"/>
                <w:szCs w:val="28"/>
              </w:rPr>
              <w:t>. крышки)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4F8FD98"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1AF0861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931EC8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B4C5E32" w14:textId="77777777" w:rsidR="00317ABD" w:rsidRPr="00B3001B" w:rsidRDefault="00317ABD" w:rsidP="007F61AB">
            <w:pPr>
              <w:rPr>
                <w:color w:val="000000"/>
                <w:sz w:val="28"/>
                <w:szCs w:val="28"/>
              </w:rPr>
            </w:pPr>
            <w:r w:rsidRPr="00B3001B">
              <w:rPr>
                <w:color w:val="000000"/>
                <w:sz w:val="28"/>
                <w:szCs w:val="28"/>
              </w:rPr>
              <w:t>Регулировка натяжения ремня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BC68BDD"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03BB1A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855BE6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C776F22" w14:textId="77777777" w:rsidR="00317ABD" w:rsidRPr="00B3001B" w:rsidRDefault="00317ABD" w:rsidP="007F61AB">
            <w:pPr>
              <w:rPr>
                <w:color w:val="000000"/>
                <w:sz w:val="28"/>
                <w:szCs w:val="28"/>
              </w:rPr>
            </w:pPr>
            <w:r w:rsidRPr="00B3001B">
              <w:rPr>
                <w:color w:val="000000"/>
                <w:sz w:val="28"/>
                <w:szCs w:val="28"/>
              </w:rPr>
              <w:t>Замена прокладки картера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CEF37C6"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1BF0127A"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D1A02F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nil"/>
              <w:right w:val="nil"/>
            </w:tcBorders>
            <w:shd w:val="clear" w:color="auto" w:fill="auto"/>
            <w:vAlign w:val="center"/>
            <w:hideMark/>
          </w:tcPr>
          <w:p w14:paraId="39F1A923" w14:textId="77777777" w:rsidR="00317ABD" w:rsidRPr="00B3001B" w:rsidRDefault="00317ABD" w:rsidP="007F61AB">
            <w:pPr>
              <w:rPr>
                <w:color w:val="000000"/>
                <w:sz w:val="28"/>
                <w:szCs w:val="28"/>
              </w:rPr>
            </w:pPr>
            <w:r w:rsidRPr="00B3001B">
              <w:rPr>
                <w:color w:val="000000"/>
                <w:sz w:val="28"/>
                <w:szCs w:val="28"/>
              </w:rPr>
              <w:t>Устранение течи масла турбокомпрессора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6F263EC" w14:textId="77777777" w:rsidR="00317ABD" w:rsidRPr="00B3001B" w:rsidRDefault="00317ABD" w:rsidP="007F61AB">
            <w:pPr>
              <w:jc w:val="center"/>
              <w:rPr>
                <w:color w:val="000000"/>
                <w:sz w:val="28"/>
                <w:szCs w:val="28"/>
              </w:rPr>
            </w:pPr>
            <w:r w:rsidRPr="00B3001B">
              <w:rPr>
                <w:color w:val="000000"/>
                <w:sz w:val="28"/>
                <w:szCs w:val="28"/>
              </w:rPr>
              <w:t>5</w:t>
            </w:r>
          </w:p>
        </w:tc>
      </w:tr>
      <w:tr w:rsidR="00317ABD" w:rsidRPr="00B3001B" w14:paraId="406BFE5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4019F9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2D53884B" w14:textId="77777777" w:rsidR="00317ABD" w:rsidRPr="00B3001B" w:rsidRDefault="00317ABD" w:rsidP="007F61AB">
            <w:pPr>
              <w:rPr>
                <w:color w:val="000000"/>
                <w:sz w:val="28"/>
                <w:szCs w:val="28"/>
              </w:rPr>
            </w:pPr>
            <w:r w:rsidRPr="00B3001B">
              <w:rPr>
                <w:color w:val="000000"/>
                <w:sz w:val="28"/>
                <w:szCs w:val="28"/>
              </w:rPr>
              <w:t xml:space="preserve">Протяжка хомутов </w:t>
            </w:r>
            <w:proofErr w:type="spellStart"/>
            <w:r w:rsidRPr="00B3001B">
              <w:rPr>
                <w:color w:val="000000"/>
                <w:sz w:val="28"/>
                <w:szCs w:val="28"/>
              </w:rPr>
              <w:t>интеркулера</w:t>
            </w:r>
            <w:proofErr w:type="spellEnd"/>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8A0806E" w14:textId="77777777" w:rsidR="00317ABD" w:rsidRPr="00B3001B" w:rsidRDefault="00317ABD" w:rsidP="007F61AB">
            <w:pPr>
              <w:jc w:val="center"/>
              <w:rPr>
                <w:color w:val="000000"/>
                <w:sz w:val="28"/>
                <w:szCs w:val="28"/>
              </w:rPr>
            </w:pPr>
            <w:r w:rsidRPr="00B3001B">
              <w:rPr>
                <w:color w:val="000000"/>
                <w:sz w:val="28"/>
                <w:szCs w:val="28"/>
              </w:rPr>
              <w:t>0,4</w:t>
            </w:r>
          </w:p>
        </w:tc>
      </w:tr>
      <w:tr w:rsidR="00317ABD" w:rsidRPr="00B3001B" w14:paraId="756A78AF" w14:textId="77777777" w:rsidTr="007F61AB">
        <w:trPr>
          <w:trHeight w:val="390"/>
        </w:trPr>
        <w:tc>
          <w:tcPr>
            <w:tcW w:w="2373" w:type="dxa"/>
            <w:tcBorders>
              <w:top w:val="nil"/>
              <w:left w:val="single" w:sz="8" w:space="0" w:color="auto"/>
              <w:bottom w:val="single" w:sz="8" w:space="0" w:color="auto"/>
              <w:right w:val="nil"/>
            </w:tcBorders>
            <w:shd w:val="clear" w:color="auto" w:fill="auto"/>
            <w:vAlign w:val="center"/>
            <w:hideMark/>
          </w:tcPr>
          <w:p w14:paraId="0A09052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8" w:space="0" w:color="auto"/>
              <w:right w:val="nil"/>
            </w:tcBorders>
            <w:shd w:val="clear" w:color="auto" w:fill="auto"/>
            <w:vAlign w:val="center"/>
            <w:hideMark/>
          </w:tcPr>
          <w:p w14:paraId="17188AAF" w14:textId="77777777" w:rsidR="00317ABD" w:rsidRPr="00B3001B" w:rsidRDefault="00317ABD" w:rsidP="007F61AB">
            <w:pPr>
              <w:rPr>
                <w:color w:val="000000"/>
                <w:sz w:val="28"/>
                <w:szCs w:val="28"/>
              </w:rPr>
            </w:pPr>
            <w:r w:rsidRPr="00B3001B">
              <w:rPr>
                <w:color w:val="000000"/>
                <w:sz w:val="28"/>
                <w:szCs w:val="28"/>
              </w:rPr>
              <w:t>Замена турбокомпрессора</w:t>
            </w:r>
          </w:p>
        </w:tc>
        <w:tc>
          <w:tcPr>
            <w:tcW w:w="1583" w:type="dxa"/>
            <w:tcBorders>
              <w:top w:val="nil"/>
              <w:left w:val="single" w:sz="8" w:space="0" w:color="auto"/>
              <w:bottom w:val="single" w:sz="8" w:space="0" w:color="auto"/>
              <w:right w:val="single" w:sz="8" w:space="0" w:color="auto"/>
            </w:tcBorders>
            <w:shd w:val="clear" w:color="auto" w:fill="auto"/>
            <w:noWrap/>
            <w:vAlign w:val="center"/>
            <w:hideMark/>
          </w:tcPr>
          <w:p w14:paraId="238D0E4E"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001E3CDF"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10A4D42D" w14:textId="77777777" w:rsidR="00317ABD" w:rsidRPr="00B3001B" w:rsidRDefault="00317ABD" w:rsidP="007F61AB">
            <w:pPr>
              <w:rPr>
                <w:b/>
                <w:color w:val="000000"/>
                <w:sz w:val="28"/>
                <w:szCs w:val="28"/>
              </w:rPr>
            </w:pPr>
            <w:r w:rsidRPr="00B3001B">
              <w:rPr>
                <w:b/>
                <w:color w:val="000000"/>
                <w:sz w:val="28"/>
                <w:szCs w:val="28"/>
              </w:rPr>
              <w:t>Система охлаждения</w:t>
            </w:r>
          </w:p>
        </w:tc>
        <w:tc>
          <w:tcPr>
            <w:tcW w:w="5815" w:type="dxa"/>
            <w:tcBorders>
              <w:top w:val="nil"/>
              <w:left w:val="single" w:sz="8" w:space="0" w:color="auto"/>
              <w:bottom w:val="single" w:sz="4" w:space="0" w:color="auto"/>
              <w:right w:val="nil"/>
            </w:tcBorders>
            <w:shd w:val="clear" w:color="auto" w:fill="auto"/>
            <w:vAlign w:val="bottom"/>
            <w:hideMark/>
          </w:tcPr>
          <w:p w14:paraId="1E6C8CE7" w14:textId="77777777" w:rsidR="00317ABD" w:rsidRPr="00B3001B" w:rsidRDefault="00317ABD" w:rsidP="007F61AB">
            <w:pPr>
              <w:rPr>
                <w:color w:val="000000"/>
                <w:sz w:val="28"/>
                <w:szCs w:val="28"/>
              </w:rPr>
            </w:pPr>
            <w:r w:rsidRPr="00B3001B">
              <w:rPr>
                <w:color w:val="000000"/>
                <w:sz w:val="28"/>
                <w:szCs w:val="28"/>
              </w:rPr>
              <w:t>Замена ремня вентилятора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566497E"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35E410BE"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2311DF2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7FAB829C" w14:textId="77777777" w:rsidR="00317ABD" w:rsidRPr="00B3001B" w:rsidRDefault="00317ABD" w:rsidP="007F61AB">
            <w:pPr>
              <w:rPr>
                <w:color w:val="000000"/>
                <w:sz w:val="28"/>
                <w:szCs w:val="28"/>
              </w:rPr>
            </w:pPr>
            <w:r w:rsidRPr="00B3001B">
              <w:rPr>
                <w:color w:val="000000"/>
                <w:sz w:val="28"/>
                <w:szCs w:val="28"/>
              </w:rPr>
              <w:t>Замена крыльчатки вентилятора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1BE8AE9"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1C462A40"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09632BD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3C963A70" w14:textId="77777777" w:rsidR="00317ABD" w:rsidRPr="00B3001B" w:rsidRDefault="00317ABD" w:rsidP="007F61AB">
            <w:pPr>
              <w:rPr>
                <w:color w:val="000000"/>
                <w:sz w:val="28"/>
                <w:szCs w:val="28"/>
              </w:rPr>
            </w:pPr>
            <w:r w:rsidRPr="00B3001B">
              <w:rPr>
                <w:color w:val="000000"/>
                <w:sz w:val="28"/>
                <w:szCs w:val="28"/>
              </w:rPr>
              <w:t>Замена насоса системы охлаждения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A4CB845"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39AD4B4F"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4ACFA46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1AE2E461" w14:textId="77777777" w:rsidR="00317ABD" w:rsidRPr="00B3001B" w:rsidRDefault="00317ABD" w:rsidP="007F61AB">
            <w:pPr>
              <w:rPr>
                <w:color w:val="000000"/>
                <w:sz w:val="28"/>
                <w:szCs w:val="28"/>
              </w:rPr>
            </w:pPr>
            <w:r w:rsidRPr="00B3001B">
              <w:rPr>
                <w:color w:val="000000"/>
                <w:sz w:val="28"/>
                <w:szCs w:val="28"/>
              </w:rPr>
              <w:t>Замена термостата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D60125E"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57BD925D"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482EE12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49806BA3" w14:textId="77777777" w:rsidR="00317ABD" w:rsidRPr="00B3001B" w:rsidRDefault="00317ABD" w:rsidP="007F61AB">
            <w:pPr>
              <w:rPr>
                <w:color w:val="000000"/>
                <w:sz w:val="28"/>
                <w:szCs w:val="28"/>
              </w:rPr>
            </w:pPr>
            <w:r w:rsidRPr="00B3001B">
              <w:rPr>
                <w:color w:val="000000"/>
                <w:sz w:val="28"/>
                <w:szCs w:val="28"/>
              </w:rPr>
              <w:t>Пайка радиатора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EAE1737" w14:textId="77777777" w:rsidR="00317ABD" w:rsidRPr="00B3001B" w:rsidRDefault="00317ABD" w:rsidP="007F61AB">
            <w:pPr>
              <w:jc w:val="center"/>
              <w:rPr>
                <w:color w:val="000000"/>
                <w:sz w:val="28"/>
                <w:szCs w:val="28"/>
              </w:rPr>
            </w:pPr>
            <w:r w:rsidRPr="00B3001B">
              <w:rPr>
                <w:color w:val="000000"/>
                <w:sz w:val="28"/>
                <w:szCs w:val="28"/>
              </w:rPr>
              <w:t>12</w:t>
            </w:r>
          </w:p>
        </w:tc>
      </w:tr>
      <w:tr w:rsidR="00317ABD" w:rsidRPr="00B3001B" w14:paraId="54F3B87D"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1EA4DD8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35D2E1BA" w14:textId="77777777" w:rsidR="00317ABD" w:rsidRPr="00B3001B" w:rsidRDefault="00317ABD" w:rsidP="007F61AB">
            <w:pPr>
              <w:rPr>
                <w:color w:val="000000"/>
                <w:sz w:val="28"/>
                <w:szCs w:val="28"/>
              </w:rPr>
            </w:pPr>
            <w:r w:rsidRPr="00B3001B">
              <w:rPr>
                <w:color w:val="000000"/>
                <w:sz w:val="28"/>
                <w:szCs w:val="28"/>
              </w:rPr>
              <w:t xml:space="preserve">Замена радиатора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62A6F10"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5ED91361"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24F9810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12D7DFC8" w14:textId="77777777" w:rsidR="00317ABD" w:rsidRPr="00B3001B" w:rsidRDefault="00317ABD" w:rsidP="007F61AB">
            <w:pPr>
              <w:rPr>
                <w:color w:val="000000"/>
                <w:sz w:val="28"/>
                <w:szCs w:val="28"/>
              </w:rPr>
            </w:pPr>
            <w:r w:rsidRPr="00B3001B">
              <w:rPr>
                <w:color w:val="000000"/>
                <w:sz w:val="28"/>
                <w:szCs w:val="28"/>
              </w:rPr>
              <w:t>Очистка радиатора (без снятия)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EB0C741"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2347376F"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48C9595D" w14:textId="77777777" w:rsidR="00317ABD" w:rsidRPr="00B3001B" w:rsidRDefault="00317ABD" w:rsidP="007F61AB">
            <w:pPr>
              <w:rPr>
                <w:color w:val="000000"/>
                <w:sz w:val="28"/>
                <w:szCs w:val="28"/>
              </w:rPr>
            </w:pPr>
            <w:r w:rsidRPr="00B3001B">
              <w:rPr>
                <w:color w:val="000000"/>
                <w:sz w:val="28"/>
                <w:szCs w:val="28"/>
              </w:rPr>
              <w:lastRenderedPageBreak/>
              <w:t> </w:t>
            </w:r>
          </w:p>
        </w:tc>
        <w:tc>
          <w:tcPr>
            <w:tcW w:w="5815" w:type="dxa"/>
            <w:tcBorders>
              <w:top w:val="nil"/>
              <w:left w:val="single" w:sz="8" w:space="0" w:color="auto"/>
              <w:bottom w:val="single" w:sz="4" w:space="0" w:color="auto"/>
              <w:right w:val="nil"/>
            </w:tcBorders>
            <w:shd w:val="clear" w:color="auto" w:fill="auto"/>
            <w:vAlign w:val="bottom"/>
            <w:hideMark/>
          </w:tcPr>
          <w:p w14:paraId="6F76188D" w14:textId="77777777" w:rsidR="00317ABD" w:rsidRPr="00B3001B" w:rsidRDefault="00317ABD" w:rsidP="007F61AB">
            <w:pPr>
              <w:rPr>
                <w:color w:val="000000"/>
                <w:sz w:val="28"/>
                <w:szCs w:val="28"/>
              </w:rPr>
            </w:pPr>
            <w:r w:rsidRPr="00B3001B">
              <w:rPr>
                <w:color w:val="000000"/>
                <w:sz w:val="28"/>
                <w:szCs w:val="28"/>
              </w:rPr>
              <w:t>Очистка радиатора ( со снятием)</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098DC46"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0570F09A"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7E26542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bottom"/>
            <w:hideMark/>
          </w:tcPr>
          <w:p w14:paraId="1F77F454" w14:textId="77777777" w:rsidR="00317ABD" w:rsidRPr="00B3001B" w:rsidRDefault="00317ABD" w:rsidP="007F61AB">
            <w:pPr>
              <w:rPr>
                <w:color w:val="000000"/>
                <w:sz w:val="28"/>
                <w:szCs w:val="28"/>
              </w:rPr>
            </w:pPr>
            <w:r w:rsidRPr="00B3001B">
              <w:rPr>
                <w:color w:val="000000"/>
                <w:sz w:val="28"/>
                <w:szCs w:val="28"/>
              </w:rPr>
              <w:t>Снятие/установка радиатора</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57E4F3FC"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3BABB9BE"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58CB068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bottom"/>
            <w:hideMark/>
          </w:tcPr>
          <w:p w14:paraId="7FC761C7" w14:textId="77777777" w:rsidR="00317ABD" w:rsidRPr="00B3001B" w:rsidRDefault="00317ABD" w:rsidP="007F61AB">
            <w:pPr>
              <w:rPr>
                <w:color w:val="000000"/>
                <w:sz w:val="28"/>
                <w:szCs w:val="28"/>
              </w:rPr>
            </w:pPr>
            <w:r w:rsidRPr="00B3001B">
              <w:rPr>
                <w:color w:val="000000"/>
                <w:sz w:val="28"/>
                <w:szCs w:val="28"/>
              </w:rPr>
              <w:t>Замена охлаждающей жидкости</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1EFF1A96"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07F0171B"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4601924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455588FB" w14:textId="77777777" w:rsidR="00317ABD" w:rsidRPr="00B3001B" w:rsidRDefault="00317ABD" w:rsidP="007F61AB">
            <w:pPr>
              <w:rPr>
                <w:color w:val="000000"/>
                <w:sz w:val="28"/>
                <w:szCs w:val="28"/>
              </w:rPr>
            </w:pPr>
            <w:r w:rsidRPr="00B3001B">
              <w:rPr>
                <w:color w:val="000000"/>
                <w:sz w:val="28"/>
                <w:szCs w:val="28"/>
              </w:rPr>
              <w:t>Замена расширительного бачка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D74E131"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294CBA0D"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20B3157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114C3C79" w14:textId="77777777" w:rsidR="00317ABD" w:rsidRPr="00B3001B" w:rsidRDefault="00317ABD" w:rsidP="007F61AB">
            <w:pPr>
              <w:rPr>
                <w:color w:val="000000"/>
                <w:sz w:val="28"/>
                <w:szCs w:val="28"/>
              </w:rPr>
            </w:pPr>
            <w:r w:rsidRPr="00B3001B">
              <w:rPr>
                <w:color w:val="000000"/>
                <w:sz w:val="28"/>
                <w:szCs w:val="28"/>
              </w:rPr>
              <w:t>Замена шланга системы охлаждения (каждый)</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4B89C30"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5F586121" w14:textId="77777777" w:rsidTr="007F61AB">
        <w:trPr>
          <w:trHeight w:val="390"/>
        </w:trPr>
        <w:tc>
          <w:tcPr>
            <w:tcW w:w="2373" w:type="dxa"/>
            <w:tcBorders>
              <w:top w:val="nil"/>
              <w:left w:val="single" w:sz="8" w:space="0" w:color="auto"/>
              <w:bottom w:val="single" w:sz="8" w:space="0" w:color="auto"/>
              <w:right w:val="nil"/>
            </w:tcBorders>
            <w:shd w:val="clear" w:color="auto" w:fill="auto"/>
            <w:vAlign w:val="bottom"/>
            <w:hideMark/>
          </w:tcPr>
          <w:p w14:paraId="7F8A4BA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8" w:space="0" w:color="auto"/>
              <w:right w:val="nil"/>
            </w:tcBorders>
            <w:shd w:val="clear" w:color="auto" w:fill="auto"/>
            <w:vAlign w:val="bottom"/>
            <w:hideMark/>
          </w:tcPr>
          <w:p w14:paraId="77862C92" w14:textId="77777777" w:rsidR="00317ABD" w:rsidRPr="00B3001B" w:rsidRDefault="00317ABD" w:rsidP="007F61AB">
            <w:pPr>
              <w:rPr>
                <w:color w:val="000000"/>
                <w:sz w:val="28"/>
                <w:szCs w:val="28"/>
              </w:rPr>
            </w:pPr>
            <w:r w:rsidRPr="00B3001B">
              <w:rPr>
                <w:color w:val="000000"/>
                <w:sz w:val="28"/>
                <w:szCs w:val="28"/>
              </w:rPr>
              <w:t>Замена фильтра системы охлаждения</w:t>
            </w:r>
          </w:p>
        </w:tc>
        <w:tc>
          <w:tcPr>
            <w:tcW w:w="1583" w:type="dxa"/>
            <w:tcBorders>
              <w:top w:val="nil"/>
              <w:left w:val="single" w:sz="8" w:space="0" w:color="auto"/>
              <w:bottom w:val="single" w:sz="8" w:space="0" w:color="auto"/>
              <w:right w:val="single" w:sz="8" w:space="0" w:color="auto"/>
            </w:tcBorders>
            <w:shd w:val="clear" w:color="auto" w:fill="auto"/>
            <w:noWrap/>
            <w:vAlign w:val="center"/>
            <w:hideMark/>
          </w:tcPr>
          <w:p w14:paraId="7168DFA3" w14:textId="77777777" w:rsidR="00317ABD" w:rsidRPr="00B3001B" w:rsidRDefault="00317ABD" w:rsidP="007F61AB">
            <w:pPr>
              <w:jc w:val="center"/>
              <w:rPr>
                <w:color w:val="000000"/>
                <w:sz w:val="28"/>
                <w:szCs w:val="28"/>
              </w:rPr>
            </w:pPr>
            <w:r w:rsidRPr="00B3001B">
              <w:rPr>
                <w:color w:val="000000"/>
                <w:sz w:val="28"/>
                <w:szCs w:val="28"/>
              </w:rPr>
              <w:t>0,5</w:t>
            </w:r>
          </w:p>
        </w:tc>
      </w:tr>
      <w:tr w:rsidR="00317ABD" w:rsidRPr="00B3001B" w14:paraId="12C3D3FC"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5C932500" w14:textId="77777777" w:rsidR="00317ABD" w:rsidRPr="00B3001B" w:rsidRDefault="00317ABD" w:rsidP="007F61AB">
            <w:pPr>
              <w:rPr>
                <w:b/>
                <w:color w:val="000000"/>
                <w:sz w:val="28"/>
                <w:szCs w:val="28"/>
              </w:rPr>
            </w:pPr>
            <w:r w:rsidRPr="00B3001B">
              <w:rPr>
                <w:b/>
                <w:color w:val="000000"/>
                <w:sz w:val="28"/>
                <w:szCs w:val="28"/>
              </w:rPr>
              <w:t>Топливная система</w:t>
            </w:r>
          </w:p>
        </w:tc>
        <w:tc>
          <w:tcPr>
            <w:tcW w:w="5815" w:type="dxa"/>
            <w:tcBorders>
              <w:top w:val="nil"/>
              <w:left w:val="single" w:sz="8" w:space="0" w:color="auto"/>
              <w:bottom w:val="single" w:sz="4" w:space="0" w:color="auto"/>
              <w:right w:val="nil"/>
            </w:tcBorders>
            <w:shd w:val="clear" w:color="auto" w:fill="auto"/>
            <w:vAlign w:val="bottom"/>
            <w:hideMark/>
          </w:tcPr>
          <w:p w14:paraId="13FF4E10" w14:textId="77777777" w:rsidR="00317ABD" w:rsidRPr="00B3001B" w:rsidRDefault="00317ABD" w:rsidP="007F61AB">
            <w:pPr>
              <w:rPr>
                <w:color w:val="000000"/>
                <w:sz w:val="28"/>
                <w:szCs w:val="28"/>
              </w:rPr>
            </w:pPr>
            <w:r w:rsidRPr="00B3001B">
              <w:rPr>
                <w:color w:val="000000"/>
                <w:sz w:val="28"/>
                <w:szCs w:val="28"/>
              </w:rPr>
              <w:t>Замена топливного фильтра грубой очистки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4628637" w14:textId="77777777" w:rsidR="00317ABD" w:rsidRPr="00B3001B" w:rsidRDefault="00317ABD" w:rsidP="007F61AB">
            <w:pPr>
              <w:jc w:val="center"/>
              <w:rPr>
                <w:color w:val="000000"/>
                <w:sz w:val="28"/>
                <w:szCs w:val="28"/>
              </w:rPr>
            </w:pPr>
            <w:r w:rsidRPr="00B3001B">
              <w:rPr>
                <w:color w:val="000000"/>
                <w:sz w:val="28"/>
                <w:szCs w:val="28"/>
              </w:rPr>
              <w:t>0,8</w:t>
            </w:r>
          </w:p>
        </w:tc>
      </w:tr>
      <w:tr w:rsidR="00317ABD" w:rsidRPr="00B3001B" w14:paraId="6EC50D9F"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7DA8228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36411618" w14:textId="77777777" w:rsidR="00317ABD" w:rsidRPr="00B3001B" w:rsidRDefault="00317ABD" w:rsidP="007F61AB">
            <w:pPr>
              <w:rPr>
                <w:color w:val="000000"/>
                <w:sz w:val="28"/>
                <w:szCs w:val="28"/>
              </w:rPr>
            </w:pPr>
            <w:r w:rsidRPr="00B3001B">
              <w:rPr>
                <w:color w:val="000000"/>
                <w:sz w:val="28"/>
                <w:szCs w:val="28"/>
              </w:rPr>
              <w:t xml:space="preserve">Замена топливного фильтра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9F95F2C" w14:textId="77777777" w:rsidR="00317ABD" w:rsidRPr="00B3001B" w:rsidRDefault="00317ABD" w:rsidP="007F61AB">
            <w:pPr>
              <w:jc w:val="center"/>
              <w:rPr>
                <w:color w:val="000000"/>
                <w:sz w:val="28"/>
                <w:szCs w:val="28"/>
              </w:rPr>
            </w:pPr>
            <w:r w:rsidRPr="00B3001B">
              <w:rPr>
                <w:color w:val="000000"/>
                <w:sz w:val="28"/>
                <w:szCs w:val="28"/>
              </w:rPr>
              <w:t>0,5</w:t>
            </w:r>
          </w:p>
        </w:tc>
      </w:tr>
      <w:tr w:rsidR="00317ABD" w:rsidRPr="00B3001B" w14:paraId="20569565"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18A889A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14B6372C" w14:textId="77777777" w:rsidR="00317ABD" w:rsidRPr="00B3001B" w:rsidRDefault="00317ABD" w:rsidP="007F61AB">
            <w:pPr>
              <w:rPr>
                <w:color w:val="000000"/>
                <w:sz w:val="28"/>
                <w:szCs w:val="28"/>
              </w:rPr>
            </w:pPr>
            <w:r w:rsidRPr="00B3001B">
              <w:rPr>
                <w:color w:val="000000"/>
                <w:sz w:val="28"/>
                <w:szCs w:val="28"/>
              </w:rPr>
              <w:t>Очистка топливного фильтра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D6F427E"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226FE36"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34AE115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14DB3129" w14:textId="77777777" w:rsidR="00317ABD" w:rsidRPr="00B3001B" w:rsidRDefault="00317ABD" w:rsidP="007F61AB">
            <w:pPr>
              <w:rPr>
                <w:color w:val="000000"/>
                <w:sz w:val="28"/>
                <w:szCs w:val="28"/>
              </w:rPr>
            </w:pPr>
            <w:r w:rsidRPr="00B3001B">
              <w:rPr>
                <w:color w:val="000000"/>
                <w:sz w:val="28"/>
                <w:szCs w:val="28"/>
              </w:rPr>
              <w:t>Диагностика топливной системы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7F9B87A"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2BCCEF65"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2CF30196"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0190922B" w14:textId="77777777" w:rsidR="00317ABD" w:rsidRPr="00B3001B" w:rsidRDefault="00317ABD" w:rsidP="007F61AB">
            <w:pPr>
              <w:rPr>
                <w:color w:val="000000"/>
                <w:sz w:val="28"/>
                <w:szCs w:val="28"/>
              </w:rPr>
            </w:pPr>
            <w:r w:rsidRPr="00B3001B">
              <w:rPr>
                <w:color w:val="000000"/>
                <w:sz w:val="28"/>
                <w:szCs w:val="28"/>
              </w:rPr>
              <w:t>Замена ТННД</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244285B" w14:textId="77777777" w:rsidR="00317ABD" w:rsidRPr="00B3001B" w:rsidRDefault="00317ABD" w:rsidP="007F61AB">
            <w:pPr>
              <w:jc w:val="center"/>
              <w:rPr>
                <w:color w:val="000000"/>
                <w:sz w:val="28"/>
                <w:szCs w:val="28"/>
              </w:rPr>
            </w:pPr>
            <w:r w:rsidRPr="00B3001B">
              <w:rPr>
                <w:color w:val="000000"/>
                <w:sz w:val="28"/>
                <w:szCs w:val="28"/>
              </w:rPr>
              <w:t>5</w:t>
            </w:r>
          </w:p>
        </w:tc>
      </w:tr>
      <w:tr w:rsidR="00317ABD" w:rsidRPr="00B3001B" w14:paraId="4B5FECA1"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7008CDD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1CCDB8FE" w14:textId="77777777" w:rsidR="00317ABD" w:rsidRPr="00B3001B" w:rsidRDefault="00317ABD" w:rsidP="007F61AB">
            <w:pPr>
              <w:rPr>
                <w:color w:val="000000"/>
                <w:sz w:val="28"/>
                <w:szCs w:val="28"/>
              </w:rPr>
            </w:pPr>
            <w:r w:rsidRPr="00B3001B">
              <w:rPr>
                <w:color w:val="000000"/>
                <w:sz w:val="28"/>
                <w:szCs w:val="28"/>
              </w:rPr>
              <w:t>Калибровка топливной системы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B3E9828" w14:textId="77777777" w:rsidR="00317ABD" w:rsidRPr="00B3001B" w:rsidRDefault="00317ABD" w:rsidP="007F61AB">
            <w:pPr>
              <w:jc w:val="center"/>
              <w:rPr>
                <w:color w:val="000000"/>
                <w:sz w:val="28"/>
                <w:szCs w:val="28"/>
              </w:rPr>
            </w:pPr>
            <w:r w:rsidRPr="00B3001B">
              <w:rPr>
                <w:color w:val="000000"/>
                <w:sz w:val="28"/>
                <w:szCs w:val="28"/>
              </w:rPr>
              <w:t>7</w:t>
            </w:r>
          </w:p>
        </w:tc>
      </w:tr>
      <w:tr w:rsidR="00317ABD" w:rsidRPr="00B3001B" w14:paraId="1A069A40"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3A05BBD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09053C9F" w14:textId="77777777" w:rsidR="00317ABD" w:rsidRPr="00B3001B" w:rsidRDefault="00317ABD" w:rsidP="007F61AB">
            <w:pPr>
              <w:rPr>
                <w:color w:val="000000"/>
                <w:sz w:val="28"/>
                <w:szCs w:val="28"/>
              </w:rPr>
            </w:pPr>
            <w:r w:rsidRPr="00B3001B">
              <w:rPr>
                <w:color w:val="000000"/>
                <w:sz w:val="28"/>
                <w:szCs w:val="28"/>
              </w:rPr>
              <w:t xml:space="preserve">Замена </w:t>
            </w:r>
            <w:proofErr w:type="spellStart"/>
            <w:r w:rsidRPr="00B3001B">
              <w:rPr>
                <w:color w:val="000000"/>
                <w:sz w:val="28"/>
                <w:szCs w:val="28"/>
              </w:rPr>
              <w:t>эл.магн.клапана</w:t>
            </w:r>
            <w:proofErr w:type="spellEnd"/>
            <w:r w:rsidRPr="00B3001B">
              <w:rPr>
                <w:color w:val="000000"/>
                <w:sz w:val="28"/>
                <w:szCs w:val="28"/>
              </w:rPr>
              <w:t xml:space="preserve"> отсечки топлива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8F354BD"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30340AAF"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0A583696"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7532C7D8" w14:textId="77777777" w:rsidR="00317ABD" w:rsidRPr="00B3001B" w:rsidRDefault="00317ABD" w:rsidP="007F61AB">
            <w:pPr>
              <w:rPr>
                <w:color w:val="000000"/>
                <w:sz w:val="28"/>
                <w:szCs w:val="28"/>
              </w:rPr>
            </w:pPr>
            <w:r w:rsidRPr="00B3001B">
              <w:rPr>
                <w:color w:val="000000"/>
                <w:sz w:val="28"/>
                <w:szCs w:val="28"/>
              </w:rPr>
              <w:t>Замена педали газа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829A1E1"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10860257"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578A9C2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7B95C0C2" w14:textId="77777777" w:rsidR="00317ABD" w:rsidRPr="00B3001B" w:rsidRDefault="00317ABD" w:rsidP="007F61AB">
            <w:pPr>
              <w:rPr>
                <w:color w:val="000000"/>
                <w:sz w:val="28"/>
                <w:szCs w:val="28"/>
              </w:rPr>
            </w:pPr>
            <w:r w:rsidRPr="00B3001B">
              <w:rPr>
                <w:color w:val="000000"/>
                <w:sz w:val="28"/>
                <w:szCs w:val="28"/>
              </w:rPr>
              <w:t>Монтаж/демонтаж насос-форсунок</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B10D9F3" w14:textId="77777777" w:rsidR="00317ABD" w:rsidRPr="00B3001B" w:rsidRDefault="00317ABD" w:rsidP="007F61AB">
            <w:pPr>
              <w:jc w:val="center"/>
              <w:rPr>
                <w:color w:val="000000"/>
                <w:sz w:val="28"/>
                <w:szCs w:val="28"/>
              </w:rPr>
            </w:pPr>
            <w:r w:rsidRPr="00B3001B">
              <w:rPr>
                <w:color w:val="000000"/>
                <w:sz w:val="28"/>
                <w:szCs w:val="28"/>
              </w:rPr>
              <w:t>12</w:t>
            </w:r>
          </w:p>
        </w:tc>
      </w:tr>
      <w:tr w:rsidR="00317ABD" w:rsidRPr="00B3001B" w14:paraId="35AA2FA7"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00148CE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2F6DACAB" w14:textId="77777777" w:rsidR="00317ABD" w:rsidRPr="00B3001B" w:rsidRDefault="00317ABD" w:rsidP="007F61AB">
            <w:pPr>
              <w:rPr>
                <w:color w:val="000000"/>
                <w:sz w:val="28"/>
                <w:szCs w:val="28"/>
              </w:rPr>
            </w:pPr>
            <w:r w:rsidRPr="00B3001B">
              <w:rPr>
                <w:color w:val="000000"/>
                <w:sz w:val="28"/>
                <w:szCs w:val="28"/>
              </w:rPr>
              <w:t>Монтаж/демонтаж топливной трубки (от ТННД)</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D85EB8D"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1D081B10"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5CF2F2A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6F54F552" w14:textId="77777777" w:rsidR="00317ABD" w:rsidRPr="00B3001B" w:rsidRDefault="00317ABD" w:rsidP="007F61AB">
            <w:pPr>
              <w:rPr>
                <w:color w:val="000000"/>
                <w:sz w:val="28"/>
                <w:szCs w:val="28"/>
              </w:rPr>
            </w:pPr>
            <w:r w:rsidRPr="00B3001B">
              <w:rPr>
                <w:color w:val="000000"/>
                <w:sz w:val="28"/>
                <w:szCs w:val="28"/>
              </w:rPr>
              <w:t>Монтаж/демонтаж топливной трубки (обратки)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9542B26" w14:textId="77777777" w:rsidR="00317ABD" w:rsidRPr="00B3001B" w:rsidRDefault="00317ABD" w:rsidP="007F61AB">
            <w:pPr>
              <w:jc w:val="center"/>
              <w:rPr>
                <w:color w:val="000000"/>
                <w:sz w:val="28"/>
                <w:szCs w:val="28"/>
              </w:rPr>
            </w:pPr>
            <w:r w:rsidRPr="00B3001B">
              <w:rPr>
                <w:color w:val="000000"/>
                <w:sz w:val="28"/>
                <w:szCs w:val="28"/>
              </w:rPr>
              <w:t>0,5</w:t>
            </w:r>
          </w:p>
        </w:tc>
      </w:tr>
      <w:tr w:rsidR="00317ABD" w:rsidRPr="00B3001B" w14:paraId="599885A7"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5B02E88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199ED02B" w14:textId="77777777" w:rsidR="00317ABD" w:rsidRPr="00B3001B" w:rsidRDefault="00317ABD" w:rsidP="007F61AB">
            <w:pPr>
              <w:rPr>
                <w:color w:val="000000"/>
                <w:sz w:val="28"/>
                <w:szCs w:val="28"/>
              </w:rPr>
            </w:pPr>
            <w:r w:rsidRPr="00B3001B">
              <w:rPr>
                <w:color w:val="000000"/>
                <w:sz w:val="28"/>
                <w:szCs w:val="28"/>
              </w:rPr>
              <w:t>Монтаж/демонтаж насоса ручной подкачки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CA4CEA5"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1A576873"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4B4C3F4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4725021A" w14:textId="77777777" w:rsidR="00317ABD" w:rsidRPr="00B3001B" w:rsidRDefault="00317ABD" w:rsidP="007F61AB">
            <w:pPr>
              <w:rPr>
                <w:color w:val="000000"/>
                <w:sz w:val="28"/>
                <w:szCs w:val="28"/>
              </w:rPr>
            </w:pPr>
            <w:r w:rsidRPr="00B3001B">
              <w:rPr>
                <w:color w:val="000000"/>
                <w:sz w:val="28"/>
                <w:szCs w:val="28"/>
              </w:rPr>
              <w:t>Очистка топливного бака (без снятия)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1CE81D3" w14:textId="77777777" w:rsidR="00317ABD" w:rsidRPr="00B3001B" w:rsidRDefault="00317ABD" w:rsidP="007F61AB">
            <w:pPr>
              <w:jc w:val="center"/>
              <w:rPr>
                <w:color w:val="000000"/>
                <w:sz w:val="28"/>
                <w:szCs w:val="28"/>
              </w:rPr>
            </w:pPr>
            <w:r w:rsidRPr="00B3001B">
              <w:rPr>
                <w:color w:val="000000"/>
                <w:sz w:val="28"/>
                <w:szCs w:val="28"/>
              </w:rPr>
              <w:t>10</w:t>
            </w:r>
          </w:p>
        </w:tc>
      </w:tr>
      <w:tr w:rsidR="00317ABD" w:rsidRPr="00B3001B" w14:paraId="10BBA4ED" w14:textId="77777777" w:rsidTr="007F61AB">
        <w:trPr>
          <w:trHeight w:val="375"/>
        </w:trPr>
        <w:tc>
          <w:tcPr>
            <w:tcW w:w="2373" w:type="dxa"/>
            <w:tcBorders>
              <w:top w:val="nil"/>
              <w:left w:val="single" w:sz="8" w:space="0" w:color="auto"/>
              <w:bottom w:val="nil"/>
              <w:right w:val="nil"/>
            </w:tcBorders>
            <w:shd w:val="clear" w:color="auto" w:fill="auto"/>
            <w:vAlign w:val="bottom"/>
            <w:hideMark/>
          </w:tcPr>
          <w:p w14:paraId="264ED3B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bottom"/>
            <w:hideMark/>
          </w:tcPr>
          <w:p w14:paraId="391D5924" w14:textId="77777777" w:rsidR="00317ABD" w:rsidRPr="00B3001B" w:rsidRDefault="00317ABD" w:rsidP="007F61AB">
            <w:pPr>
              <w:rPr>
                <w:color w:val="000000"/>
                <w:sz w:val="28"/>
                <w:szCs w:val="28"/>
              </w:rPr>
            </w:pPr>
            <w:r w:rsidRPr="00B3001B">
              <w:rPr>
                <w:color w:val="000000"/>
                <w:sz w:val="28"/>
                <w:szCs w:val="28"/>
              </w:rPr>
              <w:t>Демонтаж-монтаж испарителя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5F19A5D"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3DB6F385" w14:textId="77777777" w:rsidTr="007F61AB">
        <w:trPr>
          <w:trHeight w:val="390"/>
        </w:trPr>
        <w:tc>
          <w:tcPr>
            <w:tcW w:w="2373" w:type="dxa"/>
            <w:tcBorders>
              <w:top w:val="nil"/>
              <w:left w:val="single" w:sz="8" w:space="0" w:color="auto"/>
              <w:bottom w:val="single" w:sz="8" w:space="0" w:color="auto"/>
              <w:right w:val="nil"/>
            </w:tcBorders>
            <w:shd w:val="clear" w:color="auto" w:fill="auto"/>
            <w:vAlign w:val="bottom"/>
            <w:hideMark/>
          </w:tcPr>
          <w:p w14:paraId="09B2C1F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8" w:space="0" w:color="auto"/>
              <w:right w:val="nil"/>
            </w:tcBorders>
            <w:shd w:val="clear" w:color="auto" w:fill="auto"/>
            <w:vAlign w:val="bottom"/>
            <w:hideMark/>
          </w:tcPr>
          <w:p w14:paraId="29C8A8A1" w14:textId="77777777" w:rsidR="00317ABD" w:rsidRPr="00B3001B" w:rsidRDefault="00317ABD" w:rsidP="007F61AB">
            <w:pPr>
              <w:rPr>
                <w:color w:val="000000"/>
                <w:sz w:val="28"/>
                <w:szCs w:val="28"/>
              </w:rPr>
            </w:pPr>
            <w:r w:rsidRPr="00B3001B">
              <w:rPr>
                <w:color w:val="000000"/>
                <w:sz w:val="28"/>
                <w:szCs w:val="28"/>
              </w:rPr>
              <w:t>Замена датчика уровня топлива</w:t>
            </w:r>
          </w:p>
        </w:tc>
        <w:tc>
          <w:tcPr>
            <w:tcW w:w="1583" w:type="dxa"/>
            <w:tcBorders>
              <w:top w:val="nil"/>
              <w:left w:val="single" w:sz="8" w:space="0" w:color="auto"/>
              <w:bottom w:val="single" w:sz="8" w:space="0" w:color="auto"/>
              <w:right w:val="single" w:sz="8" w:space="0" w:color="auto"/>
            </w:tcBorders>
            <w:shd w:val="clear" w:color="auto" w:fill="auto"/>
            <w:noWrap/>
            <w:vAlign w:val="center"/>
            <w:hideMark/>
          </w:tcPr>
          <w:p w14:paraId="11F9F84A"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1F16C74F" w14:textId="77777777" w:rsidTr="007F61AB">
        <w:trPr>
          <w:trHeight w:val="375"/>
        </w:trPr>
        <w:tc>
          <w:tcPr>
            <w:tcW w:w="2373" w:type="dxa"/>
            <w:vMerge w:val="restart"/>
            <w:tcBorders>
              <w:top w:val="nil"/>
              <w:left w:val="single" w:sz="8" w:space="0" w:color="auto"/>
              <w:bottom w:val="nil"/>
              <w:right w:val="nil"/>
            </w:tcBorders>
            <w:shd w:val="clear" w:color="auto" w:fill="auto"/>
            <w:vAlign w:val="center"/>
            <w:hideMark/>
          </w:tcPr>
          <w:p w14:paraId="2EA8F77B" w14:textId="77777777" w:rsidR="00317ABD" w:rsidRPr="00B3001B" w:rsidRDefault="00317ABD" w:rsidP="007F61AB">
            <w:pPr>
              <w:rPr>
                <w:b/>
                <w:bCs/>
                <w:color w:val="000000"/>
                <w:sz w:val="28"/>
                <w:szCs w:val="28"/>
              </w:rPr>
            </w:pPr>
            <w:r w:rsidRPr="00B3001B">
              <w:rPr>
                <w:b/>
                <w:bCs/>
                <w:color w:val="000000"/>
                <w:sz w:val="28"/>
                <w:szCs w:val="28"/>
              </w:rPr>
              <w:t>Система выпуска отработанных газов</w:t>
            </w:r>
          </w:p>
        </w:tc>
        <w:tc>
          <w:tcPr>
            <w:tcW w:w="5815" w:type="dxa"/>
            <w:tcBorders>
              <w:top w:val="nil"/>
              <w:left w:val="single" w:sz="8" w:space="0" w:color="auto"/>
              <w:bottom w:val="single" w:sz="4" w:space="0" w:color="auto"/>
              <w:right w:val="nil"/>
            </w:tcBorders>
            <w:shd w:val="clear" w:color="auto" w:fill="auto"/>
            <w:vAlign w:val="center"/>
            <w:hideMark/>
          </w:tcPr>
          <w:p w14:paraId="232AEC12" w14:textId="77777777" w:rsidR="00317ABD" w:rsidRPr="00B3001B" w:rsidRDefault="00317ABD" w:rsidP="007F61AB">
            <w:pPr>
              <w:rPr>
                <w:color w:val="000000"/>
                <w:sz w:val="28"/>
                <w:szCs w:val="28"/>
              </w:rPr>
            </w:pPr>
            <w:r w:rsidRPr="00B3001B">
              <w:rPr>
                <w:color w:val="000000"/>
                <w:sz w:val="28"/>
                <w:szCs w:val="28"/>
              </w:rPr>
              <w:t>Замена глушителя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0AF45D5"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2E224FFD" w14:textId="77777777" w:rsidTr="007F61AB">
        <w:trPr>
          <w:trHeight w:val="375"/>
        </w:trPr>
        <w:tc>
          <w:tcPr>
            <w:tcW w:w="2373" w:type="dxa"/>
            <w:vMerge/>
            <w:tcBorders>
              <w:top w:val="nil"/>
              <w:left w:val="single" w:sz="8" w:space="0" w:color="auto"/>
              <w:bottom w:val="nil"/>
              <w:right w:val="nil"/>
            </w:tcBorders>
            <w:shd w:val="clear" w:color="auto" w:fill="auto"/>
            <w:vAlign w:val="center"/>
            <w:hideMark/>
          </w:tcPr>
          <w:p w14:paraId="47E8EDC0" w14:textId="77777777" w:rsidR="00317ABD" w:rsidRPr="00B3001B" w:rsidRDefault="00317ABD" w:rsidP="007F61AB">
            <w:pPr>
              <w:rPr>
                <w:b/>
                <w:bCs/>
                <w:color w:val="000000"/>
                <w:sz w:val="28"/>
                <w:szCs w:val="28"/>
              </w:rPr>
            </w:pPr>
          </w:p>
        </w:tc>
        <w:tc>
          <w:tcPr>
            <w:tcW w:w="5815" w:type="dxa"/>
            <w:tcBorders>
              <w:top w:val="nil"/>
              <w:left w:val="single" w:sz="8" w:space="0" w:color="auto"/>
              <w:bottom w:val="single" w:sz="4" w:space="0" w:color="auto"/>
              <w:right w:val="nil"/>
            </w:tcBorders>
            <w:shd w:val="clear" w:color="auto" w:fill="auto"/>
            <w:vAlign w:val="center"/>
            <w:hideMark/>
          </w:tcPr>
          <w:p w14:paraId="4DF5C69A" w14:textId="77777777" w:rsidR="00317ABD" w:rsidRPr="00B3001B" w:rsidRDefault="00317ABD" w:rsidP="007F61AB">
            <w:pPr>
              <w:rPr>
                <w:color w:val="000000"/>
                <w:sz w:val="28"/>
                <w:szCs w:val="28"/>
              </w:rPr>
            </w:pPr>
            <w:r w:rsidRPr="00B3001B">
              <w:rPr>
                <w:color w:val="000000"/>
                <w:sz w:val="28"/>
                <w:szCs w:val="28"/>
              </w:rPr>
              <w:t xml:space="preserve">Установка катализатора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8D0D257"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116DDB9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563647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011214FB" w14:textId="77777777" w:rsidR="00317ABD" w:rsidRPr="00B3001B" w:rsidRDefault="00317ABD" w:rsidP="007F61AB">
            <w:pPr>
              <w:rPr>
                <w:color w:val="000000"/>
                <w:sz w:val="28"/>
                <w:szCs w:val="28"/>
              </w:rPr>
            </w:pPr>
            <w:r w:rsidRPr="00B3001B">
              <w:rPr>
                <w:color w:val="000000"/>
                <w:sz w:val="28"/>
                <w:szCs w:val="28"/>
              </w:rPr>
              <w:t>Замена подушек глушителя (каждая)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DBB9C74"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0CDA86E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E8F1AB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2FFFC24" w14:textId="77777777" w:rsidR="00317ABD" w:rsidRPr="00B3001B" w:rsidRDefault="00317ABD" w:rsidP="007F61AB">
            <w:pPr>
              <w:rPr>
                <w:color w:val="000000"/>
                <w:sz w:val="28"/>
                <w:szCs w:val="28"/>
              </w:rPr>
            </w:pPr>
            <w:r w:rsidRPr="00B3001B">
              <w:rPr>
                <w:color w:val="000000"/>
                <w:sz w:val="28"/>
                <w:szCs w:val="28"/>
              </w:rPr>
              <w:t>Замена фронтальной трубы глушителя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178A83B"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34355109" w14:textId="77777777" w:rsidTr="007F61AB">
        <w:trPr>
          <w:trHeight w:val="390"/>
        </w:trPr>
        <w:tc>
          <w:tcPr>
            <w:tcW w:w="2373" w:type="dxa"/>
            <w:tcBorders>
              <w:top w:val="nil"/>
              <w:left w:val="single" w:sz="8" w:space="0" w:color="auto"/>
              <w:bottom w:val="single" w:sz="8" w:space="0" w:color="auto"/>
              <w:right w:val="nil"/>
            </w:tcBorders>
            <w:shd w:val="clear" w:color="auto" w:fill="auto"/>
            <w:vAlign w:val="center"/>
            <w:hideMark/>
          </w:tcPr>
          <w:p w14:paraId="3676DB0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8" w:space="0" w:color="auto"/>
              <w:right w:val="nil"/>
            </w:tcBorders>
            <w:shd w:val="clear" w:color="auto" w:fill="auto"/>
            <w:vAlign w:val="center"/>
            <w:hideMark/>
          </w:tcPr>
          <w:p w14:paraId="08BCC7D0" w14:textId="77777777" w:rsidR="00317ABD" w:rsidRPr="00B3001B" w:rsidRDefault="00317ABD" w:rsidP="007F61AB">
            <w:pPr>
              <w:rPr>
                <w:color w:val="000000"/>
                <w:sz w:val="28"/>
                <w:szCs w:val="28"/>
              </w:rPr>
            </w:pPr>
            <w:r w:rsidRPr="00B3001B">
              <w:rPr>
                <w:color w:val="000000"/>
                <w:sz w:val="28"/>
                <w:szCs w:val="28"/>
              </w:rPr>
              <w:t>Замена прокладки выпускного коллектора</w:t>
            </w:r>
          </w:p>
        </w:tc>
        <w:tc>
          <w:tcPr>
            <w:tcW w:w="1583" w:type="dxa"/>
            <w:tcBorders>
              <w:top w:val="nil"/>
              <w:left w:val="single" w:sz="8" w:space="0" w:color="auto"/>
              <w:bottom w:val="single" w:sz="8" w:space="0" w:color="auto"/>
              <w:right w:val="single" w:sz="8" w:space="0" w:color="auto"/>
            </w:tcBorders>
            <w:shd w:val="clear" w:color="auto" w:fill="auto"/>
            <w:noWrap/>
            <w:vAlign w:val="center"/>
            <w:hideMark/>
          </w:tcPr>
          <w:p w14:paraId="4D4A3DE5"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708E5A5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C728DBF" w14:textId="77777777" w:rsidR="00317ABD" w:rsidRPr="00B3001B" w:rsidRDefault="00317ABD" w:rsidP="007F61AB">
            <w:pPr>
              <w:rPr>
                <w:b/>
                <w:bCs/>
                <w:color w:val="000000"/>
                <w:sz w:val="28"/>
                <w:szCs w:val="28"/>
              </w:rPr>
            </w:pPr>
            <w:r w:rsidRPr="00B3001B">
              <w:rPr>
                <w:b/>
                <w:bCs/>
                <w:color w:val="000000"/>
                <w:sz w:val="28"/>
                <w:szCs w:val="28"/>
              </w:rPr>
              <w:t>Гидравлическая система</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51B4E387" w14:textId="77777777" w:rsidR="00317ABD" w:rsidRPr="00B3001B" w:rsidRDefault="00317ABD" w:rsidP="007F61AB">
            <w:pPr>
              <w:rPr>
                <w:color w:val="000000"/>
                <w:sz w:val="28"/>
                <w:szCs w:val="28"/>
              </w:rPr>
            </w:pPr>
            <w:r w:rsidRPr="00B3001B">
              <w:rPr>
                <w:color w:val="000000"/>
                <w:sz w:val="28"/>
                <w:szCs w:val="28"/>
              </w:rPr>
              <w:t>Замена гидравлического масла.</w:t>
            </w:r>
          </w:p>
        </w:tc>
        <w:tc>
          <w:tcPr>
            <w:tcW w:w="1583" w:type="dxa"/>
            <w:tcBorders>
              <w:top w:val="nil"/>
              <w:left w:val="nil"/>
              <w:bottom w:val="single" w:sz="4" w:space="0" w:color="auto"/>
              <w:right w:val="single" w:sz="8" w:space="0" w:color="auto"/>
            </w:tcBorders>
            <w:shd w:val="clear" w:color="auto" w:fill="auto"/>
            <w:noWrap/>
            <w:vAlign w:val="center"/>
            <w:hideMark/>
          </w:tcPr>
          <w:p w14:paraId="238997B9"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596C2257"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02C960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69850720" w14:textId="77777777" w:rsidR="00317ABD" w:rsidRPr="00B3001B" w:rsidRDefault="00317ABD" w:rsidP="007F61AB">
            <w:pPr>
              <w:rPr>
                <w:color w:val="000000"/>
                <w:sz w:val="28"/>
                <w:szCs w:val="28"/>
              </w:rPr>
            </w:pPr>
            <w:r w:rsidRPr="00B3001B">
              <w:rPr>
                <w:color w:val="000000"/>
                <w:sz w:val="28"/>
                <w:szCs w:val="28"/>
              </w:rPr>
              <w:t>Замена гидравлического фильтра (каждый)</w:t>
            </w:r>
          </w:p>
        </w:tc>
        <w:tc>
          <w:tcPr>
            <w:tcW w:w="1583" w:type="dxa"/>
            <w:tcBorders>
              <w:top w:val="nil"/>
              <w:left w:val="nil"/>
              <w:bottom w:val="single" w:sz="4" w:space="0" w:color="auto"/>
              <w:right w:val="single" w:sz="8" w:space="0" w:color="auto"/>
            </w:tcBorders>
            <w:shd w:val="clear" w:color="auto" w:fill="auto"/>
            <w:noWrap/>
            <w:vAlign w:val="center"/>
            <w:hideMark/>
          </w:tcPr>
          <w:p w14:paraId="2F6F3C61"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E48C54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46E39E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33B0F62A" w14:textId="77777777" w:rsidR="00317ABD" w:rsidRPr="00B3001B" w:rsidRDefault="00317ABD" w:rsidP="007F61AB">
            <w:pPr>
              <w:rPr>
                <w:color w:val="000000"/>
                <w:sz w:val="28"/>
                <w:szCs w:val="28"/>
              </w:rPr>
            </w:pPr>
            <w:r w:rsidRPr="00B3001B">
              <w:rPr>
                <w:color w:val="000000"/>
                <w:sz w:val="28"/>
                <w:szCs w:val="28"/>
              </w:rPr>
              <w:t>Долив гидравлического масла</w:t>
            </w:r>
          </w:p>
        </w:tc>
        <w:tc>
          <w:tcPr>
            <w:tcW w:w="1583" w:type="dxa"/>
            <w:tcBorders>
              <w:top w:val="nil"/>
              <w:left w:val="nil"/>
              <w:bottom w:val="single" w:sz="4" w:space="0" w:color="auto"/>
              <w:right w:val="single" w:sz="8" w:space="0" w:color="auto"/>
            </w:tcBorders>
            <w:shd w:val="clear" w:color="auto" w:fill="auto"/>
            <w:noWrap/>
            <w:vAlign w:val="center"/>
            <w:hideMark/>
          </w:tcPr>
          <w:p w14:paraId="26E08486"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F10A68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8C5CC6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774046F0" w14:textId="77777777" w:rsidR="00317ABD" w:rsidRPr="00B3001B" w:rsidRDefault="00317ABD" w:rsidP="007F61AB">
            <w:pPr>
              <w:rPr>
                <w:color w:val="000000"/>
                <w:sz w:val="28"/>
                <w:szCs w:val="28"/>
              </w:rPr>
            </w:pPr>
            <w:r w:rsidRPr="00B3001B">
              <w:rPr>
                <w:color w:val="000000"/>
                <w:sz w:val="28"/>
                <w:szCs w:val="28"/>
              </w:rPr>
              <w:t>Замена рукояти управления гидравликой</w:t>
            </w:r>
          </w:p>
        </w:tc>
        <w:tc>
          <w:tcPr>
            <w:tcW w:w="1583" w:type="dxa"/>
            <w:tcBorders>
              <w:top w:val="nil"/>
              <w:left w:val="nil"/>
              <w:bottom w:val="single" w:sz="4" w:space="0" w:color="auto"/>
              <w:right w:val="single" w:sz="8" w:space="0" w:color="auto"/>
            </w:tcBorders>
            <w:shd w:val="clear" w:color="auto" w:fill="auto"/>
            <w:noWrap/>
            <w:vAlign w:val="center"/>
            <w:hideMark/>
          </w:tcPr>
          <w:p w14:paraId="77EE611E"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37465BD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CD1287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4F092EA6" w14:textId="77777777" w:rsidR="00317ABD" w:rsidRPr="00B3001B" w:rsidRDefault="00317ABD" w:rsidP="007F61AB">
            <w:pPr>
              <w:rPr>
                <w:color w:val="000000"/>
                <w:sz w:val="28"/>
                <w:szCs w:val="28"/>
              </w:rPr>
            </w:pPr>
            <w:r w:rsidRPr="00B3001B">
              <w:rPr>
                <w:color w:val="000000"/>
                <w:sz w:val="28"/>
                <w:szCs w:val="28"/>
              </w:rPr>
              <w:t>Замена втулок рукоятей гидравлики</w:t>
            </w:r>
          </w:p>
        </w:tc>
        <w:tc>
          <w:tcPr>
            <w:tcW w:w="1583" w:type="dxa"/>
            <w:tcBorders>
              <w:top w:val="nil"/>
              <w:left w:val="nil"/>
              <w:bottom w:val="single" w:sz="4" w:space="0" w:color="auto"/>
              <w:right w:val="single" w:sz="8" w:space="0" w:color="auto"/>
            </w:tcBorders>
            <w:shd w:val="clear" w:color="auto" w:fill="auto"/>
            <w:noWrap/>
            <w:vAlign w:val="center"/>
            <w:hideMark/>
          </w:tcPr>
          <w:p w14:paraId="2E4F679A"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73DE27F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13EC364" w14:textId="77777777" w:rsidR="00317ABD" w:rsidRPr="00B3001B" w:rsidRDefault="00317ABD" w:rsidP="007F61AB">
            <w:pPr>
              <w:rPr>
                <w:color w:val="000000"/>
                <w:sz w:val="28"/>
                <w:szCs w:val="28"/>
              </w:rPr>
            </w:pPr>
            <w:r w:rsidRPr="00B3001B">
              <w:rPr>
                <w:color w:val="000000"/>
                <w:sz w:val="28"/>
                <w:szCs w:val="28"/>
              </w:rPr>
              <w:lastRenderedPageBreak/>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7FDA9D34" w14:textId="77777777" w:rsidR="00317ABD" w:rsidRPr="00B3001B" w:rsidRDefault="00317ABD" w:rsidP="007F61AB">
            <w:pPr>
              <w:rPr>
                <w:color w:val="000000"/>
                <w:sz w:val="28"/>
                <w:szCs w:val="28"/>
              </w:rPr>
            </w:pPr>
            <w:r w:rsidRPr="00B3001B">
              <w:rPr>
                <w:color w:val="000000"/>
                <w:sz w:val="28"/>
                <w:szCs w:val="28"/>
              </w:rPr>
              <w:t xml:space="preserve">Монтаж/демонтаж </w:t>
            </w:r>
            <w:proofErr w:type="spellStart"/>
            <w:r w:rsidRPr="00B3001B">
              <w:rPr>
                <w:color w:val="000000"/>
                <w:sz w:val="28"/>
                <w:szCs w:val="28"/>
              </w:rPr>
              <w:t>гидрораспределителя</w:t>
            </w:r>
            <w:proofErr w:type="spellEnd"/>
            <w:r w:rsidRPr="00B3001B">
              <w:rPr>
                <w:color w:val="000000"/>
                <w:sz w:val="28"/>
                <w:szCs w:val="28"/>
              </w:rPr>
              <w:t xml:space="preserve"> в сборе</w:t>
            </w:r>
          </w:p>
        </w:tc>
        <w:tc>
          <w:tcPr>
            <w:tcW w:w="1583" w:type="dxa"/>
            <w:tcBorders>
              <w:top w:val="nil"/>
              <w:left w:val="nil"/>
              <w:bottom w:val="single" w:sz="4" w:space="0" w:color="auto"/>
              <w:right w:val="single" w:sz="8" w:space="0" w:color="auto"/>
            </w:tcBorders>
            <w:shd w:val="clear" w:color="auto" w:fill="auto"/>
            <w:noWrap/>
            <w:vAlign w:val="center"/>
            <w:hideMark/>
          </w:tcPr>
          <w:p w14:paraId="00CDD7D8"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04F08B1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CB15A20"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2ADB3FA3" w14:textId="77777777" w:rsidR="00317ABD" w:rsidRPr="00B3001B" w:rsidRDefault="00317ABD" w:rsidP="007F61AB">
            <w:pPr>
              <w:rPr>
                <w:color w:val="000000"/>
                <w:sz w:val="28"/>
                <w:szCs w:val="28"/>
              </w:rPr>
            </w:pPr>
            <w:r w:rsidRPr="00B3001B">
              <w:rPr>
                <w:color w:val="000000"/>
                <w:sz w:val="28"/>
                <w:szCs w:val="28"/>
              </w:rPr>
              <w:t xml:space="preserve">Монтаж/демонтаж секций </w:t>
            </w:r>
            <w:proofErr w:type="spellStart"/>
            <w:r w:rsidRPr="00B3001B">
              <w:rPr>
                <w:color w:val="000000"/>
                <w:sz w:val="28"/>
                <w:szCs w:val="28"/>
              </w:rPr>
              <w:t>гидрораспределителя</w:t>
            </w:r>
            <w:proofErr w:type="spellEnd"/>
          </w:p>
        </w:tc>
        <w:tc>
          <w:tcPr>
            <w:tcW w:w="1583" w:type="dxa"/>
            <w:tcBorders>
              <w:top w:val="nil"/>
              <w:left w:val="nil"/>
              <w:bottom w:val="single" w:sz="4" w:space="0" w:color="auto"/>
              <w:right w:val="single" w:sz="8" w:space="0" w:color="auto"/>
            </w:tcBorders>
            <w:shd w:val="clear" w:color="auto" w:fill="auto"/>
            <w:noWrap/>
            <w:vAlign w:val="center"/>
            <w:hideMark/>
          </w:tcPr>
          <w:p w14:paraId="38252B07"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735B91B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B14487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742C1082" w14:textId="77777777" w:rsidR="00317ABD" w:rsidRPr="00B3001B" w:rsidRDefault="00317ABD" w:rsidP="007F61AB">
            <w:pPr>
              <w:rPr>
                <w:color w:val="000000"/>
                <w:sz w:val="28"/>
                <w:szCs w:val="28"/>
              </w:rPr>
            </w:pPr>
            <w:r w:rsidRPr="00B3001B">
              <w:rPr>
                <w:color w:val="000000"/>
                <w:sz w:val="28"/>
                <w:szCs w:val="28"/>
              </w:rPr>
              <w:t>Замена фильтра гидравлики (в гидробаке) каждый</w:t>
            </w:r>
          </w:p>
        </w:tc>
        <w:tc>
          <w:tcPr>
            <w:tcW w:w="1583" w:type="dxa"/>
            <w:tcBorders>
              <w:top w:val="nil"/>
              <w:left w:val="nil"/>
              <w:bottom w:val="single" w:sz="4" w:space="0" w:color="auto"/>
              <w:right w:val="single" w:sz="8" w:space="0" w:color="auto"/>
            </w:tcBorders>
            <w:shd w:val="clear" w:color="auto" w:fill="auto"/>
            <w:noWrap/>
            <w:vAlign w:val="center"/>
            <w:hideMark/>
          </w:tcPr>
          <w:p w14:paraId="598235EC"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4F0C637A"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AF345A0"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01C2BAB5" w14:textId="77777777" w:rsidR="00317ABD" w:rsidRPr="00B3001B" w:rsidRDefault="00317ABD" w:rsidP="007F61AB">
            <w:pPr>
              <w:rPr>
                <w:color w:val="000000"/>
                <w:sz w:val="28"/>
                <w:szCs w:val="28"/>
              </w:rPr>
            </w:pPr>
            <w:r w:rsidRPr="00B3001B">
              <w:rPr>
                <w:color w:val="000000"/>
                <w:sz w:val="28"/>
                <w:szCs w:val="28"/>
              </w:rPr>
              <w:t>Замена шланга гидравлики помпа, гидробак, распределитель (</w:t>
            </w:r>
            <w:proofErr w:type="spellStart"/>
            <w:r w:rsidRPr="00B3001B">
              <w:rPr>
                <w:color w:val="000000"/>
                <w:sz w:val="28"/>
                <w:szCs w:val="28"/>
              </w:rPr>
              <w:t>кажд</w:t>
            </w:r>
            <w:proofErr w:type="spellEnd"/>
            <w:r w:rsidRPr="00B3001B">
              <w:rPr>
                <w:color w:val="000000"/>
                <w:sz w:val="28"/>
                <w:szCs w:val="28"/>
              </w:rPr>
              <w:t>.)</w:t>
            </w:r>
          </w:p>
        </w:tc>
        <w:tc>
          <w:tcPr>
            <w:tcW w:w="1583" w:type="dxa"/>
            <w:tcBorders>
              <w:top w:val="nil"/>
              <w:left w:val="nil"/>
              <w:bottom w:val="single" w:sz="4" w:space="0" w:color="auto"/>
              <w:right w:val="single" w:sz="8" w:space="0" w:color="auto"/>
            </w:tcBorders>
            <w:shd w:val="clear" w:color="auto" w:fill="auto"/>
            <w:noWrap/>
            <w:vAlign w:val="center"/>
            <w:hideMark/>
          </w:tcPr>
          <w:p w14:paraId="26817258"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4503EB81"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951111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26089989" w14:textId="77777777" w:rsidR="00317ABD" w:rsidRPr="00B3001B" w:rsidRDefault="00317ABD" w:rsidP="007F61AB">
            <w:pPr>
              <w:rPr>
                <w:color w:val="000000"/>
                <w:sz w:val="28"/>
                <w:szCs w:val="28"/>
              </w:rPr>
            </w:pPr>
            <w:r w:rsidRPr="00B3001B">
              <w:rPr>
                <w:color w:val="000000"/>
                <w:sz w:val="28"/>
                <w:szCs w:val="28"/>
              </w:rPr>
              <w:t>Замена линейного фильтра</w:t>
            </w:r>
          </w:p>
        </w:tc>
        <w:tc>
          <w:tcPr>
            <w:tcW w:w="1583" w:type="dxa"/>
            <w:tcBorders>
              <w:top w:val="nil"/>
              <w:left w:val="nil"/>
              <w:bottom w:val="single" w:sz="4" w:space="0" w:color="auto"/>
              <w:right w:val="single" w:sz="8" w:space="0" w:color="auto"/>
            </w:tcBorders>
            <w:shd w:val="clear" w:color="auto" w:fill="auto"/>
            <w:noWrap/>
            <w:vAlign w:val="center"/>
            <w:hideMark/>
          </w:tcPr>
          <w:p w14:paraId="32F6E6E0"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3F3DF113"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26E7C5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single" w:sz="8" w:space="0" w:color="auto"/>
            </w:tcBorders>
            <w:shd w:val="clear" w:color="auto" w:fill="auto"/>
            <w:vAlign w:val="center"/>
            <w:hideMark/>
          </w:tcPr>
          <w:p w14:paraId="23A42211" w14:textId="77777777" w:rsidR="00317ABD" w:rsidRPr="00B3001B" w:rsidRDefault="00317ABD" w:rsidP="007F61AB">
            <w:pPr>
              <w:rPr>
                <w:color w:val="000000"/>
                <w:sz w:val="28"/>
                <w:szCs w:val="28"/>
              </w:rPr>
            </w:pPr>
            <w:r w:rsidRPr="00B3001B">
              <w:rPr>
                <w:color w:val="000000"/>
                <w:sz w:val="28"/>
                <w:szCs w:val="28"/>
              </w:rPr>
              <w:t>Проверка затяжки болтов крепления цилиндров подъема</w:t>
            </w:r>
          </w:p>
        </w:tc>
        <w:tc>
          <w:tcPr>
            <w:tcW w:w="1583" w:type="dxa"/>
            <w:tcBorders>
              <w:top w:val="single" w:sz="4" w:space="0" w:color="auto"/>
              <w:left w:val="nil"/>
              <w:bottom w:val="single" w:sz="4" w:space="0" w:color="auto"/>
              <w:right w:val="single" w:sz="8" w:space="0" w:color="auto"/>
            </w:tcBorders>
            <w:shd w:val="clear" w:color="auto" w:fill="auto"/>
            <w:noWrap/>
            <w:vAlign w:val="center"/>
            <w:hideMark/>
          </w:tcPr>
          <w:p w14:paraId="6ABBBC91"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1287A317"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6563D0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single" w:sz="8" w:space="0" w:color="auto"/>
            </w:tcBorders>
            <w:shd w:val="clear" w:color="auto" w:fill="auto"/>
            <w:vAlign w:val="center"/>
            <w:hideMark/>
          </w:tcPr>
          <w:p w14:paraId="7570B259" w14:textId="77777777" w:rsidR="00317ABD" w:rsidRPr="00B3001B" w:rsidRDefault="00317ABD" w:rsidP="007F61AB">
            <w:pPr>
              <w:rPr>
                <w:color w:val="000000"/>
                <w:sz w:val="28"/>
                <w:szCs w:val="28"/>
              </w:rPr>
            </w:pPr>
            <w:r w:rsidRPr="00B3001B">
              <w:rPr>
                <w:color w:val="000000"/>
                <w:sz w:val="28"/>
                <w:szCs w:val="28"/>
              </w:rPr>
              <w:t>Демонтаж-монтаж помпы гидравлики</w:t>
            </w:r>
          </w:p>
        </w:tc>
        <w:tc>
          <w:tcPr>
            <w:tcW w:w="1583" w:type="dxa"/>
            <w:tcBorders>
              <w:top w:val="single" w:sz="4" w:space="0" w:color="auto"/>
              <w:left w:val="nil"/>
              <w:bottom w:val="single" w:sz="4" w:space="0" w:color="auto"/>
              <w:right w:val="single" w:sz="8" w:space="0" w:color="auto"/>
            </w:tcBorders>
            <w:shd w:val="clear" w:color="auto" w:fill="auto"/>
            <w:noWrap/>
            <w:vAlign w:val="center"/>
            <w:hideMark/>
          </w:tcPr>
          <w:p w14:paraId="7F76FAFC"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0567E05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888617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23106109" w14:textId="77777777" w:rsidR="00317ABD" w:rsidRPr="00B3001B" w:rsidRDefault="00317ABD" w:rsidP="007F61AB">
            <w:pPr>
              <w:rPr>
                <w:color w:val="000000"/>
                <w:sz w:val="28"/>
                <w:szCs w:val="28"/>
              </w:rPr>
            </w:pPr>
            <w:r w:rsidRPr="00B3001B">
              <w:rPr>
                <w:color w:val="000000"/>
                <w:sz w:val="28"/>
                <w:szCs w:val="28"/>
              </w:rPr>
              <w:t xml:space="preserve">                  --\\--  с ремонтом</w:t>
            </w:r>
          </w:p>
        </w:tc>
        <w:tc>
          <w:tcPr>
            <w:tcW w:w="1583" w:type="dxa"/>
            <w:tcBorders>
              <w:top w:val="nil"/>
              <w:left w:val="nil"/>
              <w:bottom w:val="single" w:sz="4" w:space="0" w:color="auto"/>
              <w:right w:val="single" w:sz="8" w:space="0" w:color="auto"/>
            </w:tcBorders>
            <w:shd w:val="clear" w:color="auto" w:fill="auto"/>
            <w:noWrap/>
            <w:vAlign w:val="center"/>
            <w:hideMark/>
          </w:tcPr>
          <w:p w14:paraId="46675655"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0711671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D15F47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4E508665" w14:textId="77777777" w:rsidR="00317ABD" w:rsidRPr="00B3001B" w:rsidRDefault="00317ABD" w:rsidP="007F61AB">
            <w:pPr>
              <w:rPr>
                <w:color w:val="000000"/>
                <w:sz w:val="28"/>
                <w:szCs w:val="28"/>
              </w:rPr>
            </w:pPr>
            <w:r w:rsidRPr="00B3001B">
              <w:rPr>
                <w:color w:val="000000"/>
                <w:sz w:val="28"/>
                <w:szCs w:val="28"/>
              </w:rPr>
              <w:t>Демонтаж-монтаж рукояти гидравлики</w:t>
            </w:r>
          </w:p>
        </w:tc>
        <w:tc>
          <w:tcPr>
            <w:tcW w:w="1583" w:type="dxa"/>
            <w:tcBorders>
              <w:top w:val="nil"/>
              <w:left w:val="nil"/>
              <w:bottom w:val="single" w:sz="4" w:space="0" w:color="auto"/>
              <w:right w:val="single" w:sz="8" w:space="0" w:color="auto"/>
            </w:tcBorders>
            <w:shd w:val="clear" w:color="auto" w:fill="auto"/>
            <w:noWrap/>
            <w:vAlign w:val="center"/>
            <w:hideMark/>
          </w:tcPr>
          <w:p w14:paraId="0240B2A0"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1CB10A0E"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1AD85D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38F4BD26" w14:textId="77777777" w:rsidR="00317ABD" w:rsidRPr="00B3001B" w:rsidRDefault="00317ABD" w:rsidP="007F61AB">
            <w:pPr>
              <w:rPr>
                <w:color w:val="000000"/>
                <w:sz w:val="28"/>
                <w:szCs w:val="28"/>
              </w:rPr>
            </w:pPr>
            <w:r w:rsidRPr="00B3001B">
              <w:rPr>
                <w:color w:val="000000"/>
                <w:sz w:val="28"/>
                <w:szCs w:val="28"/>
              </w:rPr>
              <w:t>Демонтаж-монтаж тяги гидравлики</w:t>
            </w:r>
          </w:p>
        </w:tc>
        <w:tc>
          <w:tcPr>
            <w:tcW w:w="1583" w:type="dxa"/>
            <w:tcBorders>
              <w:top w:val="nil"/>
              <w:left w:val="nil"/>
              <w:bottom w:val="single" w:sz="4" w:space="0" w:color="auto"/>
              <w:right w:val="single" w:sz="8" w:space="0" w:color="auto"/>
            </w:tcBorders>
            <w:shd w:val="clear" w:color="auto" w:fill="auto"/>
            <w:noWrap/>
            <w:vAlign w:val="center"/>
            <w:hideMark/>
          </w:tcPr>
          <w:p w14:paraId="200937DE"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1EDE1AB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EDB7CB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554CA38A" w14:textId="77777777" w:rsidR="00317ABD" w:rsidRPr="00B3001B" w:rsidRDefault="00317ABD" w:rsidP="007F61AB">
            <w:pPr>
              <w:rPr>
                <w:color w:val="000000"/>
                <w:sz w:val="28"/>
                <w:szCs w:val="28"/>
              </w:rPr>
            </w:pPr>
            <w:r w:rsidRPr="00B3001B">
              <w:rPr>
                <w:color w:val="000000"/>
                <w:sz w:val="28"/>
                <w:szCs w:val="28"/>
              </w:rPr>
              <w:t>Демонтаж-монтаж кронштейна рукояти гидравлики</w:t>
            </w:r>
          </w:p>
        </w:tc>
        <w:tc>
          <w:tcPr>
            <w:tcW w:w="1583" w:type="dxa"/>
            <w:tcBorders>
              <w:top w:val="nil"/>
              <w:left w:val="nil"/>
              <w:bottom w:val="single" w:sz="4" w:space="0" w:color="auto"/>
              <w:right w:val="single" w:sz="8" w:space="0" w:color="auto"/>
            </w:tcBorders>
            <w:shd w:val="clear" w:color="auto" w:fill="auto"/>
            <w:noWrap/>
            <w:vAlign w:val="center"/>
            <w:hideMark/>
          </w:tcPr>
          <w:p w14:paraId="782AD945"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4EEDA9E3"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9B4831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2D155582" w14:textId="77777777" w:rsidR="00317ABD" w:rsidRPr="00B3001B" w:rsidRDefault="00317ABD" w:rsidP="007F61AB">
            <w:pPr>
              <w:rPr>
                <w:color w:val="000000"/>
                <w:sz w:val="28"/>
                <w:szCs w:val="28"/>
              </w:rPr>
            </w:pPr>
            <w:r w:rsidRPr="00B3001B">
              <w:rPr>
                <w:color w:val="000000"/>
                <w:sz w:val="28"/>
                <w:szCs w:val="28"/>
              </w:rPr>
              <w:t xml:space="preserve">Демонтаж-монтаж секций </w:t>
            </w:r>
            <w:proofErr w:type="spellStart"/>
            <w:r w:rsidRPr="00B3001B">
              <w:rPr>
                <w:color w:val="000000"/>
                <w:sz w:val="28"/>
                <w:szCs w:val="28"/>
              </w:rPr>
              <w:t>гидрораспределителя</w:t>
            </w:r>
            <w:proofErr w:type="spellEnd"/>
            <w:r w:rsidRPr="00B3001B">
              <w:rPr>
                <w:color w:val="000000"/>
                <w:sz w:val="28"/>
                <w:szCs w:val="28"/>
              </w:rPr>
              <w:t xml:space="preserve"> в сборе</w:t>
            </w:r>
          </w:p>
        </w:tc>
        <w:tc>
          <w:tcPr>
            <w:tcW w:w="1583" w:type="dxa"/>
            <w:tcBorders>
              <w:top w:val="nil"/>
              <w:left w:val="nil"/>
              <w:bottom w:val="single" w:sz="4" w:space="0" w:color="auto"/>
              <w:right w:val="single" w:sz="8" w:space="0" w:color="auto"/>
            </w:tcBorders>
            <w:shd w:val="clear" w:color="auto" w:fill="auto"/>
            <w:noWrap/>
            <w:vAlign w:val="center"/>
            <w:hideMark/>
          </w:tcPr>
          <w:p w14:paraId="267E1B65"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12417421"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E9B4C26"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76C509BF" w14:textId="77777777" w:rsidR="00317ABD" w:rsidRPr="00B3001B" w:rsidRDefault="00317ABD" w:rsidP="007F61AB">
            <w:pPr>
              <w:rPr>
                <w:color w:val="000000"/>
                <w:sz w:val="28"/>
                <w:szCs w:val="28"/>
              </w:rPr>
            </w:pPr>
            <w:r w:rsidRPr="00B3001B">
              <w:rPr>
                <w:color w:val="000000"/>
                <w:sz w:val="28"/>
                <w:szCs w:val="28"/>
              </w:rPr>
              <w:t xml:space="preserve">                --//-- с разборкой</w:t>
            </w:r>
          </w:p>
        </w:tc>
        <w:tc>
          <w:tcPr>
            <w:tcW w:w="1583" w:type="dxa"/>
            <w:tcBorders>
              <w:top w:val="nil"/>
              <w:left w:val="nil"/>
              <w:bottom w:val="single" w:sz="4" w:space="0" w:color="auto"/>
              <w:right w:val="single" w:sz="8" w:space="0" w:color="auto"/>
            </w:tcBorders>
            <w:shd w:val="clear" w:color="auto" w:fill="auto"/>
            <w:noWrap/>
            <w:vAlign w:val="center"/>
            <w:hideMark/>
          </w:tcPr>
          <w:p w14:paraId="0013CA38" w14:textId="77777777" w:rsidR="00317ABD" w:rsidRPr="00B3001B" w:rsidRDefault="00317ABD" w:rsidP="007F61AB">
            <w:pPr>
              <w:jc w:val="center"/>
              <w:rPr>
                <w:color w:val="000000"/>
                <w:sz w:val="28"/>
                <w:szCs w:val="28"/>
              </w:rPr>
            </w:pPr>
            <w:r w:rsidRPr="00B3001B">
              <w:rPr>
                <w:color w:val="000000"/>
                <w:sz w:val="28"/>
                <w:szCs w:val="28"/>
              </w:rPr>
              <w:t>12</w:t>
            </w:r>
          </w:p>
        </w:tc>
      </w:tr>
      <w:tr w:rsidR="00317ABD" w:rsidRPr="00B3001B" w14:paraId="3CF23B72"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410C8C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42F3DAB9" w14:textId="77777777" w:rsidR="00317ABD" w:rsidRPr="00B3001B" w:rsidRDefault="00317ABD" w:rsidP="007F61AB">
            <w:pPr>
              <w:rPr>
                <w:color w:val="000000"/>
                <w:sz w:val="28"/>
                <w:szCs w:val="28"/>
              </w:rPr>
            </w:pPr>
            <w:r w:rsidRPr="00B3001B">
              <w:rPr>
                <w:color w:val="000000"/>
                <w:sz w:val="28"/>
                <w:szCs w:val="28"/>
              </w:rPr>
              <w:t>Протяжка хомутов гидросистемы</w:t>
            </w:r>
          </w:p>
        </w:tc>
        <w:tc>
          <w:tcPr>
            <w:tcW w:w="1583" w:type="dxa"/>
            <w:tcBorders>
              <w:top w:val="nil"/>
              <w:left w:val="nil"/>
              <w:bottom w:val="single" w:sz="4" w:space="0" w:color="auto"/>
              <w:right w:val="single" w:sz="8" w:space="0" w:color="auto"/>
            </w:tcBorders>
            <w:shd w:val="clear" w:color="auto" w:fill="auto"/>
            <w:noWrap/>
            <w:vAlign w:val="center"/>
            <w:hideMark/>
          </w:tcPr>
          <w:p w14:paraId="201ABDDB"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12A81A19"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3DF69C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1CEA615F" w14:textId="77777777" w:rsidR="00317ABD" w:rsidRPr="00B3001B" w:rsidRDefault="00317ABD" w:rsidP="007F61AB">
            <w:pPr>
              <w:rPr>
                <w:color w:val="000000"/>
                <w:sz w:val="28"/>
                <w:szCs w:val="28"/>
              </w:rPr>
            </w:pPr>
            <w:r w:rsidRPr="00B3001B">
              <w:rPr>
                <w:color w:val="000000"/>
                <w:sz w:val="28"/>
                <w:szCs w:val="28"/>
              </w:rPr>
              <w:t>Чистка гидравлического клапана</w:t>
            </w:r>
          </w:p>
        </w:tc>
        <w:tc>
          <w:tcPr>
            <w:tcW w:w="1583" w:type="dxa"/>
            <w:tcBorders>
              <w:top w:val="nil"/>
              <w:left w:val="nil"/>
              <w:bottom w:val="single" w:sz="4" w:space="0" w:color="auto"/>
              <w:right w:val="single" w:sz="8" w:space="0" w:color="auto"/>
            </w:tcBorders>
            <w:shd w:val="clear" w:color="auto" w:fill="auto"/>
            <w:noWrap/>
            <w:vAlign w:val="center"/>
            <w:hideMark/>
          </w:tcPr>
          <w:p w14:paraId="66A63E12"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3A46FDE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5FDF79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0B1032C7" w14:textId="77777777" w:rsidR="00317ABD" w:rsidRPr="00B3001B" w:rsidRDefault="00317ABD" w:rsidP="007F61AB">
            <w:pPr>
              <w:rPr>
                <w:color w:val="000000"/>
                <w:sz w:val="28"/>
                <w:szCs w:val="28"/>
              </w:rPr>
            </w:pPr>
            <w:r w:rsidRPr="00B3001B">
              <w:rPr>
                <w:color w:val="000000"/>
                <w:sz w:val="28"/>
                <w:szCs w:val="28"/>
              </w:rPr>
              <w:t>Снятие-установка гидроцилиндра смещения противовеса</w:t>
            </w:r>
          </w:p>
        </w:tc>
        <w:tc>
          <w:tcPr>
            <w:tcW w:w="1583" w:type="dxa"/>
            <w:tcBorders>
              <w:top w:val="nil"/>
              <w:left w:val="nil"/>
              <w:bottom w:val="single" w:sz="4" w:space="0" w:color="auto"/>
              <w:right w:val="single" w:sz="8" w:space="0" w:color="auto"/>
            </w:tcBorders>
            <w:shd w:val="clear" w:color="auto" w:fill="auto"/>
            <w:noWrap/>
            <w:vAlign w:val="center"/>
            <w:hideMark/>
          </w:tcPr>
          <w:p w14:paraId="0778A462"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6959A0AD" w14:textId="77777777" w:rsidTr="007F61AB">
        <w:trPr>
          <w:trHeight w:val="375"/>
        </w:trPr>
        <w:tc>
          <w:tcPr>
            <w:tcW w:w="2373" w:type="dxa"/>
            <w:tcBorders>
              <w:top w:val="nil"/>
              <w:left w:val="single" w:sz="8" w:space="0" w:color="auto"/>
              <w:right w:val="nil"/>
            </w:tcBorders>
            <w:shd w:val="clear" w:color="auto" w:fill="auto"/>
            <w:vAlign w:val="center"/>
            <w:hideMark/>
          </w:tcPr>
          <w:p w14:paraId="5087202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6AE9F3A0" w14:textId="77777777" w:rsidR="00317ABD" w:rsidRPr="00B3001B" w:rsidRDefault="00317ABD" w:rsidP="007F61AB">
            <w:pPr>
              <w:rPr>
                <w:color w:val="000000"/>
                <w:sz w:val="28"/>
                <w:szCs w:val="28"/>
              </w:rPr>
            </w:pPr>
            <w:r w:rsidRPr="00B3001B">
              <w:rPr>
                <w:color w:val="000000"/>
                <w:sz w:val="28"/>
                <w:szCs w:val="28"/>
              </w:rPr>
              <w:t xml:space="preserve">Разборка-сборка секций </w:t>
            </w:r>
            <w:proofErr w:type="spellStart"/>
            <w:r w:rsidRPr="00B3001B">
              <w:rPr>
                <w:color w:val="000000"/>
                <w:sz w:val="28"/>
                <w:szCs w:val="28"/>
              </w:rPr>
              <w:t>гидрораспределителя</w:t>
            </w:r>
            <w:proofErr w:type="spellEnd"/>
          </w:p>
        </w:tc>
        <w:tc>
          <w:tcPr>
            <w:tcW w:w="1583" w:type="dxa"/>
            <w:tcBorders>
              <w:top w:val="nil"/>
              <w:left w:val="nil"/>
              <w:bottom w:val="single" w:sz="4" w:space="0" w:color="auto"/>
              <w:right w:val="single" w:sz="8" w:space="0" w:color="auto"/>
            </w:tcBorders>
            <w:shd w:val="clear" w:color="auto" w:fill="auto"/>
            <w:noWrap/>
            <w:vAlign w:val="center"/>
            <w:hideMark/>
          </w:tcPr>
          <w:p w14:paraId="2C343172" w14:textId="77777777" w:rsidR="00317ABD" w:rsidRPr="00B3001B" w:rsidRDefault="00317ABD" w:rsidP="007F61AB">
            <w:pPr>
              <w:jc w:val="center"/>
              <w:rPr>
                <w:color w:val="000000"/>
                <w:sz w:val="28"/>
                <w:szCs w:val="28"/>
              </w:rPr>
            </w:pPr>
            <w:r w:rsidRPr="00B3001B">
              <w:rPr>
                <w:color w:val="000000"/>
                <w:sz w:val="28"/>
                <w:szCs w:val="28"/>
              </w:rPr>
              <w:t>14</w:t>
            </w:r>
          </w:p>
        </w:tc>
      </w:tr>
      <w:tr w:rsidR="00317ABD" w:rsidRPr="00B3001B" w14:paraId="76BF8EF9" w14:textId="77777777" w:rsidTr="007F61AB">
        <w:trPr>
          <w:trHeight w:val="375"/>
        </w:trPr>
        <w:tc>
          <w:tcPr>
            <w:tcW w:w="2373" w:type="dxa"/>
            <w:tcBorders>
              <w:top w:val="nil"/>
              <w:left w:val="single" w:sz="4" w:space="0" w:color="auto"/>
              <w:bottom w:val="nil"/>
              <w:right w:val="nil"/>
            </w:tcBorders>
            <w:shd w:val="clear" w:color="auto" w:fill="auto"/>
            <w:vAlign w:val="center"/>
            <w:hideMark/>
          </w:tcPr>
          <w:p w14:paraId="2E760AE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018C2126" w14:textId="77777777" w:rsidR="00317ABD" w:rsidRPr="00B3001B" w:rsidRDefault="00317ABD" w:rsidP="007F61AB">
            <w:pPr>
              <w:rPr>
                <w:color w:val="000000"/>
                <w:sz w:val="28"/>
                <w:szCs w:val="28"/>
              </w:rPr>
            </w:pPr>
            <w:r w:rsidRPr="00B3001B">
              <w:rPr>
                <w:color w:val="000000"/>
                <w:sz w:val="28"/>
                <w:szCs w:val="28"/>
              </w:rPr>
              <w:t xml:space="preserve">Замена клапана </w:t>
            </w:r>
            <w:proofErr w:type="spellStart"/>
            <w:r w:rsidRPr="00B3001B">
              <w:rPr>
                <w:color w:val="000000"/>
                <w:sz w:val="28"/>
                <w:szCs w:val="28"/>
              </w:rPr>
              <w:t>гидрораспределителя</w:t>
            </w:r>
            <w:proofErr w:type="spellEnd"/>
          </w:p>
        </w:tc>
        <w:tc>
          <w:tcPr>
            <w:tcW w:w="1583" w:type="dxa"/>
            <w:tcBorders>
              <w:top w:val="nil"/>
              <w:left w:val="nil"/>
              <w:bottom w:val="single" w:sz="4" w:space="0" w:color="auto"/>
              <w:right w:val="single" w:sz="8" w:space="0" w:color="auto"/>
            </w:tcBorders>
            <w:shd w:val="clear" w:color="auto" w:fill="auto"/>
            <w:noWrap/>
            <w:vAlign w:val="center"/>
            <w:hideMark/>
          </w:tcPr>
          <w:p w14:paraId="77E06640"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1FDAA506" w14:textId="77777777" w:rsidTr="007F61AB">
        <w:trPr>
          <w:trHeight w:val="375"/>
        </w:trPr>
        <w:tc>
          <w:tcPr>
            <w:tcW w:w="2373" w:type="dxa"/>
            <w:tcBorders>
              <w:top w:val="nil"/>
              <w:left w:val="single" w:sz="4" w:space="0" w:color="auto"/>
              <w:bottom w:val="nil"/>
              <w:right w:val="nil"/>
            </w:tcBorders>
            <w:shd w:val="clear" w:color="auto" w:fill="auto"/>
            <w:vAlign w:val="center"/>
            <w:hideMark/>
          </w:tcPr>
          <w:p w14:paraId="2DDCD73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single" w:sz="8" w:space="0" w:color="auto"/>
            </w:tcBorders>
            <w:shd w:val="clear" w:color="auto" w:fill="auto"/>
            <w:vAlign w:val="center"/>
            <w:hideMark/>
          </w:tcPr>
          <w:p w14:paraId="0C398DC9" w14:textId="77777777" w:rsidR="00317ABD" w:rsidRPr="00B3001B" w:rsidRDefault="00317ABD" w:rsidP="007F61AB">
            <w:pPr>
              <w:rPr>
                <w:color w:val="000000"/>
                <w:sz w:val="28"/>
                <w:szCs w:val="28"/>
              </w:rPr>
            </w:pPr>
            <w:r w:rsidRPr="00B3001B">
              <w:rPr>
                <w:color w:val="000000"/>
                <w:sz w:val="28"/>
                <w:szCs w:val="28"/>
              </w:rPr>
              <w:t>Ремонт клапана</w:t>
            </w:r>
          </w:p>
        </w:tc>
        <w:tc>
          <w:tcPr>
            <w:tcW w:w="1583" w:type="dxa"/>
            <w:tcBorders>
              <w:top w:val="nil"/>
              <w:left w:val="nil"/>
              <w:bottom w:val="single" w:sz="4" w:space="0" w:color="auto"/>
              <w:right w:val="single" w:sz="8" w:space="0" w:color="auto"/>
            </w:tcBorders>
            <w:shd w:val="clear" w:color="auto" w:fill="auto"/>
            <w:noWrap/>
            <w:vAlign w:val="center"/>
            <w:hideMark/>
          </w:tcPr>
          <w:p w14:paraId="170116F6"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4234DA44" w14:textId="77777777" w:rsidTr="007F61AB">
        <w:trPr>
          <w:trHeight w:val="375"/>
        </w:trPr>
        <w:tc>
          <w:tcPr>
            <w:tcW w:w="2373" w:type="dxa"/>
            <w:tcBorders>
              <w:top w:val="nil"/>
              <w:left w:val="single" w:sz="4" w:space="0" w:color="auto"/>
              <w:bottom w:val="nil"/>
              <w:right w:val="nil"/>
            </w:tcBorders>
            <w:shd w:val="clear" w:color="auto" w:fill="auto"/>
            <w:vAlign w:val="center"/>
            <w:hideMark/>
          </w:tcPr>
          <w:p w14:paraId="21F99FDD" w14:textId="77777777" w:rsidR="00317ABD" w:rsidRPr="00B3001B" w:rsidRDefault="00317ABD" w:rsidP="007F61AB">
            <w:pPr>
              <w:rPr>
                <w:color w:val="000000"/>
                <w:sz w:val="28"/>
                <w:szCs w:val="28"/>
              </w:rPr>
            </w:pPr>
          </w:p>
        </w:tc>
        <w:tc>
          <w:tcPr>
            <w:tcW w:w="5815" w:type="dxa"/>
            <w:tcBorders>
              <w:top w:val="nil"/>
              <w:left w:val="single" w:sz="8" w:space="0" w:color="auto"/>
              <w:bottom w:val="nil"/>
              <w:right w:val="single" w:sz="8" w:space="0" w:color="auto"/>
            </w:tcBorders>
            <w:shd w:val="clear" w:color="auto" w:fill="auto"/>
            <w:vAlign w:val="center"/>
            <w:hideMark/>
          </w:tcPr>
          <w:p w14:paraId="00769C1C" w14:textId="77777777" w:rsidR="00317ABD" w:rsidRPr="00B3001B" w:rsidRDefault="00317ABD" w:rsidP="007F61AB">
            <w:pPr>
              <w:rPr>
                <w:color w:val="000000"/>
                <w:sz w:val="28"/>
                <w:szCs w:val="28"/>
              </w:rPr>
            </w:pPr>
            <w:r w:rsidRPr="00B3001B">
              <w:rPr>
                <w:color w:val="000000"/>
                <w:sz w:val="28"/>
                <w:szCs w:val="28"/>
              </w:rPr>
              <w:t>Замена сапуна гидробака</w:t>
            </w:r>
          </w:p>
        </w:tc>
        <w:tc>
          <w:tcPr>
            <w:tcW w:w="1583" w:type="dxa"/>
            <w:tcBorders>
              <w:top w:val="nil"/>
              <w:left w:val="nil"/>
              <w:bottom w:val="nil"/>
              <w:right w:val="single" w:sz="8" w:space="0" w:color="auto"/>
            </w:tcBorders>
            <w:shd w:val="clear" w:color="auto" w:fill="auto"/>
            <w:noWrap/>
            <w:vAlign w:val="center"/>
            <w:hideMark/>
          </w:tcPr>
          <w:p w14:paraId="614F81D6" w14:textId="77777777" w:rsidR="00317ABD" w:rsidRPr="00B3001B" w:rsidRDefault="00317ABD" w:rsidP="007F61AB">
            <w:pPr>
              <w:jc w:val="center"/>
              <w:rPr>
                <w:color w:val="000000"/>
                <w:sz w:val="28"/>
                <w:szCs w:val="28"/>
              </w:rPr>
            </w:pPr>
            <w:r w:rsidRPr="00B3001B">
              <w:rPr>
                <w:color w:val="000000"/>
                <w:sz w:val="28"/>
                <w:szCs w:val="28"/>
              </w:rPr>
              <w:t>0,5</w:t>
            </w:r>
          </w:p>
        </w:tc>
      </w:tr>
      <w:tr w:rsidR="00317ABD" w:rsidRPr="00B3001B" w14:paraId="542288F2" w14:textId="77777777" w:rsidTr="007F61AB">
        <w:trPr>
          <w:trHeight w:val="450"/>
        </w:trPr>
        <w:tc>
          <w:tcPr>
            <w:tcW w:w="2373" w:type="dxa"/>
            <w:tcBorders>
              <w:top w:val="nil"/>
              <w:left w:val="single" w:sz="4" w:space="0" w:color="auto"/>
              <w:bottom w:val="nil"/>
              <w:right w:val="nil"/>
            </w:tcBorders>
            <w:shd w:val="clear" w:color="auto" w:fill="auto"/>
            <w:vAlign w:val="center"/>
            <w:hideMark/>
          </w:tcPr>
          <w:p w14:paraId="00A63AC0" w14:textId="77777777" w:rsidR="00317ABD" w:rsidRPr="00B3001B" w:rsidRDefault="00317ABD" w:rsidP="007F61AB">
            <w:pPr>
              <w:rPr>
                <w:color w:val="000000"/>
                <w:sz w:val="28"/>
                <w:szCs w:val="28"/>
              </w:rPr>
            </w:pPr>
          </w:p>
        </w:tc>
        <w:tc>
          <w:tcPr>
            <w:tcW w:w="5815" w:type="dxa"/>
            <w:tcBorders>
              <w:top w:val="single" w:sz="4" w:space="0" w:color="auto"/>
              <w:left w:val="single" w:sz="8" w:space="0" w:color="auto"/>
              <w:bottom w:val="single" w:sz="4" w:space="0" w:color="auto"/>
              <w:right w:val="single" w:sz="8" w:space="0" w:color="auto"/>
            </w:tcBorders>
            <w:shd w:val="clear" w:color="auto" w:fill="auto"/>
            <w:vAlign w:val="center"/>
            <w:hideMark/>
          </w:tcPr>
          <w:p w14:paraId="04287547" w14:textId="77777777" w:rsidR="00317ABD" w:rsidRPr="00B3001B" w:rsidRDefault="00317ABD" w:rsidP="007F61AB">
            <w:pPr>
              <w:rPr>
                <w:color w:val="000000"/>
                <w:sz w:val="28"/>
                <w:szCs w:val="28"/>
              </w:rPr>
            </w:pPr>
            <w:r w:rsidRPr="00B3001B">
              <w:rPr>
                <w:color w:val="000000"/>
                <w:sz w:val="28"/>
                <w:szCs w:val="28"/>
              </w:rPr>
              <w:t>Замена гидрозамков, соленоидов на цилиндрах подъема мачты</w:t>
            </w:r>
          </w:p>
        </w:tc>
        <w:tc>
          <w:tcPr>
            <w:tcW w:w="1583" w:type="dxa"/>
            <w:tcBorders>
              <w:top w:val="single" w:sz="4" w:space="0" w:color="auto"/>
              <w:left w:val="nil"/>
              <w:bottom w:val="single" w:sz="4" w:space="0" w:color="auto"/>
              <w:right w:val="single" w:sz="8" w:space="0" w:color="auto"/>
            </w:tcBorders>
            <w:shd w:val="clear" w:color="auto" w:fill="auto"/>
            <w:noWrap/>
            <w:vAlign w:val="center"/>
            <w:hideMark/>
          </w:tcPr>
          <w:p w14:paraId="1F27C7A3"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7AD5CF3D" w14:textId="77777777" w:rsidTr="007F61AB">
        <w:trPr>
          <w:trHeight w:val="450"/>
        </w:trPr>
        <w:tc>
          <w:tcPr>
            <w:tcW w:w="2373" w:type="dxa"/>
            <w:tcBorders>
              <w:top w:val="nil"/>
              <w:left w:val="single" w:sz="4" w:space="0" w:color="auto"/>
              <w:bottom w:val="nil"/>
              <w:right w:val="nil"/>
            </w:tcBorders>
            <w:shd w:val="clear" w:color="auto" w:fill="auto"/>
            <w:vAlign w:val="center"/>
            <w:hideMark/>
          </w:tcPr>
          <w:p w14:paraId="4BEC8677" w14:textId="77777777" w:rsidR="00317ABD" w:rsidRPr="00B3001B" w:rsidRDefault="00317ABD" w:rsidP="007F61AB">
            <w:pPr>
              <w:rPr>
                <w:color w:val="000000"/>
                <w:sz w:val="28"/>
                <w:szCs w:val="28"/>
              </w:rPr>
            </w:pPr>
          </w:p>
        </w:tc>
        <w:tc>
          <w:tcPr>
            <w:tcW w:w="5815" w:type="dxa"/>
            <w:tcBorders>
              <w:top w:val="nil"/>
              <w:left w:val="single" w:sz="8" w:space="0" w:color="auto"/>
              <w:bottom w:val="nil"/>
              <w:right w:val="single" w:sz="8" w:space="0" w:color="auto"/>
            </w:tcBorders>
            <w:shd w:val="clear" w:color="auto" w:fill="auto"/>
            <w:vAlign w:val="center"/>
            <w:hideMark/>
          </w:tcPr>
          <w:p w14:paraId="4BEF5D98" w14:textId="77777777" w:rsidR="00317ABD" w:rsidRPr="00B3001B" w:rsidRDefault="00317ABD" w:rsidP="007F61AB">
            <w:pPr>
              <w:rPr>
                <w:color w:val="000000"/>
                <w:sz w:val="28"/>
                <w:szCs w:val="28"/>
              </w:rPr>
            </w:pPr>
            <w:r w:rsidRPr="00B3001B">
              <w:rPr>
                <w:color w:val="000000"/>
                <w:sz w:val="28"/>
                <w:szCs w:val="28"/>
              </w:rPr>
              <w:t>Диагностика гидравлической системы (замер давления)</w:t>
            </w:r>
          </w:p>
        </w:tc>
        <w:tc>
          <w:tcPr>
            <w:tcW w:w="1583" w:type="dxa"/>
            <w:tcBorders>
              <w:top w:val="nil"/>
              <w:left w:val="nil"/>
              <w:bottom w:val="nil"/>
              <w:right w:val="single" w:sz="8" w:space="0" w:color="auto"/>
            </w:tcBorders>
            <w:shd w:val="clear" w:color="auto" w:fill="auto"/>
            <w:noWrap/>
            <w:vAlign w:val="center"/>
            <w:hideMark/>
          </w:tcPr>
          <w:p w14:paraId="38E66C4E"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100649ED" w14:textId="77777777" w:rsidTr="007F61AB">
        <w:trPr>
          <w:trHeight w:val="450"/>
        </w:trPr>
        <w:tc>
          <w:tcPr>
            <w:tcW w:w="2373" w:type="dxa"/>
            <w:tcBorders>
              <w:top w:val="nil"/>
              <w:left w:val="single" w:sz="4" w:space="0" w:color="auto"/>
              <w:bottom w:val="nil"/>
              <w:right w:val="nil"/>
            </w:tcBorders>
            <w:shd w:val="clear" w:color="auto" w:fill="auto"/>
            <w:vAlign w:val="center"/>
            <w:hideMark/>
          </w:tcPr>
          <w:p w14:paraId="777C4E5E" w14:textId="77777777" w:rsidR="00317ABD" w:rsidRPr="00B3001B" w:rsidRDefault="00317ABD" w:rsidP="007F61AB">
            <w:pPr>
              <w:rPr>
                <w:color w:val="000000"/>
                <w:sz w:val="28"/>
                <w:szCs w:val="28"/>
              </w:rPr>
            </w:pPr>
          </w:p>
        </w:tc>
        <w:tc>
          <w:tcPr>
            <w:tcW w:w="5815"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76D76C0C" w14:textId="77777777" w:rsidR="00317ABD" w:rsidRPr="00B3001B" w:rsidRDefault="00317ABD" w:rsidP="007F61AB">
            <w:pPr>
              <w:rPr>
                <w:color w:val="000000"/>
                <w:sz w:val="28"/>
                <w:szCs w:val="28"/>
              </w:rPr>
            </w:pPr>
            <w:r w:rsidRPr="00B3001B">
              <w:rPr>
                <w:color w:val="000000"/>
                <w:sz w:val="28"/>
                <w:szCs w:val="28"/>
              </w:rPr>
              <w:t>Диагностика гидравлической системы (замер давления по точкам)</w:t>
            </w:r>
          </w:p>
        </w:tc>
        <w:tc>
          <w:tcPr>
            <w:tcW w:w="1583" w:type="dxa"/>
            <w:tcBorders>
              <w:top w:val="single" w:sz="4" w:space="0" w:color="auto"/>
              <w:left w:val="nil"/>
              <w:bottom w:val="single" w:sz="4" w:space="0" w:color="auto"/>
              <w:right w:val="single" w:sz="4" w:space="0" w:color="auto"/>
            </w:tcBorders>
            <w:shd w:val="clear" w:color="auto" w:fill="auto"/>
            <w:noWrap/>
            <w:vAlign w:val="center"/>
            <w:hideMark/>
          </w:tcPr>
          <w:p w14:paraId="41590AF6"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345BD6B1" w14:textId="77777777" w:rsidTr="007F61AB">
        <w:trPr>
          <w:trHeight w:val="450"/>
        </w:trPr>
        <w:tc>
          <w:tcPr>
            <w:tcW w:w="2373" w:type="dxa"/>
            <w:tcBorders>
              <w:top w:val="nil"/>
              <w:left w:val="single" w:sz="4" w:space="0" w:color="auto"/>
              <w:bottom w:val="single" w:sz="4" w:space="0" w:color="auto"/>
              <w:right w:val="nil"/>
            </w:tcBorders>
            <w:shd w:val="clear" w:color="auto" w:fill="auto"/>
            <w:vAlign w:val="center"/>
            <w:hideMark/>
          </w:tcPr>
          <w:p w14:paraId="5C4EB24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4" w:space="0" w:color="auto"/>
              <w:bottom w:val="single" w:sz="4" w:space="0" w:color="auto"/>
              <w:right w:val="single" w:sz="4" w:space="0" w:color="auto"/>
            </w:tcBorders>
            <w:shd w:val="clear" w:color="auto" w:fill="auto"/>
            <w:vAlign w:val="center"/>
            <w:hideMark/>
          </w:tcPr>
          <w:p w14:paraId="521B56CB" w14:textId="77777777" w:rsidR="00317ABD" w:rsidRPr="00B3001B" w:rsidRDefault="00317ABD" w:rsidP="007F61AB">
            <w:pPr>
              <w:rPr>
                <w:color w:val="000000"/>
                <w:sz w:val="28"/>
                <w:szCs w:val="28"/>
              </w:rPr>
            </w:pPr>
            <w:r w:rsidRPr="00B3001B">
              <w:rPr>
                <w:color w:val="000000"/>
                <w:sz w:val="28"/>
                <w:szCs w:val="28"/>
              </w:rPr>
              <w:t>Замена соленоида, клапана гидравлической системы</w:t>
            </w:r>
          </w:p>
        </w:tc>
        <w:tc>
          <w:tcPr>
            <w:tcW w:w="1583" w:type="dxa"/>
            <w:tcBorders>
              <w:top w:val="nil"/>
              <w:left w:val="nil"/>
              <w:bottom w:val="single" w:sz="4" w:space="0" w:color="auto"/>
              <w:right w:val="single" w:sz="4" w:space="0" w:color="auto"/>
            </w:tcBorders>
            <w:shd w:val="clear" w:color="auto" w:fill="auto"/>
            <w:noWrap/>
            <w:vAlign w:val="center"/>
            <w:hideMark/>
          </w:tcPr>
          <w:p w14:paraId="7DDD7844"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64FFC833"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248263B" w14:textId="77777777" w:rsidR="00317ABD" w:rsidRPr="00B3001B" w:rsidRDefault="00317ABD" w:rsidP="007F61AB">
            <w:pPr>
              <w:rPr>
                <w:b/>
                <w:bCs/>
                <w:color w:val="000000"/>
                <w:sz w:val="28"/>
                <w:szCs w:val="28"/>
              </w:rPr>
            </w:pPr>
            <w:r w:rsidRPr="00B3001B">
              <w:rPr>
                <w:b/>
                <w:bCs/>
                <w:color w:val="000000"/>
                <w:sz w:val="28"/>
                <w:szCs w:val="28"/>
              </w:rPr>
              <w:t>Тормозная система,</w:t>
            </w:r>
          </w:p>
        </w:tc>
        <w:tc>
          <w:tcPr>
            <w:tcW w:w="5815" w:type="dxa"/>
            <w:tcBorders>
              <w:top w:val="nil"/>
              <w:left w:val="single" w:sz="4" w:space="0" w:color="auto"/>
              <w:bottom w:val="single" w:sz="4" w:space="0" w:color="auto"/>
              <w:right w:val="nil"/>
            </w:tcBorders>
            <w:shd w:val="clear" w:color="auto" w:fill="auto"/>
            <w:vAlign w:val="center"/>
            <w:hideMark/>
          </w:tcPr>
          <w:p w14:paraId="64EF8EC8" w14:textId="77777777" w:rsidR="00317ABD" w:rsidRPr="00B3001B" w:rsidRDefault="00317ABD" w:rsidP="007F61AB">
            <w:pPr>
              <w:rPr>
                <w:color w:val="000000"/>
                <w:sz w:val="28"/>
                <w:szCs w:val="28"/>
              </w:rPr>
            </w:pPr>
            <w:r w:rsidRPr="00B3001B">
              <w:rPr>
                <w:color w:val="000000"/>
                <w:sz w:val="28"/>
                <w:szCs w:val="28"/>
              </w:rPr>
              <w:t>Монтаж/демонтаж ступицы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5457755"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0BC4B60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3B041F1" w14:textId="77777777" w:rsidR="00317ABD" w:rsidRPr="00B3001B" w:rsidRDefault="00317ABD" w:rsidP="007F61AB">
            <w:pPr>
              <w:rPr>
                <w:b/>
                <w:bCs/>
                <w:color w:val="000000"/>
                <w:sz w:val="28"/>
                <w:szCs w:val="28"/>
              </w:rPr>
            </w:pPr>
            <w:r w:rsidRPr="00B3001B">
              <w:rPr>
                <w:b/>
                <w:bCs/>
                <w:color w:val="000000"/>
                <w:sz w:val="28"/>
                <w:szCs w:val="28"/>
              </w:rPr>
              <w:t>Ведущий мост</w:t>
            </w:r>
          </w:p>
        </w:tc>
        <w:tc>
          <w:tcPr>
            <w:tcW w:w="5815" w:type="dxa"/>
            <w:tcBorders>
              <w:top w:val="nil"/>
              <w:left w:val="single" w:sz="8" w:space="0" w:color="auto"/>
              <w:bottom w:val="single" w:sz="4" w:space="0" w:color="auto"/>
              <w:right w:val="nil"/>
            </w:tcBorders>
            <w:shd w:val="clear" w:color="auto" w:fill="auto"/>
            <w:vAlign w:val="center"/>
            <w:hideMark/>
          </w:tcPr>
          <w:p w14:paraId="5BDE863A" w14:textId="77777777" w:rsidR="00317ABD" w:rsidRPr="00B3001B" w:rsidRDefault="00317ABD" w:rsidP="007F61AB">
            <w:pPr>
              <w:rPr>
                <w:color w:val="000000"/>
                <w:sz w:val="28"/>
                <w:szCs w:val="28"/>
              </w:rPr>
            </w:pPr>
            <w:r w:rsidRPr="00B3001B">
              <w:rPr>
                <w:color w:val="000000"/>
                <w:sz w:val="28"/>
                <w:szCs w:val="28"/>
              </w:rPr>
              <w:t xml:space="preserve">Замена смазки в колесных подшипниках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2D04A72"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176B740A"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4890B3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880C697" w14:textId="77777777" w:rsidR="00317ABD" w:rsidRPr="00B3001B" w:rsidRDefault="00317ABD" w:rsidP="007F61AB">
            <w:pPr>
              <w:rPr>
                <w:color w:val="000000"/>
                <w:sz w:val="28"/>
                <w:szCs w:val="28"/>
              </w:rPr>
            </w:pPr>
            <w:r w:rsidRPr="00B3001B">
              <w:rPr>
                <w:color w:val="000000"/>
                <w:sz w:val="28"/>
                <w:szCs w:val="28"/>
              </w:rPr>
              <w:t xml:space="preserve">Замена подшипника ступицы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F4F7C97"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6F1D6923"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04F6C8B" w14:textId="77777777" w:rsidR="00317ABD" w:rsidRPr="00B3001B" w:rsidRDefault="00317ABD" w:rsidP="007F61AB">
            <w:pPr>
              <w:rPr>
                <w:color w:val="000000"/>
                <w:sz w:val="28"/>
                <w:szCs w:val="28"/>
              </w:rPr>
            </w:pPr>
            <w:r w:rsidRPr="00B3001B">
              <w:rPr>
                <w:color w:val="000000"/>
                <w:sz w:val="28"/>
                <w:szCs w:val="28"/>
              </w:rPr>
              <w:lastRenderedPageBreak/>
              <w:t> </w:t>
            </w:r>
          </w:p>
        </w:tc>
        <w:tc>
          <w:tcPr>
            <w:tcW w:w="5815" w:type="dxa"/>
            <w:tcBorders>
              <w:top w:val="nil"/>
              <w:left w:val="single" w:sz="8" w:space="0" w:color="auto"/>
              <w:bottom w:val="single" w:sz="4" w:space="0" w:color="auto"/>
              <w:right w:val="nil"/>
            </w:tcBorders>
            <w:shd w:val="clear" w:color="auto" w:fill="auto"/>
            <w:vAlign w:val="center"/>
            <w:hideMark/>
          </w:tcPr>
          <w:p w14:paraId="5203B9DB" w14:textId="77777777" w:rsidR="00317ABD" w:rsidRPr="00B3001B" w:rsidRDefault="00317ABD" w:rsidP="007F61AB">
            <w:pPr>
              <w:rPr>
                <w:color w:val="000000"/>
                <w:sz w:val="28"/>
                <w:szCs w:val="28"/>
              </w:rPr>
            </w:pPr>
            <w:r w:rsidRPr="00B3001B">
              <w:rPr>
                <w:color w:val="000000"/>
                <w:sz w:val="28"/>
                <w:szCs w:val="28"/>
              </w:rPr>
              <w:t>Монтаж/демонтаж полуоси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3FDEA96"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06B63129"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6574C3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E14A8FB" w14:textId="77777777" w:rsidR="00317ABD" w:rsidRPr="00B3001B" w:rsidRDefault="00317ABD" w:rsidP="007F61AB">
            <w:pPr>
              <w:rPr>
                <w:color w:val="000000"/>
                <w:sz w:val="28"/>
                <w:szCs w:val="28"/>
              </w:rPr>
            </w:pPr>
            <w:r w:rsidRPr="00B3001B">
              <w:rPr>
                <w:color w:val="000000"/>
                <w:sz w:val="28"/>
                <w:szCs w:val="28"/>
              </w:rPr>
              <w:t>Монтаж/демонтаж ГТЦ</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9A3A9CF"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606DDFE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688A5E6"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3511E48" w14:textId="77777777" w:rsidR="00317ABD" w:rsidRPr="00B3001B" w:rsidRDefault="00317ABD" w:rsidP="007F61AB">
            <w:pPr>
              <w:rPr>
                <w:color w:val="000000"/>
                <w:sz w:val="28"/>
                <w:szCs w:val="28"/>
              </w:rPr>
            </w:pPr>
            <w:r w:rsidRPr="00B3001B">
              <w:rPr>
                <w:color w:val="000000"/>
                <w:sz w:val="28"/>
                <w:szCs w:val="28"/>
              </w:rPr>
              <w:t>Замена троса ручного тормоза (</w:t>
            </w:r>
            <w:proofErr w:type="spellStart"/>
            <w:r w:rsidRPr="00B3001B">
              <w:rPr>
                <w:color w:val="000000"/>
                <w:sz w:val="28"/>
                <w:szCs w:val="28"/>
              </w:rPr>
              <w:t>кажд</w:t>
            </w:r>
            <w:proofErr w:type="spellEnd"/>
            <w:r w:rsidRPr="00B3001B">
              <w:rPr>
                <w:color w:val="000000"/>
                <w:sz w:val="28"/>
                <w:szCs w:val="28"/>
              </w:rPr>
              <w:t>.)</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A036CB3"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521EA98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2326DD6"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3ACA64D" w14:textId="77777777" w:rsidR="00317ABD" w:rsidRPr="00B3001B" w:rsidRDefault="00317ABD" w:rsidP="007F61AB">
            <w:pPr>
              <w:rPr>
                <w:color w:val="000000"/>
                <w:sz w:val="28"/>
                <w:szCs w:val="28"/>
              </w:rPr>
            </w:pPr>
            <w:r w:rsidRPr="00B3001B">
              <w:rPr>
                <w:color w:val="000000"/>
                <w:sz w:val="28"/>
                <w:szCs w:val="28"/>
              </w:rPr>
              <w:t>Замена рукояти ручного тормоза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1749FAD"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03B3D2F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D5A9FA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8AB6399" w14:textId="77777777" w:rsidR="00317ABD" w:rsidRPr="00B3001B" w:rsidRDefault="00317ABD" w:rsidP="007F61AB">
            <w:pPr>
              <w:rPr>
                <w:color w:val="000000"/>
                <w:sz w:val="28"/>
                <w:szCs w:val="28"/>
              </w:rPr>
            </w:pPr>
            <w:r w:rsidRPr="00B3001B">
              <w:rPr>
                <w:color w:val="000000"/>
                <w:sz w:val="28"/>
                <w:szCs w:val="28"/>
              </w:rPr>
              <w:t xml:space="preserve">Регулировка ручного тормоза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218925E"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394A6D2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4B093F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529337A" w14:textId="77777777" w:rsidR="00317ABD" w:rsidRPr="00B3001B" w:rsidRDefault="00317ABD" w:rsidP="007F61AB">
            <w:pPr>
              <w:rPr>
                <w:color w:val="000000"/>
                <w:sz w:val="28"/>
                <w:szCs w:val="28"/>
              </w:rPr>
            </w:pPr>
            <w:r w:rsidRPr="00B3001B">
              <w:rPr>
                <w:color w:val="000000"/>
                <w:sz w:val="28"/>
                <w:szCs w:val="28"/>
              </w:rPr>
              <w:t>Замена фильтра тормозной системы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8A8A839"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45F71F67"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74B776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53036EF" w14:textId="77777777" w:rsidR="00317ABD" w:rsidRPr="00B3001B" w:rsidRDefault="00317ABD" w:rsidP="007F61AB">
            <w:pPr>
              <w:rPr>
                <w:color w:val="000000"/>
                <w:sz w:val="28"/>
                <w:szCs w:val="28"/>
              </w:rPr>
            </w:pPr>
            <w:r w:rsidRPr="00B3001B">
              <w:rPr>
                <w:color w:val="000000"/>
                <w:sz w:val="28"/>
                <w:szCs w:val="28"/>
              </w:rPr>
              <w:t>Замена колесной шпильки (со снятием колеса)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5B82F30"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240F3633"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47C798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64EF1FB" w14:textId="77777777" w:rsidR="00317ABD" w:rsidRPr="00B3001B" w:rsidRDefault="00317ABD" w:rsidP="007F61AB">
            <w:pPr>
              <w:rPr>
                <w:color w:val="000000"/>
                <w:sz w:val="28"/>
                <w:szCs w:val="28"/>
              </w:rPr>
            </w:pPr>
            <w:r w:rsidRPr="00B3001B">
              <w:rPr>
                <w:color w:val="000000"/>
                <w:sz w:val="28"/>
                <w:szCs w:val="28"/>
              </w:rPr>
              <w:t xml:space="preserve">            и каждая последующая шпилька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DA5FE07" w14:textId="77777777" w:rsidR="00317ABD" w:rsidRPr="00B3001B" w:rsidRDefault="00317ABD" w:rsidP="007F61AB">
            <w:pPr>
              <w:jc w:val="center"/>
              <w:rPr>
                <w:color w:val="000000"/>
                <w:sz w:val="28"/>
                <w:szCs w:val="28"/>
              </w:rPr>
            </w:pPr>
            <w:r w:rsidRPr="00B3001B">
              <w:rPr>
                <w:color w:val="000000"/>
                <w:sz w:val="28"/>
                <w:szCs w:val="28"/>
              </w:rPr>
              <w:t>0,2</w:t>
            </w:r>
          </w:p>
        </w:tc>
      </w:tr>
      <w:tr w:rsidR="00317ABD" w:rsidRPr="00B3001B" w14:paraId="7D212E0A"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69F0C5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EA8EF7F" w14:textId="77777777" w:rsidR="00317ABD" w:rsidRPr="00B3001B" w:rsidRDefault="00317ABD" w:rsidP="007F61AB">
            <w:pPr>
              <w:rPr>
                <w:color w:val="000000"/>
                <w:sz w:val="28"/>
                <w:szCs w:val="28"/>
              </w:rPr>
            </w:pPr>
            <w:r w:rsidRPr="00B3001B">
              <w:rPr>
                <w:color w:val="000000"/>
                <w:sz w:val="28"/>
                <w:szCs w:val="28"/>
              </w:rPr>
              <w:t>Шиномонтаж одного колеса (без учета снятия)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1F8B414"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1AED3F5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CF0407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7E65220" w14:textId="77777777" w:rsidR="00317ABD" w:rsidRPr="00B3001B" w:rsidRDefault="00317ABD" w:rsidP="007F61AB">
            <w:pPr>
              <w:rPr>
                <w:color w:val="000000"/>
                <w:sz w:val="28"/>
                <w:szCs w:val="28"/>
              </w:rPr>
            </w:pPr>
            <w:r w:rsidRPr="00B3001B">
              <w:rPr>
                <w:color w:val="000000"/>
                <w:sz w:val="28"/>
                <w:szCs w:val="28"/>
              </w:rPr>
              <w:t>Замена тормозной жидкости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9E96C51"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516E901A"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AA38CE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0F613869" w14:textId="77777777" w:rsidR="00317ABD" w:rsidRPr="00B3001B" w:rsidRDefault="00317ABD" w:rsidP="007F61AB">
            <w:pPr>
              <w:rPr>
                <w:color w:val="000000"/>
                <w:sz w:val="28"/>
                <w:szCs w:val="28"/>
              </w:rPr>
            </w:pPr>
            <w:r w:rsidRPr="00B3001B">
              <w:rPr>
                <w:color w:val="000000"/>
                <w:sz w:val="28"/>
                <w:szCs w:val="28"/>
              </w:rPr>
              <w:t>Замена фильтра тормозной системы возвратного</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FBDDA5B"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5F95DDE3"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99B146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D69AC65" w14:textId="77777777" w:rsidR="00317ABD" w:rsidRPr="00B3001B" w:rsidRDefault="00317ABD" w:rsidP="007F61AB">
            <w:pPr>
              <w:rPr>
                <w:color w:val="000000"/>
                <w:sz w:val="28"/>
                <w:szCs w:val="28"/>
              </w:rPr>
            </w:pPr>
            <w:r w:rsidRPr="00B3001B">
              <w:rPr>
                <w:color w:val="000000"/>
                <w:sz w:val="28"/>
                <w:szCs w:val="28"/>
              </w:rPr>
              <w:t>Регулировка тормозных колодок ручного тормоза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A0792C2"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19AABB89"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36E3D4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0730E71E" w14:textId="77777777" w:rsidR="00317ABD" w:rsidRPr="00B3001B" w:rsidRDefault="00317ABD" w:rsidP="007F61AB">
            <w:pPr>
              <w:rPr>
                <w:color w:val="000000"/>
                <w:sz w:val="28"/>
                <w:szCs w:val="28"/>
              </w:rPr>
            </w:pPr>
            <w:r w:rsidRPr="00B3001B">
              <w:rPr>
                <w:color w:val="000000"/>
                <w:sz w:val="28"/>
                <w:szCs w:val="28"/>
              </w:rPr>
              <w:t>Замена масла ведущего моста, дифференциала</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7A1F3114"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0157B37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5E9469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214513AD" w14:textId="77777777" w:rsidR="00317ABD" w:rsidRPr="00B3001B" w:rsidRDefault="00317ABD" w:rsidP="007F61AB">
            <w:pPr>
              <w:rPr>
                <w:color w:val="000000"/>
                <w:sz w:val="28"/>
                <w:szCs w:val="28"/>
              </w:rPr>
            </w:pPr>
            <w:r w:rsidRPr="00B3001B">
              <w:rPr>
                <w:color w:val="000000"/>
                <w:sz w:val="28"/>
                <w:szCs w:val="28"/>
              </w:rPr>
              <w:t>Смазка оси ведущих колес</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72109602"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1E11472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C8D26C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6E14DFB4" w14:textId="77777777" w:rsidR="00317ABD" w:rsidRPr="00B3001B" w:rsidRDefault="00317ABD" w:rsidP="007F61AB">
            <w:pPr>
              <w:rPr>
                <w:color w:val="000000"/>
                <w:sz w:val="28"/>
                <w:szCs w:val="28"/>
              </w:rPr>
            </w:pPr>
            <w:r w:rsidRPr="00B3001B">
              <w:rPr>
                <w:color w:val="000000"/>
                <w:sz w:val="28"/>
                <w:szCs w:val="28"/>
              </w:rPr>
              <w:t>Демонтаж ведущего моста</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31D6F211" w14:textId="77777777" w:rsidR="00317ABD" w:rsidRPr="00B3001B" w:rsidRDefault="00317ABD" w:rsidP="007F61AB">
            <w:pPr>
              <w:jc w:val="center"/>
              <w:rPr>
                <w:color w:val="000000"/>
                <w:sz w:val="28"/>
                <w:szCs w:val="28"/>
              </w:rPr>
            </w:pPr>
            <w:r w:rsidRPr="00B3001B">
              <w:rPr>
                <w:color w:val="000000"/>
                <w:sz w:val="28"/>
                <w:szCs w:val="28"/>
              </w:rPr>
              <w:t>24</w:t>
            </w:r>
          </w:p>
        </w:tc>
      </w:tr>
      <w:tr w:rsidR="00317ABD" w:rsidRPr="00B3001B" w14:paraId="7804F86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7E44A6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C0684EB" w14:textId="77777777" w:rsidR="00317ABD" w:rsidRPr="00B3001B" w:rsidRDefault="00317ABD" w:rsidP="007F61AB">
            <w:pPr>
              <w:rPr>
                <w:color w:val="000000"/>
                <w:sz w:val="28"/>
                <w:szCs w:val="28"/>
              </w:rPr>
            </w:pPr>
            <w:r w:rsidRPr="00B3001B">
              <w:rPr>
                <w:color w:val="000000"/>
                <w:sz w:val="28"/>
                <w:szCs w:val="28"/>
              </w:rPr>
              <w:t>Замена тормозного диска стояночного тормоза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125F3C1"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05066AAC"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1BB21B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30A8669" w14:textId="77777777" w:rsidR="00317ABD" w:rsidRPr="00B3001B" w:rsidRDefault="00317ABD" w:rsidP="007F61AB">
            <w:pPr>
              <w:rPr>
                <w:color w:val="000000"/>
                <w:sz w:val="28"/>
                <w:szCs w:val="28"/>
              </w:rPr>
            </w:pPr>
            <w:r w:rsidRPr="00B3001B">
              <w:rPr>
                <w:color w:val="000000"/>
                <w:sz w:val="28"/>
                <w:szCs w:val="28"/>
              </w:rPr>
              <w:t>Переборка колесного редуктора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5D344E2" w14:textId="77777777" w:rsidR="00317ABD" w:rsidRPr="00B3001B" w:rsidRDefault="00317ABD" w:rsidP="007F61AB">
            <w:pPr>
              <w:jc w:val="center"/>
              <w:rPr>
                <w:color w:val="000000"/>
                <w:sz w:val="28"/>
                <w:szCs w:val="28"/>
              </w:rPr>
            </w:pPr>
            <w:r w:rsidRPr="00B3001B">
              <w:rPr>
                <w:color w:val="000000"/>
                <w:sz w:val="28"/>
                <w:szCs w:val="28"/>
              </w:rPr>
              <w:t>32</w:t>
            </w:r>
          </w:p>
        </w:tc>
      </w:tr>
      <w:tr w:rsidR="00317ABD" w:rsidRPr="00B3001B" w14:paraId="6DF2184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236F06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0B231F4" w14:textId="77777777" w:rsidR="00317ABD" w:rsidRPr="00B3001B" w:rsidRDefault="00317ABD" w:rsidP="007F61AB">
            <w:pPr>
              <w:rPr>
                <w:color w:val="000000"/>
                <w:sz w:val="28"/>
                <w:szCs w:val="28"/>
              </w:rPr>
            </w:pPr>
            <w:r w:rsidRPr="00B3001B">
              <w:rPr>
                <w:color w:val="000000"/>
                <w:sz w:val="28"/>
                <w:szCs w:val="28"/>
              </w:rPr>
              <w:t>Замена колесного редуктора (дифференциала ведущего моста)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F334BDB" w14:textId="77777777" w:rsidR="00317ABD" w:rsidRPr="00B3001B" w:rsidRDefault="00317ABD" w:rsidP="007F61AB">
            <w:pPr>
              <w:jc w:val="center"/>
              <w:rPr>
                <w:color w:val="000000"/>
                <w:sz w:val="28"/>
                <w:szCs w:val="28"/>
              </w:rPr>
            </w:pPr>
            <w:r w:rsidRPr="00B3001B">
              <w:rPr>
                <w:color w:val="000000"/>
                <w:sz w:val="28"/>
                <w:szCs w:val="28"/>
              </w:rPr>
              <w:t>24</w:t>
            </w:r>
          </w:p>
        </w:tc>
      </w:tr>
      <w:tr w:rsidR="00317ABD" w:rsidRPr="00B3001B" w14:paraId="11FC2DC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B994DA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344E9FE" w14:textId="77777777" w:rsidR="00317ABD" w:rsidRPr="00B3001B" w:rsidRDefault="00317ABD" w:rsidP="007F61AB">
            <w:pPr>
              <w:rPr>
                <w:color w:val="000000"/>
                <w:sz w:val="28"/>
                <w:szCs w:val="28"/>
              </w:rPr>
            </w:pPr>
            <w:r w:rsidRPr="00B3001B">
              <w:rPr>
                <w:color w:val="000000"/>
                <w:sz w:val="28"/>
                <w:szCs w:val="28"/>
              </w:rPr>
              <w:t>Снятие-установка колеса (</w:t>
            </w:r>
            <w:proofErr w:type="gramStart"/>
            <w:r w:rsidRPr="00B3001B">
              <w:rPr>
                <w:color w:val="000000"/>
                <w:sz w:val="28"/>
                <w:szCs w:val="28"/>
              </w:rPr>
              <w:t>два с одной стороны</w:t>
            </w:r>
            <w:proofErr w:type="gramEnd"/>
            <w:r w:rsidRPr="00B3001B">
              <w:rPr>
                <w:color w:val="000000"/>
                <w:sz w:val="28"/>
                <w:szCs w:val="28"/>
              </w:rPr>
              <w:t>)</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5D18586" w14:textId="77777777" w:rsidR="00317ABD" w:rsidRPr="00B3001B" w:rsidRDefault="00317ABD" w:rsidP="007F61AB">
            <w:pPr>
              <w:jc w:val="center"/>
              <w:rPr>
                <w:color w:val="000000"/>
                <w:sz w:val="28"/>
                <w:szCs w:val="28"/>
              </w:rPr>
            </w:pPr>
            <w:r w:rsidRPr="00B3001B">
              <w:rPr>
                <w:color w:val="000000"/>
                <w:sz w:val="28"/>
                <w:szCs w:val="28"/>
              </w:rPr>
              <w:t>5</w:t>
            </w:r>
          </w:p>
        </w:tc>
      </w:tr>
      <w:tr w:rsidR="00317ABD" w:rsidRPr="00B3001B" w14:paraId="550B4AD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27461A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5D29537" w14:textId="77777777" w:rsidR="00317ABD" w:rsidRPr="00B3001B" w:rsidRDefault="00317ABD" w:rsidP="007F61AB">
            <w:pPr>
              <w:rPr>
                <w:color w:val="000000"/>
                <w:sz w:val="28"/>
                <w:szCs w:val="28"/>
              </w:rPr>
            </w:pPr>
            <w:r w:rsidRPr="00B3001B">
              <w:rPr>
                <w:color w:val="000000"/>
                <w:sz w:val="28"/>
                <w:szCs w:val="28"/>
              </w:rPr>
              <w:t>Диагностика тормозной системы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AB32124"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3583310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D427E4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AF467A0" w14:textId="77777777" w:rsidR="00317ABD" w:rsidRPr="00B3001B" w:rsidRDefault="00317ABD" w:rsidP="007F61AB">
            <w:pPr>
              <w:rPr>
                <w:color w:val="000000"/>
                <w:sz w:val="28"/>
                <w:szCs w:val="28"/>
              </w:rPr>
            </w:pPr>
            <w:r w:rsidRPr="00B3001B">
              <w:rPr>
                <w:color w:val="000000"/>
                <w:sz w:val="28"/>
                <w:szCs w:val="28"/>
              </w:rPr>
              <w:t>Замена тормозных колодок</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D38578A"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2534345B" w14:textId="77777777" w:rsidTr="007F61AB">
        <w:trPr>
          <w:trHeight w:val="390"/>
        </w:trPr>
        <w:tc>
          <w:tcPr>
            <w:tcW w:w="2373" w:type="dxa"/>
            <w:tcBorders>
              <w:top w:val="nil"/>
              <w:left w:val="single" w:sz="8" w:space="0" w:color="auto"/>
              <w:bottom w:val="nil"/>
              <w:right w:val="nil"/>
            </w:tcBorders>
            <w:shd w:val="clear" w:color="auto" w:fill="auto"/>
            <w:vAlign w:val="center"/>
            <w:hideMark/>
          </w:tcPr>
          <w:p w14:paraId="04FDE3D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8" w:space="0" w:color="auto"/>
              <w:right w:val="nil"/>
            </w:tcBorders>
            <w:shd w:val="clear" w:color="auto" w:fill="auto"/>
            <w:vAlign w:val="center"/>
            <w:hideMark/>
          </w:tcPr>
          <w:p w14:paraId="1B199AD3" w14:textId="77777777" w:rsidR="00317ABD" w:rsidRPr="00B3001B" w:rsidRDefault="00317ABD" w:rsidP="007F61AB">
            <w:pPr>
              <w:rPr>
                <w:color w:val="000000"/>
                <w:sz w:val="28"/>
                <w:szCs w:val="28"/>
              </w:rPr>
            </w:pPr>
            <w:r w:rsidRPr="00B3001B">
              <w:rPr>
                <w:color w:val="000000"/>
                <w:sz w:val="28"/>
                <w:szCs w:val="28"/>
              </w:rPr>
              <w:t>Прокачка тормозной системы</w:t>
            </w:r>
          </w:p>
        </w:tc>
        <w:tc>
          <w:tcPr>
            <w:tcW w:w="1583" w:type="dxa"/>
            <w:tcBorders>
              <w:top w:val="nil"/>
              <w:left w:val="single" w:sz="8" w:space="0" w:color="auto"/>
              <w:bottom w:val="single" w:sz="8" w:space="0" w:color="auto"/>
              <w:right w:val="single" w:sz="8" w:space="0" w:color="auto"/>
            </w:tcBorders>
            <w:shd w:val="clear" w:color="auto" w:fill="auto"/>
            <w:noWrap/>
            <w:vAlign w:val="center"/>
            <w:hideMark/>
          </w:tcPr>
          <w:p w14:paraId="40555895"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6ECF9D03" w14:textId="77777777" w:rsidTr="007F61AB">
        <w:trPr>
          <w:trHeight w:val="375"/>
        </w:trPr>
        <w:tc>
          <w:tcPr>
            <w:tcW w:w="2373" w:type="dxa"/>
            <w:tcBorders>
              <w:top w:val="single" w:sz="8" w:space="0" w:color="auto"/>
              <w:left w:val="single" w:sz="8" w:space="0" w:color="auto"/>
              <w:bottom w:val="nil"/>
              <w:right w:val="nil"/>
            </w:tcBorders>
            <w:shd w:val="clear" w:color="auto" w:fill="auto"/>
            <w:vAlign w:val="center"/>
            <w:hideMark/>
          </w:tcPr>
          <w:p w14:paraId="5EC953EF" w14:textId="77777777" w:rsidR="00317ABD" w:rsidRPr="00B3001B" w:rsidRDefault="00317ABD" w:rsidP="007F61AB">
            <w:pPr>
              <w:rPr>
                <w:b/>
                <w:bCs/>
                <w:color w:val="000000"/>
                <w:sz w:val="28"/>
                <w:szCs w:val="28"/>
              </w:rPr>
            </w:pPr>
            <w:r w:rsidRPr="00B3001B">
              <w:rPr>
                <w:b/>
                <w:bCs/>
                <w:color w:val="000000"/>
                <w:sz w:val="28"/>
                <w:szCs w:val="28"/>
              </w:rPr>
              <w:t>Рулевое управление,</w:t>
            </w:r>
          </w:p>
        </w:tc>
        <w:tc>
          <w:tcPr>
            <w:tcW w:w="5815" w:type="dxa"/>
            <w:tcBorders>
              <w:top w:val="nil"/>
              <w:left w:val="single" w:sz="8" w:space="0" w:color="auto"/>
              <w:bottom w:val="single" w:sz="4" w:space="0" w:color="auto"/>
              <w:right w:val="nil"/>
            </w:tcBorders>
            <w:shd w:val="clear" w:color="auto" w:fill="auto"/>
            <w:vAlign w:val="center"/>
            <w:hideMark/>
          </w:tcPr>
          <w:p w14:paraId="6CA5DF99" w14:textId="77777777" w:rsidR="00317ABD" w:rsidRPr="00B3001B" w:rsidRDefault="00317ABD" w:rsidP="007F61AB">
            <w:pPr>
              <w:rPr>
                <w:color w:val="000000"/>
                <w:sz w:val="28"/>
                <w:szCs w:val="28"/>
              </w:rPr>
            </w:pPr>
            <w:r w:rsidRPr="00B3001B">
              <w:rPr>
                <w:color w:val="000000"/>
                <w:sz w:val="28"/>
                <w:szCs w:val="28"/>
              </w:rPr>
              <w:t xml:space="preserve">Монтаж/демонтаж </w:t>
            </w:r>
            <w:proofErr w:type="spellStart"/>
            <w:r w:rsidRPr="00B3001B">
              <w:rPr>
                <w:color w:val="000000"/>
                <w:sz w:val="28"/>
                <w:szCs w:val="28"/>
              </w:rPr>
              <w:t>порционера</w:t>
            </w:r>
            <w:proofErr w:type="spellEnd"/>
            <w:r w:rsidRPr="00B3001B">
              <w:rPr>
                <w:color w:val="000000"/>
                <w:sz w:val="28"/>
                <w:szCs w:val="28"/>
              </w:rPr>
              <w:t xml:space="preserve"> (</w:t>
            </w:r>
            <w:proofErr w:type="spellStart"/>
            <w:r w:rsidRPr="00B3001B">
              <w:rPr>
                <w:color w:val="000000"/>
                <w:sz w:val="28"/>
                <w:szCs w:val="28"/>
              </w:rPr>
              <w:t>орбитрол</w:t>
            </w:r>
            <w:proofErr w:type="spellEnd"/>
            <w:r w:rsidRPr="00B3001B">
              <w:rPr>
                <w:color w:val="000000"/>
                <w:sz w:val="28"/>
                <w:szCs w:val="28"/>
              </w:rPr>
              <w:t>)</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27FE060" w14:textId="77777777" w:rsidR="00317ABD" w:rsidRPr="00B3001B" w:rsidRDefault="00317ABD" w:rsidP="007F61AB">
            <w:pPr>
              <w:jc w:val="center"/>
              <w:rPr>
                <w:color w:val="000000"/>
                <w:sz w:val="28"/>
                <w:szCs w:val="28"/>
              </w:rPr>
            </w:pPr>
            <w:r w:rsidRPr="00B3001B">
              <w:rPr>
                <w:color w:val="000000"/>
                <w:sz w:val="28"/>
                <w:szCs w:val="28"/>
              </w:rPr>
              <w:t>5</w:t>
            </w:r>
          </w:p>
        </w:tc>
      </w:tr>
      <w:tr w:rsidR="00317ABD" w:rsidRPr="00B3001B" w14:paraId="3151125C"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DC769A3" w14:textId="77777777" w:rsidR="00317ABD" w:rsidRPr="00B3001B" w:rsidRDefault="00317ABD" w:rsidP="007F61AB">
            <w:pPr>
              <w:rPr>
                <w:b/>
                <w:bCs/>
                <w:color w:val="000000"/>
                <w:sz w:val="28"/>
                <w:szCs w:val="28"/>
              </w:rPr>
            </w:pPr>
            <w:r w:rsidRPr="00B3001B">
              <w:rPr>
                <w:b/>
                <w:bCs/>
                <w:color w:val="000000"/>
                <w:sz w:val="28"/>
                <w:szCs w:val="28"/>
              </w:rPr>
              <w:t>Рулевой мост</w:t>
            </w:r>
          </w:p>
        </w:tc>
        <w:tc>
          <w:tcPr>
            <w:tcW w:w="5815" w:type="dxa"/>
            <w:tcBorders>
              <w:top w:val="nil"/>
              <w:left w:val="single" w:sz="8" w:space="0" w:color="auto"/>
              <w:bottom w:val="single" w:sz="4" w:space="0" w:color="auto"/>
              <w:right w:val="nil"/>
            </w:tcBorders>
            <w:shd w:val="clear" w:color="auto" w:fill="auto"/>
            <w:vAlign w:val="center"/>
            <w:hideMark/>
          </w:tcPr>
          <w:p w14:paraId="562C5B45" w14:textId="77777777" w:rsidR="00317ABD" w:rsidRPr="00B3001B" w:rsidRDefault="00317ABD" w:rsidP="007F61AB">
            <w:pPr>
              <w:rPr>
                <w:color w:val="000000"/>
                <w:sz w:val="28"/>
                <w:szCs w:val="28"/>
              </w:rPr>
            </w:pPr>
            <w:r w:rsidRPr="00B3001B">
              <w:rPr>
                <w:color w:val="000000"/>
                <w:sz w:val="28"/>
                <w:szCs w:val="28"/>
              </w:rPr>
              <w:t xml:space="preserve">             --//--  с разборкой</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EB643B9" w14:textId="77777777" w:rsidR="00317ABD" w:rsidRPr="00B3001B" w:rsidRDefault="00317ABD" w:rsidP="007F61AB">
            <w:pPr>
              <w:jc w:val="center"/>
              <w:rPr>
                <w:color w:val="000000"/>
                <w:sz w:val="28"/>
                <w:szCs w:val="28"/>
              </w:rPr>
            </w:pPr>
            <w:r w:rsidRPr="00B3001B">
              <w:rPr>
                <w:color w:val="000000"/>
                <w:sz w:val="28"/>
                <w:szCs w:val="28"/>
              </w:rPr>
              <w:t>12</w:t>
            </w:r>
          </w:p>
        </w:tc>
      </w:tr>
      <w:tr w:rsidR="00317ABD" w:rsidRPr="00B3001B" w14:paraId="4A5F233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E3A1A8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6189557" w14:textId="77777777" w:rsidR="00317ABD" w:rsidRPr="00B3001B" w:rsidRDefault="00317ABD" w:rsidP="007F61AB">
            <w:pPr>
              <w:rPr>
                <w:color w:val="000000"/>
                <w:sz w:val="28"/>
                <w:szCs w:val="28"/>
              </w:rPr>
            </w:pPr>
            <w:r w:rsidRPr="00B3001B">
              <w:rPr>
                <w:color w:val="000000"/>
                <w:sz w:val="28"/>
                <w:szCs w:val="28"/>
              </w:rPr>
              <w:t>Смазка рулевого моста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82624D0"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7DEB221"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ED6E526"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521B96C" w14:textId="77777777" w:rsidR="00317ABD" w:rsidRPr="00B3001B" w:rsidRDefault="00317ABD" w:rsidP="007F61AB">
            <w:pPr>
              <w:rPr>
                <w:color w:val="000000"/>
                <w:sz w:val="28"/>
                <w:szCs w:val="28"/>
              </w:rPr>
            </w:pPr>
            <w:r w:rsidRPr="00B3001B">
              <w:rPr>
                <w:color w:val="000000"/>
                <w:sz w:val="28"/>
                <w:szCs w:val="28"/>
              </w:rPr>
              <w:t>Замена поворотного кулака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9D33D2E" w14:textId="77777777" w:rsidR="00317ABD" w:rsidRPr="00B3001B" w:rsidRDefault="00317ABD" w:rsidP="007F61AB">
            <w:pPr>
              <w:jc w:val="center"/>
              <w:rPr>
                <w:color w:val="000000"/>
                <w:sz w:val="28"/>
                <w:szCs w:val="28"/>
              </w:rPr>
            </w:pPr>
            <w:r w:rsidRPr="00B3001B">
              <w:rPr>
                <w:color w:val="000000"/>
                <w:sz w:val="28"/>
                <w:szCs w:val="28"/>
              </w:rPr>
              <w:t>16</w:t>
            </w:r>
          </w:p>
        </w:tc>
      </w:tr>
      <w:tr w:rsidR="00317ABD" w:rsidRPr="00B3001B" w14:paraId="36A13DC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5645A1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5E18789" w14:textId="77777777" w:rsidR="00317ABD" w:rsidRPr="00B3001B" w:rsidRDefault="00317ABD" w:rsidP="007F61AB">
            <w:pPr>
              <w:rPr>
                <w:color w:val="000000"/>
                <w:sz w:val="28"/>
                <w:szCs w:val="28"/>
              </w:rPr>
            </w:pPr>
            <w:r w:rsidRPr="00B3001B">
              <w:rPr>
                <w:color w:val="000000"/>
                <w:sz w:val="28"/>
                <w:szCs w:val="28"/>
              </w:rPr>
              <w:t>Замена шкворня поворотного кулака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81988C8"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33832D9E"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2CC661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67670C7" w14:textId="77777777" w:rsidR="00317ABD" w:rsidRPr="00B3001B" w:rsidRDefault="00317ABD" w:rsidP="007F61AB">
            <w:pPr>
              <w:rPr>
                <w:color w:val="000000"/>
                <w:sz w:val="28"/>
                <w:szCs w:val="28"/>
              </w:rPr>
            </w:pPr>
            <w:r w:rsidRPr="00B3001B">
              <w:rPr>
                <w:color w:val="000000"/>
                <w:sz w:val="28"/>
                <w:szCs w:val="28"/>
              </w:rPr>
              <w:t xml:space="preserve">Замена серьги РЦ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8D16101"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39EA3567"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A79E076"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0A4F572" w14:textId="77777777" w:rsidR="00317ABD" w:rsidRPr="00B3001B" w:rsidRDefault="00317ABD" w:rsidP="007F61AB">
            <w:pPr>
              <w:rPr>
                <w:color w:val="000000"/>
                <w:sz w:val="28"/>
                <w:szCs w:val="28"/>
              </w:rPr>
            </w:pPr>
            <w:r w:rsidRPr="00B3001B">
              <w:rPr>
                <w:color w:val="000000"/>
                <w:sz w:val="28"/>
                <w:szCs w:val="28"/>
              </w:rPr>
              <w:t>Монтаж/демонтаж рулевого цилиндра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368E372"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56D16C2E"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90F719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0862233" w14:textId="77777777" w:rsidR="00317ABD" w:rsidRPr="00B3001B" w:rsidRDefault="00317ABD" w:rsidP="007F61AB">
            <w:pPr>
              <w:rPr>
                <w:color w:val="000000"/>
                <w:sz w:val="28"/>
                <w:szCs w:val="28"/>
              </w:rPr>
            </w:pPr>
            <w:r w:rsidRPr="00B3001B">
              <w:rPr>
                <w:color w:val="000000"/>
                <w:sz w:val="28"/>
                <w:szCs w:val="28"/>
              </w:rPr>
              <w:t>Монтаж/демонтаж рулевой тяги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4DABEAB"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7FBBA71E"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B2FF42F" w14:textId="77777777" w:rsidR="00317ABD" w:rsidRPr="00B3001B" w:rsidRDefault="00317ABD" w:rsidP="007F61AB">
            <w:pPr>
              <w:rPr>
                <w:color w:val="000000"/>
                <w:sz w:val="28"/>
                <w:szCs w:val="28"/>
              </w:rPr>
            </w:pPr>
            <w:r w:rsidRPr="00B3001B">
              <w:rPr>
                <w:color w:val="000000"/>
                <w:sz w:val="28"/>
                <w:szCs w:val="28"/>
              </w:rPr>
              <w:lastRenderedPageBreak/>
              <w:t> </w:t>
            </w:r>
          </w:p>
        </w:tc>
        <w:tc>
          <w:tcPr>
            <w:tcW w:w="5815" w:type="dxa"/>
            <w:tcBorders>
              <w:top w:val="nil"/>
              <w:left w:val="single" w:sz="8" w:space="0" w:color="auto"/>
              <w:bottom w:val="single" w:sz="4" w:space="0" w:color="auto"/>
              <w:right w:val="nil"/>
            </w:tcBorders>
            <w:shd w:val="clear" w:color="auto" w:fill="auto"/>
            <w:vAlign w:val="center"/>
            <w:hideMark/>
          </w:tcPr>
          <w:p w14:paraId="39B76FE3" w14:textId="77777777" w:rsidR="00317ABD" w:rsidRPr="00B3001B" w:rsidRDefault="00317ABD" w:rsidP="007F61AB">
            <w:pPr>
              <w:rPr>
                <w:color w:val="000000"/>
                <w:sz w:val="28"/>
                <w:szCs w:val="28"/>
              </w:rPr>
            </w:pPr>
            <w:r w:rsidRPr="00B3001B">
              <w:rPr>
                <w:color w:val="000000"/>
                <w:sz w:val="28"/>
                <w:szCs w:val="28"/>
              </w:rPr>
              <w:t xml:space="preserve">Замена </w:t>
            </w:r>
            <w:proofErr w:type="spellStart"/>
            <w:r w:rsidRPr="00B3001B">
              <w:rPr>
                <w:color w:val="000000"/>
                <w:sz w:val="28"/>
                <w:szCs w:val="28"/>
              </w:rPr>
              <w:t>порционера</w:t>
            </w:r>
            <w:proofErr w:type="spellEnd"/>
            <w:r w:rsidRPr="00B3001B">
              <w:rPr>
                <w:color w:val="000000"/>
                <w:sz w:val="28"/>
                <w:szCs w:val="28"/>
              </w:rPr>
              <w:t xml:space="preserve"> рулевого управления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D4C35E0" w14:textId="77777777" w:rsidR="00317ABD" w:rsidRPr="00B3001B" w:rsidRDefault="00317ABD" w:rsidP="007F61AB">
            <w:pPr>
              <w:jc w:val="center"/>
              <w:rPr>
                <w:color w:val="000000"/>
                <w:sz w:val="28"/>
                <w:szCs w:val="28"/>
              </w:rPr>
            </w:pPr>
            <w:r w:rsidRPr="00B3001B">
              <w:rPr>
                <w:color w:val="000000"/>
                <w:sz w:val="28"/>
                <w:szCs w:val="28"/>
              </w:rPr>
              <w:t>5</w:t>
            </w:r>
          </w:p>
        </w:tc>
      </w:tr>
      <w:tr w:rsidR="00317ABD" w:rsidRPr="00B3001B" w14:paraId="4F09A77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D07147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3A83EA4" w14:textId="77777777" w:rsidR="00317ABD" w:rsidRPr="00B3001B" w:rsidRDefault="00317ABD" w:rsidP="007F61AB">
            <w:pPr>
              <w:rPr>
                <w:color w:val="000000"/>
                <w:sz w:val="28"/>
                <w:szCs w:val="28"/>
              </w:rPr>
            </w:pPr>
            <w:r w:rsidRPr="00B3001B">
              <w:rPr>
                <w:color w:val="000000"/>
                <w:sz w:val="28"/>
                <w:szCs w:val="28"/>
              </w:rPr>
              <w:t xml:space="preserve">              --\\--  с ремонтом</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87802A1"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2F3D9FC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069626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5F201A3" w14:textId="77777777" w:rsidR="00317ABD" w:rsidRPr="00B3001B" w:rsidRDefault="00317ABD" w:rsidP="007F61AB">
            <w:pPr>
              <w:rPr>
                <w:color w:val="000000"/>
                <w:sz w:val="28"/>
                <w:szCs w:val="28"/>
              </w:rPr>
            </w:pPr>
            <w:r w:rsidRPr="00B3001B">
              <w:rPr>
                <w:color w:val="000000"/>
                <w:sz w:val="28"/>
                <w:szCs w:val="28"/>
              </w:rPr>
              <w:t>Монтаж/демонтаж цилиндра рулевого моста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0357E5D"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5215A80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A28A2D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3FCC9E2" w14:textId="77777777" w:rsidR="00317ABD" w:rsidRPr="00B3001B" w:rsidRDefault="00317ABD" w:rsidP="007F61AB">
            <w:pPr>
              <w:rPr>
                <w:color w:val="000000"/>
                <w:sz w:val="28"/>
                <w:szCs w:val="28"/>
              </w:rPr>
            </w:pPr>
            <w:r w:rsidRPr="00B3001B">
              <w:rPr>
                <w:color w:val="000000"/>
                <w:sz w:val="28"/>
                <w:szCs w:val="28"/>
              </w:rPr>
              <w:t xml:space="preserve">              --\\-- с переборкой</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3D9B587" w14:textId="77777777" w:rsidR="00317ABD" w:rsidRPr="00B3001B" w:rsidRDefault="00317ABD" w:rsidP="007F61AB">
            <w:pPr>
              <w:jc w:val="center"/>
              <w:rPr>
                <w:color w:val="000000"/>
                <w:sz w:val="28"/>
                <w:szCs w:val="28"/>
              </w:rPr>
            </w:pPr>
            <w:r w:rsidRPr="00B3001B">
              <w:rPr>
                <w:color w:val="000000"/>
                <w:sz w:val="28"/>
                <w:szCs w:val="28"/>
              </w:rPr>
              <w:t>12</w:t>
            </w:r>
          </w:p>
        </w:tc>
      </w:tr>
      <w:tr w:rsidR="00317ABD" w:rsidRPr="00B3001B" w14:paraId="71F2FC61"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3DBDFE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52A303C" w14:textId="77777777" w:rsidR="00317ABD" w:rsidRPr="00B3001B" w:rsidRDefault="00317ABD" w:rsidP="007F61AB">
            <w:pPr>
              <w:rPr>
                <w:color w:val="000000"/>
                <w:sz w:val="28"/>
                <w:szCs w:val="28"/>
              </w:rPr>
            </w:pPr>
            <w:r w:rsidRPr="00B3001B">
              <w:rPr>
                <w:color w:val="000000"/>
                <w:sz w:val="28"/>
                <w:szCs w:val="28"/>
              </w:rPr>
              <w:t>Замена подушки крепления управляемого моста (каждый)</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E893CEB" w14:textId="77777777" w:rsidR="00317ABD" w:rsidRPr="00B3001B" w:rsidRDefault="00317ABD" w:rsidP="007F61AB">
            <w:pPr>
              <w:jc w:val="center"/>
              <w:rPr>
                <w:color w:val="000000"/>
                <w:sz w:val="28"/>
                <w:szCs w:val="28"/>
              </w:rPr>
            </w:pPr>
            <w:r w:rsidRPr="00B3001B">
              <w:rPr>
                <w:color w:val="000000"/>
                <w:sz w:val="28"/>
                <w:szCs w:val="28"/>
              </w:rPr>
              <w:t>4,5</w:t>
            </w:r>
          </w:p>
        </w:tc>
      </w:tr>
      <w:tr w:rsidR="00317ABD" w:rsidRPr="00B3001B" w14:paraId="674C5561"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1C8FC9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68E0CBB" w14:textId="77777777" w:rsidR="00317ABD" w:rsidRPr="00B3001B" w:rsidRDefault="00317ABD" w:rsidP="007F61AB">
            <w:pPr>
              <w:rPr>
                <w:color w:val="000000"/>
                <w:sz w:val="28"/>
                <w:szCs w:val="28"/>
              </w:rPr>
            </w:pPr>
            <w:r w:rsidRPr="00B3001B">
              <w:rPr>
                <w:color w:val="000000"/>
                <w:sz w:val="28"/>
                <w:szCs w:val="28"/>
              </w:rPr>
              <w:t xml:space="preserve">Замена подшипников </w:t>
            </w:r>
            <w:proofErr w:type="gramStart"/>
            <w:r w:rsidRPr="00B3001B">
              <w:rPr>
                <w:color w:val="000000"/>
                <w:sz w:val="28"/>
                <w:szCs w:val="28"/>
              </w:rPr>
              <w:t>ступицы с одной стороны</w:t>
            </w:r>
            <w:proofErr w:type="gramEnd"/>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28B5BC4" w14:textId="77777777" w:rsidR="00317ABD" w:rsidRPr="00B3001B" w:rsidRDefault="00317ABD" w:rsidP="007F61AB">
            <w:pPr>
              <w:jc w:val="center"/>
              <w:rPr>
                <w:color w:val="000000"/>
                <w:sz w:val="28"/>
                <w:szCs w:val="28"/>
              </w:rPr>
            </w:pPr>
            <w:r w:rsidRPr="00B3001B">
              <w:rPr>
                <w:color w:val="000000"/>
                <w:sz w:val="28"/>
                <w:szCs w:val="28"/>
              </w:rPr>
              <w:t>16</w:t>
            </w:r>
          </w:p>
        </w:tc>
      </w:tr>
      <w:tr w:rsidR="00317ABD" w:rsidRPr="00B3001B" w14:paraId="54999C9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67448B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616BCEB" w14:textId="77777777" w:rsidR="00317ABD" w:rsidRPr="00B3001B" w:rsidRDefault="00317ABD" w:rsidP="007F61AB">
            <w:pPr>
              <w:rPr>
                <w:color w:val="000000"/>
                <w:sz w:val="28"/>
                <w:szCs w:val="28"/>
              </w:rPr>
            </w:pPr>
            <w:r w:rsidRPr="00B3001B">
              <w:rPr>
                <w:color w:val="000000"/>
                <w:sz w:val="28"/>
                <w:szCs w:val="28"/>
              </w:rPr>
              <w:t>Снятие-установка колеса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15A69CD"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5E47D047"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41817E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B59DFB8" w14:textId="77777777" w:rsidR="00317ABD" w:rsidRPr="00B3001B" w:rsidRDefault="00317ABD" w:rsidP="007F61AB">
            <w:pPr>
              <w:rPr>
                <w:color w:val="000000"/>
                <w:sz w:val="28"/>
                <w:szCs w:val="28"/>
              </w:rPr>
            </w:pPr>
            <w:r w:rsidRPr="00B3001B">
              <w:rPr>
                <w:color w:val="000000"/>
                <w:sz w:val="28"/>
                <w:szCs w:val="28"/>
              </w:rPr>
              <w:t>Замена сальника ступицы (при замене подшипников/без замены)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1E877C6" w14:textId="77777777" w:rsidR="00317ABD" w:rsidRPr="00B3001B" w:rsidRDefault="00317ABD" w:rsidP="007F61AB">
            <w:pPr>
              <w:jc w:val="center"/>
              <w:rPr>
                <w:color w:val="000000"/>
                <w:sz w:val="28"/>
                <w:szCs w:val="28"/>
              </w:rPr>
            </w:pPr>
            <w:r w:rsidRPr="00B3001B">
              <w:rPr>
                <w:color w:val="000000"/>
                <w:sz w:val="28"/>
                <w:szCs w:val="28"/>
              </w:rPr>
              <w:t>16</w:t>
            </w:r>
          </w:p>
        </w:tc>
      </w:tr>
      <w:tr w:rsidR="00317ABD" w:rsidRPr="00B3001B" w14:paraId="46A617E9" w14:textId="77777777" w:rsidTr="007F61AB">
        <w:trPr>
          <w:trHeight w:val="390"/>
        </w:trPr>
        <w:tc>
          <w:tcPr>
            <w:tcW w:w="2373" w:type="dxa"/>
            <w:tcBorders>
              <w:top w:val="nil"/>
              <w:left w:val="single" w:sz="8" w:space="0" w:color="auto"/>
              <w:bottom w:val="single" w:sz="8" w:space="0" w:color="auto"/>
              <w:right w:val="nil"/>
            </w:tcBorders>
            <w:shd w:val="clear" w:color="auto" w:fill="auto"/>
            <w:vAlign w:val="center"/>
            <w:hideMark/>
          </w:tcPr>
          <w:p w14:paraId="040E1C7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8" w:space="0" w:color="auto"/>
              <w:right w:val="nil"/>
            </w:tcBorders>
            <w:shd w:val="clear" w:color="auto" w:fill="auto"/>
            <w:vAlign w:val="center"/>
            <w:hideMark/>
          </w:tcPr>
          <w:p w14:paraId="2C66F7EB" w14:textId="77777777" w:rsidR="00317ABD" w:rsidRPr="00B3001B" w:rsidRDefault="00317ABD" w:rsidP="007F61AB">
            <w:pPr>
              <w:rPr>
                <w:color w:val="000000"/>
                <w:sz w:val="28"/>
                <w:szCs w:val="28"/>
              </w:rPr>
            </w:pPr>
            <w:r w:rsidRPr="00B3001B">
              <w:rPr>
                <w:color w:val="000000"/>
                <w:sz w:val="28"/>
                <w:szCs w:val="28"/>
              </w:rPr>
              <w:t>Смазка крепления рулевого моста</w:t>
            </w:r>
          </w:p>
        </w:tc>
        <w:tc>
          <w:tcPr>
            <w:tcW w:w="1583" w:type="dxa"/>
            <w:tcBorders>
              <w:top w:val="nil"/>
              <w:left w:val="single" w:sz="8" w:space="0" w:color="auto"/>
              <w:bottom w:val="single" w:sz="8" w:space="0" w:color="auto"/>
              <w:right w:val="single" w:sz="8" w:space="0" w:color="auto"/>
            </w:tcBorders>
            <w:shd w:val="clear" w:color="auto" w:fill="auto"/>
            <w:noWrap/>
            <w:vAlign w:val="center"/>
            <w:hideMark/>
          </w:tcPr>
          <w:p w14:paraId="0541C16D" w14:textId="77777777" w:rsidR="00317ABD" w:rsidRPr="00B3001B" w:rsidRDefault="00317ABD" w:rsidP="007F61AB">
            <w:pPr>
              <w:jc w:val="center"/>
              <w:rPr>
                <w:color w:val="000000"/>
                <w:sz w:val="28"/>
                <w:szCs w:val="28"/>
              </w:rPr>
            </w:pPr>
            <w:r w:rsidRPr="00B3001B">
              <w:rPr>
                <w:color w:val="000000"/>
                <w:sz w:val="28"/>
                <w:szCs w:val="28"/>
              </w:rPr>
              <w:t>0,5</w:t>
            </w:r>
          </w:p>
        </w:tc>
      </w:tr>
      <w:tr w:rsidR="00317ABD" w:rsidRPr="00B3001B" w14:paraId="566C087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CF03104" w14:textId="77777777" w:rsidR="00317ABD" w:rsidRPr="00B3001B" w:rsidRDefault="00317ABD" w:rsidP="007F61AB">
            <w:pPr>
              <w:rPr>
                <w:b/>
                <w:bCs/>
                <w:color w:val="000000"/>
                <w:sz w:val="28"/>
                <w:szCs w:val="28"/>
              </w:rPr>
            </w:pPr>
            <w:r w:rsidRPr="00B3001B">
              <w:rPr>
                <w:b/>
                <w:bCs/>
                <w:color w:val="000000"/>
                <w:sz w:val="28"/>
                <w:szCs w:val="28"/>
              </w:rPr>
              <w:t>Трансмиссия</w:t>
            </w:r>
          </w:p>
        </w:tc>
        <w:tc>
          <w:tcPr>
            <w:tcW w:w="5815" w:type="dxa"/>
            <w:tcBorders>
              <w:top w:val="nil"/>
              <w:left w:val="single" w:sz="8" w:space="0" w:color="auto"/>
              <w:bottom w:val="single" w:sz="4" w:space="0" w:color="auto"/>
              <w:right w:val="nil"/>
            </w:tcBorders>
            <w:shd w:val="clear" w:color="auto" w:fill="auto"/>
            <w:vAlign w:val="center"/>
            <w:hideMark/>
          </w:tcPr>
          <w:p w14:paraId="55954B75" w14:textId="77777777" w:rsidR="00317ABD" w:rsidRPr="00B3001B" w:rsidRDefault="00317ABD" w:rsidP="007F61AB">
            <w:pPr>
              <w:rPr>
                <w:color w:val="000000"/>
                <w:sz w:val="28"/>
                <w:szCs w:val="28"/>
              </w:rPr>
            </w:pPr>
            <w:r w:rsidRPr="00B3001B">
              <w:rPr>
                <w:color w:val="000000"/>
                <w:sz w:val="28"/>
                <w:szCs w:val="28"/>
              </w:rPr>
              <w:t>Замена масла трансмиссии.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B7C9BA6"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19AE169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98DC34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E8952E9" w14:textId="77777777" w:rsidR="00317ABD" w:rsidRPr="00B3001B" w:rsidRDefault="00317ABD" w:rsidP="007F61AB">
            <w:pPr>
              <w:rPr>
                <w:color w:val="000000"/>
                <w:sz w:val="28"/>
                <w:szCs w:val="28"/>
              </w:rPr>
            </w:pPr>
            <w:r w:rsidRPr="00B3001B">
              <w:rPr>
                <w:color w:val="000000"/>
                <w:sz w:val="28"/>
                <w:szCs w:val="28"/>
              </w:rPr>
              <w:t>Замена фильтра трансмиссии.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53E7F80"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3D4CA88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6A53E1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C4C3B78" w14:textId="77777777" w:rsidR="00317ABD" w:rsidRPr="00B3001B" w:rsidRDefault="00317ABD" w:rsidP="007F61AB">
            <w:pPr>
              <w:rPr>
                <w:color w:val="000000"/>
                <w:sz w:val="28"/>
                <w:szCs w:val="28"/>
              </w:rPr>
            </w:pPr>
            <w:r w:rsidRPr="00B3001B">
              <w:rPr>
                <w:color w:val="000000"/>
                <w:sz w:val="28"/>
                <w:szCs w:val="28"/>
              </w:rPr>
              <w:t xml:space="preserve">Демонтаж - монтаж АКПП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3924423" w14:textId="77777777" w:rsidR="00317ABD" w:rsidRPr="00B3001B" w:rsidRDefault="00317ABD" w:rsidP="007F61AB">
            <w:pPr>
              <w:jc w:val="center"/>
              <w:rPr>
                <w:color w:val="000000"/>
                <w:sz w:val="28"/>
                <w:szCs w:val="28"/>
              </w:rPr>
            </w:pPr>
            <w:r w:rsidRPr="00B3001B">
              <w:rPr>
                <w:color w:val="000000"/>
                <w:sz w:val="28"/>
                <w:szCs w:val="28"/>
              </w:rPr>
              <w:t>32</w:t>
            </w:r>
          </w:p>
        </w:tc>
      </w:tr>
      <w:tr w:rsidR="00317ABD" w:rsidRPr="00B3001B" w14:paraId="46DFC82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0E9937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BCB08F5" w14:textId="77777777" w:rsidR="00317ABD" w:rsidRPr="00B3001B" w:rsidRDefault="00317ABD" w:rsidP="007F61AB">
            <w:pPr>
              <w:rPr>
                <w:color w:val="000000"/>
                <w:sz w:val="28"/>
                <w:szCs w:val="28"/>
              </w:rPr>
            </w:pPr>
            <w:r w:rsidRPr="00B3001B">
              <w:rPr>
                <w:color w:val="000000"/>
                <w:sz w:val="28"/>
                <w:szCs w:val="28"/>
              </w:rPr>
              <w:t>Замена соленоида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72378D9"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50C174F9"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20DE67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A4F57D2" w14:textId="77777777" w:rsidR="00317ABD" w:rsidRPr="00B3001B" w:rsidRDefault="00317ABD" w:rsidP="007F61AB">
            <w:pPr>
              <w:rPr>
                <w:color w:val="000000"/>
                <w:sz w:val="28"/>
                <w:szCs w:val="28"/>
              </w:rPr>
            </w:pPr>
            <w:r w:rsidRPr="00B3001B">
              <w:rPr>
                <w:color w:val="000000"/>
                <w:sz w:val="28"/>
                <w:szCs w:val="28"/>
              </w:rPr>
              <w:t>Демонтаж-монтаж регулировочного клапана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0E8DF0B"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7578962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8B1555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623BF20" w14:textId="77777777" w:rsidR="00317ABD" w:rsidRPr="00B3001B" w:rsidRDefault="00317ABD" w:rsidP="007F61AB">
            <w:pPr>
              <w:rPr>
                <w:color w:val="000000"/>
                <w:sz w:val="28"/>
                <w:szCs w:val="28"/>
              </w:rPr>
            </w:pPr>
            <w:r w:rsidRPr="00B3001B">
              <w:rPr>
                <w:color w:val="000000"/>
                <w:sz w:val="28"/>
                <w:szCs w:val="28"/>
              </w:rPr>
              <w:t>Демонтаж-монтаж конвертера (гидротрансформатора)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4680445" w14:textId="77777777" w:rsidR="00317ABD" w:rsidRPr="00B3001B" w:rsidRDefault="00317ABD" w:rsidP="007F61AB">
            <w:pPr>
              <w:jc w:val="center"/>
              <w:rPr>
                <w:color w:val="000000"/>
                <w:sz w:val="28"/>
                <w:szCs w:val="28"/>
              </w:rPr>
            </w:pPr>
            <w:r w:rsidRPr="00B3001B">
              <w:rPr>
                <w:color w:val="000000"/>
                <w:sz w:val="28"/>
                <w:szCs w:val="28"/>
              </w:rPr>
              <w:t>32</w:t>
            </w:r>
          </w:p>
        </w:tc>
      </w:tr>
      <w:tr w:rsidR="00317ABD" w:rsidRPr="00B3001B" w14:paraId="37ACF64E"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E24E36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835D2A5" w14:textId="77777777" w:rsidR="00317ABD" w:rsidRPr="00B3001B" w:rsidRDefault="00317ABD" w:rsidP="007F61AB">
            <w:pPr>
              <w:rPr>
                <w:color w:val="000000"/>
                <w:sz w:val="28"/>
                <w:szCs w:val="28"/>
              </w:rPr>
            </w:pPr>
            <w:r w:rsidRPr="00B3001B">
              <w:rPr>
                <w:color w:val="000000"/>
                <w:sz w:val="28"/>
                <w:szCs w:val="28"/>
              </w:rPr>
              <w:t>Замена фильтра-сетки АКПП</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3DEDC0F"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424E2FD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171D36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06C89BD9" w14:textId="77777777" w:rsidR="00317ABD" w:rsidRPr="00B3001B" w:rsidRDefault="00317ABD" w:rsidP="007F61AB">
            <w:pPr>
              <w:rPr>
                <w:color w:val="000000"/>
                <w:sz w:val="28"/>
                <w:szCs w:val="28"/>
              </w:rPr>
            </w:pPr>
            <w:r w:rsidRPr="00B3001B">
              <w:rPr>
                <w:color w:val="000000"/>
                <w:sz w:val="28"/>
                <w:szCs w:val="28"/>
              </w:rPr>
              <w:t>Замена троса блокировки АКПП</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90F7D7E"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6D8F4BA3"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C8D296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E7A7BBB" w14:textId="77777777" w:rsidR="00317ABD" w:rsidRPr="00B3001B" w:rsidRDefault="00317ABD" w:rsidP="007F61AB">
            <w:pPr>
              <w:rPr>
                <w:color w:val="000000"/>
                <w:sz w:val="28"/>
                <w:szCs w:val="28"/>
              </w:rPr>
            </w:pPr>
            <w:r w:rsidRPr="00B3001B">
              <w:rPr>
                <w:color w:val="000000"/>
                <w:sz w:val="28"/>
                <w:szCs w:val="28"/>
              </w:rPr>
              <w:t>Замена карданного вала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BE9A5EE"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49FE202E"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D55A48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49968446" w14:textId="77777777" w:rsidR="00317ABD" w:rsidRPr="00B3001B" w:rsidRDefault="00317ABD" w:rsidP="007F61AB">
            <w:pPr>
              <w:rPr>
                <w:color w:val="000000"/>
                <w:sz w:val="28"/>
                <w:szCs w:val="28"/>
              </w:rPr>
            </w:pPr>
            <w:r w:rsidRPr="00B3001B">
              <w:rPr>
                <w:color w:val="000000"/>
                <w:sz w:val="28"/>
                <w:szCs w:val="28"/>
              </w:rPr>
              <w:t>Смазка крестовин карданного вала</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2E5D3D1C"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767EAB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52569B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7755659F" w14:textId="77777777" w:rsidR="00317ABD" w:rsidRPr="00B3001B" w:rsidRDefault="00317ABD" w:rsidP="007F61AB">
            <w:pPr>
              <w:rPr>
                <w:color w:val="000000"/>
                <w:sz w:val="28"/>
                <w:szCs w:val="28"/>
              </w:rPr>
            </w:pPr>
            <w:r w:rsidRPr="00B3001B">
              <w:rPr>
                <w:color w:val="000000"/>
                <w:sz w:val="28"/>
                <w:szCs w:val="28"/>
              </w:rPr>
              <w:t>Замена крестовин карданного вала (1шт)</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2228844B" w14:textId="77777777" w:rsidR="00317ABD" w:rsidRPr="00B3001B" w:rsidRDefault="00317ABD" w:rsidP="007F61AB">
            <w:pPr>
              <w:jc w:val="center"/>
              <w:rPr>
                <w:color w:val="000000"/>
                <w:sz w:val="28"/>
                <w:szCs w:val="28"/>
              </w:rPr>
            </w:pPr>
            <w:r w:rsidRPr="00B3001B">
              <w:rPr>
                <w:color w:val="000000"/>
                <w:sz w:val="28"/>
                <w:szCs w:val="28"/>
              </w:rPr>
              <w:t>1,5</w:t>
            </w:r>
          </w:p>
        </w:tc>
      </w:tr>
      <w:tr w:rsidR="00317ABD" w:rsidRPr="00B3001B" w14:paraId="570FC64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8A4548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134BCE62" w14:textId="77777777" w:rsidR="00317ABD" w:rsidRPr="00B3001B" w:rsidRDefault="00317ABD" w:rsidP="007F61AB">
            <w:pPr>
              <w:rPr>
                <w:color w:val="000000"/>
                <w:sz w:val="28"/>
                <w:szCs w:val="28"/>
              </w:rPr>
            </w:pPr>
            <w:r w:rsidRPr="00B3001B">
              <w:rPr>
                <w:color w:val="000000"/>
                <w:sz w:val="28"/>
                <w:szCs w:val="28"/>
              </w:rPr>
              <w:t>Замена тяги блокировки АКПП</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5E394B6F"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47B68499"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33578C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nil"/>
              <w:right w:val="nil"/>
            </w:tcBorders>
            <w:shd w:val="clear" w:color="auto" w:fill="auto"/>
            <w:vAlign w:val="center"/>
            <w:hideMark/>
          </w:tcPr>
          <w:p w14:paraId="0567BAAC" w14:textId="77777777" w:rsidR="00317ABD" w:rsidRPr="00B3001B" w:rsidRDefault="00317ABD" w:rsidP="007F61AB">
            <w:pPr>
              <w:rPr>
                <w:color w:val="000000"/>
                <w:sz w:val="28"/>
                <w:szCs w:val="28"/>
              </w:rPr>
            </w:pPr>
            <w:r w:rsidRPr="00B3001B">
              <w:rPr>
                <w:color w:val="000000"/>
                <w:sz w:val="28"/>
                <w:szCs w:val="28"/>
              </w:rPr>
              <w:t>Калибровка педали плавного хода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771116D"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3576141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009C11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51426614" w14:textId="77777777" w:rsidR="00317ABD" w:rsidRPr="00B3001B" w:rsidRDefault="00317ABD" w:rsidP="007F61AB">
            <w:pPr>
              <w:rPr>
                <w:color w:val="000000"/>
                <w:sz w:val="28"/>
                <w:szCs w:val="28"/>
              </w:rPr>
            </w:pPr>
            <w:r w:rsidRPr="00B3001B">
              <w:rPr>
                <w:color w:val="000000"/>
                <w:sz w:val="28"/>
                <w:szCs w:val="28"/>
              </w:rPr>
              <w:t>Калибровка датчика медленного хода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B52E05C"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663A376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DEEB5E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19C5A4E2" w14:textId="77777777" w:rsidR="00317ABD" w:rsidRPr="00B3001B" w:rsidRDefault="00317ABD" w:rsidP="007F61AB">
            <w:pPr>
              <w:rPr>
                <w:color w:val="000000"/>
                <w:sz w:val="28"/>
                <w:szCs w:val="28"/>
              </w:rPr>
            </w:pPr>
            <w:r w:rsidRPr="00B3001B">
              <w:rPr>
                <w:color w:val="000000"/>
                <w:sz w:val="28"/>
                <w:szCs w:val="28"/>
              </w:rPr>
              <w:t>Диагностика АКПП</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E532188" w14:textId="77777777" w:rsidR="00317ABD" w:rsidRPr="00B3001B" w:rsidRDefault="00317ABD" w:rsidP="007F61AB">
            <w:pPr>
              <w:jc w:val="center"/>
              <w:rPr>
                <w:color w:val="000000"/>
                <w:sz w:val="28"/>
                <w:szCs w:val="28"/>
              </w:rPr>
            </w:pPr>
            <w:r w:rsidRPr="00B3001B">
              <w:rPr>
                <w:color w:val="000000"/>
                <w:sz w:val="28"/>
                <w:szCs w:val="28"/>
              </w:rPr>
              <w:t>9</w:t>
            </w:r>
          </w:p>
        </w:tc>
      </w:tr>
      <w:tr w:rsidR="00317ABD" w:rsidRPr="00B3001B" w14:paraId="48F45212"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26CFBF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0A0BAC8C" w14:textId="77777777" w:rsidR="00317ABD" w:rsidRPr="00B3001B" w:rsidRDefault="00317ABD" w:rsidP="007F61AB">
            <w:pPr>
              <w:rPr>
                <w:color w:val="000000"/>
                <w:sz w:val="28"/>
                <w:szCs w:val="28"/>
              </w:rPr>
            </w:pPr>
            <w:r w:rsidRPr="00B3001B">
              <w:rPr>
                <w:color w:val="000000"/>
                <w:sz w:val="28"/>
                <w:szCs w:val="28"/>
              </w:rPr>
              <w:t>Диагностика электрической системы управления ручником</w:t>
            </w:r>
          </w:p>
        </w:tc>
        <w:tc>
          <w:tcPr>
            <w:tcW w:w="1583" w:type="dxa"/>
            <w:tcBorders>
              <w:top w:val="nil"/>
              <w:left w:val="single" w:sz="8" w:space="0" w:color="auto"/>
              <w:bottom w:val="nil"/>
              <w:right w:val="single" w:sz="8" w:space="0" w:color="auto"/>
            </w:tcBorders>
            <w:shd w:val="clear" w:color="auto" w:fill="auto"/>
            <w:noWrap/>
            <w:vAlign w:val="center"/>
            <w:hideMark/>
          </w:tcPr>
          <w:p w14:paraId="7CE71A99"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7B066C44" w14:textId="77777777" w:rsidTr="007F61AB">
        <w:trPr>
          <w:trHeight w:val="390"/>
        </w:trPr>
        <w:tc>
          <w:tcPr>
            <w:tcW w:w="2373" w:type="dxa"/>
            <w:tcBorders>
              <w:top w:val="nil"/>
              <w:left w:val="single" w:sz="8" w:space="0" w:color="auto"/>
              <w:bottom w:val="nil"/>
              <w:right w:val="nil"/>
            </w:tcBorders>
            <w:shd w:val="clear" w:color="auto" w:fill="auto"/>
            <w:vAlign w:val="center"/>
            <w:hideMark/>
          </w:tcPr>
          <w:p w14:paraId="5FFD6B5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8" w:space="0" w:color="auto"/>
              <w:right w:val="nil"/>
            </w:tcBorders>
            <w:shd w:val="clear" w:color="auto" w:fill="auto"/>
            <w:vAlign w:val="center"/>
            <w:hideMark/>
          </w:tcPr>
          <w:p w14:paraId="180C74B4" w14:textId="77777777" w:rsidR="00317ABD" w:rsidRPr="00B3001B" w:rsidRDefault="00317ABD" w:rsidP="007F61AB">
            <w:pPr>
              <w:rPr>
                <w:color w:val="000000"/>
                <w:sz w:val="28"/>
                <w:szCs w:val="28"/>
              </w:rPr>
            </w:pPr>
            <w:r w:rsidRPr="00B3001B">
              <w:rPr>
                <w:color w:val="000000"/>
                <w:sz w:val="28"/>
                <w:szCs w:val="28"/>
              </w:rPr>
              <w:t>Калибровка трансмиссии</w:t>
            </w:r>
          </w:p>
        </w:tc>
        <w:tc>
          <w:tcPr>
            <w:tcW w:w="1583" w:type="dxa"/>
            <w:tcBorders>
              <w:top w:val="single" w:sz="4" w:space="0" w:color="auto"/>
              <w:left w:val="single" w:sz="8" w:space="0" w:color="auto"/>
              <w:bottom w:val="single" w:sz="8" w:space="0" w:color="auto"/>
              <w:right w:val="single" w:sz="8" w:space="0" w:color="auto"/>
            </w:tcBorders>
            <w:shd w:val="clear" w:color="auto" w:fill="auto"/>
            <w:noWrap/>
            <w:vAlign w:val="center"/>
            <w:hideMark/>
          </w:tcPr>
          <w:p w14:paraId="30E5CD6C"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284BBEB9" w14:textId="77777777" w:rsidTr="007F61AB">
        <w:trPr>
          <w:trHeight w:val="375"/>
        </w:trPr>
        <w:tc>
          <w:tcPr>
            <w:tcW w:w="2373" w:type="dxa"/>
            <w:tcBorders>
              <w:top w:val="single" w:sz="8" w:space="0" w:color="auto"/>
              <w:left w:val="single" w:sz="8" w:space="0" w:color="auto"/>
              <w:bottom w:val="nil"/>
              <w:right w:val="nil"/>
            </w:tcBorders>
            <w:shd w:val="clear" w:color="auto" w:fill="auto"/>
            <w:vAlign w:val="center"/>
            <w:hideMark/>
          </w:tcPr>
          <w:p w14:paraId="40746A35" w14:textId="77777777" w:rsidR="00317ABD" w:rsidRPr="00B3001B" w:rsidRDefault="00317ABD" w:rsidP="007F61AB">
            <w:pPr>
              <w:rPr>
                <w:b/>
                <w:bCs/>
                <w:color w:val="000000"/>
                <w:sz w:val="28"/>
                <w:szCs w:val="28"/>
              </w:rPr>
            </w:pPr>
            <w:r w:rsidRPr="00B3001B">
              <w:rPr>
                <w:b/>
                <w:bCs/>
                <w:color w:val="000000"/>
                <w:sz w:val="28"/>
                <w:szCs w:val="28"/>
              </w:rPr>
              <w:t>Спредер,</w:t>
            </w:r>
          </w:p>
        </w:tc>
        <w:tc>
          <w:tcPr>
            <w:tcW w:w="5815" w:type="dxa"/>
            <w:tcBorders>
              <w:top w:val="nil"/>
              <w:left w:val="single" w:sz="8" w:space="0" w:color="auto"/>
              <w:bottom w:val="single" w:sz="4" w:space="0" w:color="auto"/>
              <w:right w:val="nil"/>
            </w:tcBorders>
            <w:shd w:val="clear" w:color="auto" w:fill="auto"/>
            <w:vAlign w:val="center"/>
            <w:hideMark/>
          </w:tcPr>
          <w:p w14:paraId="4D1B56AF" w14:textId="77777777" w:rsidR="00317ABD" w:rsidRPr="00B3001B" w:rsidRDefault="00317ABD" w:rsidP="007F61AB">
            <w:pPr>
              <w:rPr>
                <w:color w:val="000000"/>
                <w:sz w:val="28"/>
                <w:szCs w:val="28"/>
              </w:rPr>
            </w:pPr>
            <w:r w:rsidRPr="00B3001B">
              <w:rPr>
                <w:color w:val="000000"/>
                <w:sz w:val="28"/>
                <w:szCs w:val="28"/>
              </w:rPr>
              <w:t>Смазка крепления стрелы к рабочему оборудованию</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CD952D7"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19FC033C"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CE09705" w14:textId="77777777" w:rsidR="00317ABD" w:rsidRPr="00B3001B" w:rsidRDefault="00317ABD" w:rsidP="007F61AB">
            <w:pPr>
              <w:rPr>
                <w:b/>
                <w:bCs/>
                <w:color w:val="000000"/>
                <w:sz w:val="28"/>
                <w:szCs w:val="28"/>
              </w:rPr>
            </w:pPr>
            <w:r w:rsidRPr="00B3001B">
              <w:rPr>
                <w:b/>
                <w:bCs/>
                <w:color w:val="000000"/>
                <w:sz w:val="28"/>
                <w:szCs w:val="28"/>
              </w:rPr>
              <w:t> Мачта</w:t>
            </w:r>
          </w:p>
        </w:tc>
        <w:tc>
          <w:tcPr>
            <w:tcW w:w="5815" w:type="dxa"/>
            <w:tcBorders>
              <w:top w:val="nil"/>
              <w:left w:val="single" w:sz="8" w:space="0" w:color="auto"/>
              <w:bottom w:val="single" w:sz="4" w:space="0" w:color="auto"/>
              <w:right w:val="nil"/>
            </w:tcBorders>
            <w:shd w:val="clear" w:color="auto" w:fill="auto"/>
            <w:vAlign w:val="center"/>
            <w:hideMark/>
          </w:tcPr>
          <w:p w14:paraId="4F0E9686" w14:textId="77777777" w:rsidR="00317ABD" w:rsidRPr="00B3001B" w:rsidRDefault="00317ABD" w:rsidP="007F61AB">
            <w:pPr>
              <w:rPr>
                <w:color w:val="000000"/>
                <w:sz w:val="28"/>
                <w:szCs w:val="28"/>
              </w:rPr>
            </w:pPr>
            <w:r w:rsidRPr="00B3001B">
              <w:rPr>
                <w:color w:val="000000"/>
                <w:sz w:val="28"/>
                <w:szCs w:val="28"/>
              </w:rPr>
              <w:t>Смазка скользящих поверхностей стрелы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DB16852"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3DF4D58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414C89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C5F7695" w14:textId="77777777" w:rsidR="00317ABD" w:rsidRPr="00B3001B" w:rsidRDefault="00317ABD" w:rsidP="007F61AB">
            <w:pPr>
              <w:rPr>
                <w:color w:val="000000"/>
                <w:sz w:val="28"/>
                <w:szCs w:val="28"/>
              </w:rPr>
            </w:pPr>
            <w:r w:rsidRPr="00B3001B">
              <w:rPr>
                <w:color w:val="000000"/>
                <w:sz w:val="28"/>
                <w:szCs w:val="28"/>
              </w:rPr>
              <w:t>Демонтаж спредера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555218C"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5F7D6EA7"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4B02B1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57271D8" w14:textId="77777777" w:rsidR="00317ABD" w:rsidRPr="00B3001B" w:rsidRDefault="00317ABD" w:rsidP="007F61AB">
            <w:pPr>
              <w:rPr>
                <w:color w:val="000000"/>
                <w:sz w:val="28"/>
                <w:szCs w:val="28"/>
              </w:rPr>
            </w:pPr>
            <w:r w:rsidRPr="00B3001B">
              <w:rPr>
                <w:color w:val="000000"/>
                <w:sz w:val="28"/>
                <w:szCs w:val="28"/>
              </w:rPr>
              <w:t>Монтаж спредера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2862670"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64AE75B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A0ADFF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E3E3A9B" w14:textId="77777777" w:rsidR="00317ABD" w:rsidRPr="00B3001B" w:rsidRDefault="00317ABD" w:rsidP="007F61AB">
            <w:pPr>
              <w:rPr>
                <w:color w:val="000000"/>
                <w:sz w:val="28"/>
                <w:szCs w:val="28"/>
              </w:rPr>
            </w:pPr>
            <w:r w:rsidRPr="00B3001B">
              <w:rPr>
                <w:color w:val="000000"/>
                <w:sz w:val="28"/>
                <w:szCs w:val="28"/>
              </w:rPr>
              <w:t>Демонтаж стрелы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45B112A"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7055A0DC"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3E5BD7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FA2B14E" w14:textId="77777777" w:rsidR="00317ABD" w:rsidRPr="00B3001B" w:rsidRDefault="00317ABD" w:rsidP="007F61AB">
            <w:pPr>
              <w:rPr>
                <w:color w:val="000000"/>
                <w:sz w:val="28"/>
                <w:szCs w:val="28"/>
              </w:rPr>
            </w:pPr>
            <w:r w:rsidRPr="00B3001B">
              <w:rPr>
                <w:color w:val="000000"/>
                <w:sz w:val="28"/>
                <w:szCs w:val="28"/>
              </w:rPr>
              <w:t>Монтаж стрелы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F79022F"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37C1115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0090552" w14:textId="77777777" w:rsidR="00317ABD" w:rsidRPr="00B3001B" w:rsidRDefault="00317ABD" w:rsidP="007F61AB">
            <w:pPr>
              <w:rPr>
                <w:color w:val="000000"/>
                <w:sz w:val="28"/>
                <w:szCs w:val="28"/>
              </w:rPr>
            </w:pPr>
            <w:r w:rsidRPr="00B3001B">
              <w:rPr>
                <w:color w:val="000000"/>
                <w:sz w:val="28"/>
                <w:szCs w:val="28"/>
              </w:rPr>
              <w:lastRenderedPageBreak/>
              <w:t> </w:t>
            </w:r>
          </w:p>
        </w:tc>
        <w:tc>
          <w:tcPr>
            <w:tcW w:w="5815" w:type="dxa"/>
            <w:tcBorders>
              <w:top w:val="nil"/>
              <w:left w:val="single" w:sz="8" w:space="0" w:color="auto"/>
              <w:bottom w:val="single" w:sz="4" w:space="0" w:color="auto"/>
              <w:right w:val="nil"/>
            </w:tcBorders>
            <w:shd w:val="clear" w:color="auto" w:fill="auto"/>
            <w:vAlign w:val="center"/>
            <w:hideMark/>
          </w:tcPr>
          <w:p w14:paraId="151DD5C3" w14:textId="77777777" w:rsidR="00317ABD" w:rsidRPr="00B3001B" w:rsidRDefault="00317ABD" w:rsidP="007F61AB">
            <w:pPr>
              <w:rPr>
                <w:color w:val="000000"/>
                <w:sz w:val="28"/>
                <w:szCs w:val="28"/>
              </w:rPr>
            </w:pPr>
            <w:r w:rsidRPr="00B3001B">
              <w:rPr>
                <w:color w:val="000000"/>
                <w:sz w:val="28"/>
                <w:szCs w:val="28"/>
              </w:rPr>
              <w:t xml:space="preserve">Замена вкладыша (пальца) пальца мачты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49E4B72"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60C27C5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4C2B735"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CFB311D" w14:textId="77777777" w:rsidR="00317ABD" w:rsidRPr="00B3001B" w:rsidRDefault="00317ABD" w:rsidP="007F61AB">
            <w:pPr>
              <w:rPr>
                <w:color w:val="000000"/>
                <w:sz w:val="28"/>
                <w:szCs w:val="28"/>
              </w:rPr>
            </w:pPr>
            <w:r w:rsidRPr="00B3001B">
              <w:rPr>
                <w:color w:val="000000"/>
                <w:sz w:val="28"/>
                <w:szCs w:val="28"/>
              </w:rPr>
              <w:t>Замена клапана на цилиндре подъема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B97FC9B"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3516355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028A14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1C0A0F9" w14:textId="77777777" w:rsidR="00317ABD" w:rsidRPr="00B3001B" w:rsidRDefault="00317ABD" w:rsidP="007F61AB">
            <w:pPr>
              <w:rPr>
                <w:color w:val="000000"/>
                <w:sz w:val="28"/>
                <w:szCs w:val="28"/>
              </w:rPr>
            </w:pPr>
            <w:r w:rsidRPr="00B3001B">
              <w:rPr>
                <w:color w:val="000000"/>
                <w:sz w:val="28"/>
                <w:szCs w:val="28"/>
              </w:rPr>
              <w:t xml:space="preserve">             --\\--  с разборкой</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5EC4B6B"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4952791C"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00932E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BF2C220" w14:textId="77777777" w:rsidR="00317ABD" w:rsidRPr="00B3001B" w:rsidRDefault="00317ABD" w:rsidP="007F61AB">
            <w:pPr>
              <w:rPr>
                <w:color w:val="000000"/>
                <w:sz w:val="28"/>
                <w:szCs w:val="28"/>
              </w:rPr>
            </w:pPr>
            <w:r w:rsidRPr="00B3001B">
              <w:rPr>
                <w:color w:val="000000"/>
                <w:sz w:val="28"/>
                <w:szCs w:val="28"/>
              </w:rPr>
              <w:t xml:space="preserve">Монтаж/демонтаж цилиндра стрелы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B0E2947" w14:textId="77777777" w:rsidR="00317ABD" w:rsidRPr="00B3001B" w:rsidRDefault="00317ABD" w:rsidP="007F61AB">
            <w:pPr>
              <w:jc w:val="center"/>
              <w:rPr>
                <w:color w:val="000000"/>
                <w:sz w:val="28"/>
                <w:szCs w:val="28"/>
              </w:rPr>
            </w:pPr>
            <w:r w:rsidRPr="00B3001B">
              <w:rPr>
                <w:color w:val="000000"/>
                <w:sz w:val="28"/>
                <w:szCs w:val="28"/>
              </w:rPr>
              <w:t>16</w:t>
            </w:r>
          </w:p>
        </w:tc>
      </w:tr>
      <w:tr w:rsidR="00317ABD" w:rsidRPr="00B3001B" w14:paraId="3C054587"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BFD0BB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5B7AF45" w14:textId="77777777" w:rsidR="00317ABD" w:rsidRPr="00B3001B" w:rsidRDefault="00317ABD" w:rsidP="007F61AB">
            <w:pPr>
              <w:rPr>
                <w:color w:val="000000"/>
                <w:sz w:val="28"/>
                <w:szCs w:val="28"/>
              </w:rPr>
            </w:pPr>
            <w:r w:rsidRPr="00B3001B">
              <w:rPr>
                <w:color w:val="000000"/>
                <w:sz w:val="28"/>
                <w:szCs w:val="28"/>
              </w:rPr>
              <w:t>Снятие-установка бокового цилиндра подъема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2CBB5AB" w14:textId="77777777" w:rsidR="00317ABD" w:rsidRPr="00B3001B" w:rsidRDefault="00317ABD" w:rsidP="007F61AB">
            <w:pPr>
              <w:jc w:val="center"/>
              <w:rPr>
                <w:color w:val="000000"/>
                <w:sz w:val="28"/>
                <w:szCs w:val="28"/>
              </w:rPr>
            </w:pPr>
            <w:r w:rsidRPr="00B3001B">
              <w:rPr>
                <w:color w:val="000000"/>
                <w:sz w:val="28"/>
                <w:szCs w:val="28"/>
              </w:rPr>
              <w:t>16</w:t>
            </w:r>
          </w:p>
        </w:tc>
      </w:tr>
      <w:tr w:rsidR="00317ABD" w:rsidRPr="00B3001B" w14:paraId="4BA90A9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1490EC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AC9C89B" w14:textId="77777777" w:rsidR="00317ABD" w:rsidRPr="00B3001B" w:rsidRDefault="00317ABD" w:rsidP="007F61AB">
            <w:pPr>
              <w:rPr>
                <w:color w:val="000000"/>
                <w:sz w:val="28"/>
                <w:szCs w:val="28"/>
              </w:rPr>
            </w:pPr>
            <w:r w:rsidRPr="00B3001B">
              <w:rPr>
                <w:color w:val="000000"/>
                <w:sz w:val="28"/>
                <w:szCs w:val="28"/>
              </w:rPr>
              <w:t>Замена Ш.С. гидроцилиндра подъема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A21BF00"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4BC4FAA1"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F070C8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C79800C" w14:textId="77777777" w:rsidR="00317ABD" w:rsidRPr="00B3001B" w:rsidRDefault="00317ABD" w:rsidP="007F61AB">
            <w:pPr>
              <w:rPr>
                <w:color w:val="000000"/>
                <w:sz w:val="28"/>
                <w:szCs w:val="28"/>
              </w:rPr>
            </w:pPr>
            <w:r w:rsidRPr="00B3001B">
              <w:rPr>
                <w:color w:val="000000"/>
                <w:sz w:val="28"/>
                <w:szCs w:val="28"/>
              </w:rPr>
              <w:t>Замена Ш.С. гидроцилиндра выдвижения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C322BBF"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23101D4C"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ECFCDD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5180199" w14:textId="77777777" w:rsidR="00317ABD" w:rsidRPr="00B3001B" w:rsidRDefault="00317ABD" w:rsidP="007F61AB">
            <w:pPr>
              <w:rPr>
                <w:color w:val="000000"/>
                <w:sz w:val="28"/>
                <w:szCs w:val="28"/>
              </w:rPr>
            </w:pPr>
            <w:r w:rsidRPr="00B3001B">
              <w:rPr>
                <w:color w:val="000000"/>
                <w:sz w:val="28"/>
                <w:szCs w:val="28"/>
              </w:rPr>
              <w:t>Проверка крепления цилиндров подъема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50244A3"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3C435EC2"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C40BEA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ADF08E7" w14:textId="77777777" w:rsidR="00317ABD" w:rsidRPr="00B3001B" w:rsidRDefault="00317ABD" w:rsidP="007F61AB">
            <w:pPr>
              <w:rPr>
                <w:color w:val="000000"/>
                <w:sz w:val="28"/>
                <w:szCs w:val="28"/>
              </w:rPr>
            </w:pPr>
            <w:r w:rsidRPr="00B3001B">
              <w:rPr>
                <w:color w:val="000000"/>
                <w:sz w:val="28"/>
                <w:szCs w:val="28"/>
              </w:rPr>
              <w:t>Замена пластин скольжения выдвижной части стрелы (1шт)</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9653F89" w14:textId="77777777" w:rsidR="00317ABD" w:rsidRPr="00B3001B" w:rsidRDefault="00317ABD" w:rsidP="007F61AB">
            <w:pPr>
              <w:jc w:val="center"/>
              <w:rPr>
                <w:color w:val="000000"/>
                <w:sz w:val="28"/>
                <w:szCs w:val="28"/>
              </w:rPr>
            </w:pPr>
            <w:r w:rsidRPr="00B3001B">
              <w:rPr>
                <w:color w:val="000000"/>
                <w:sz w:val="28"/>
                <w:szCs w:val="28"/>
              </w:rPr>
              <w:t>16</w:t>
            </w:r>
          </w:p>
        </w:tc>
      </w:tr>
      <w:tr w:rsidR="00317ABD" w:rsidRPr="00B3001B" w14:paraId="6EA57193"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F971935"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2AEF333" w14:textId="77777777" w:rsidR="00317ABD" w:rsidRPr="00B3001B" w:rsidRDefault="00317ABD" w:rsidP="007F61AB">
            <w:pPr>
              <w:rPr>
                <w:color w:val="000000"/>
                <w:sz w:val="28"/>
                <w:szCs w:val="28"/>
              </w:rPr>
            </w:pPr>
            <w:r w:rsidRPr="00B3001B">
              <w:rPr>
                <w:color w:val="000000"/>
                <w:sz w:val="28"/>
                <w:szCs w:val="28"/>
              </w:rPr>
              <w:t xml:space="preserve">замена пластин скольжения </w:t>
            </w:r>
            <w:proofErr w:type="spellStart"/>
            <w:r w:rsidRPr="00B3001B">
              <w:rPr>
                <w:color w:val="000000"/>
                <w:sz w:val="28"/>
                <w:szCs w:val="28"/>
              </w:rPr>
              <w:t>спрейдера</w:t>
            </w:r>
            <w:proofErr w:type="spellEnd"/>
            <w:r w:rsidRPr="00B3001B">
              <w:rPr>
                <w:color w:val="000000"/>
                <w:sz w:val="28"/>
                <w:szCs w:val="28"/>
              </w:rPr>
              <w:t xml:space="preserve"> (1шт)</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CB4C98F"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10C9623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C0313B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D17D19B" w14:textId="77777777" w:rsidR="00317ABD" w:rsidRPr="00B3001B" w:rsidRDefault="00317ABD" w:rsidP="007F61AB">
            <w:pPr>
              <w:rPr>
                <w:color w:val="000000"/>
                <w:sz w:val="28"/>
                <w:szCs w:val="28"/>
              </w:rPr>
            </w:pPr>
            <w:r w:rsidRPr="00B3001B">
              <w:rPr>
                <w:color w:val="000000"/>
                <w:sz w:val="28"/>
                <w:szCs w:val="28"/>
              </w:rPr>
              <w:t xml:space="preserve">Замена замка </w:t>
            </w:r>
            <w:proofErr w:type="spellStart"/>
            <w:r w:rsidRPr="00B3001B">
              <w:rPr>
                <w:color w:val="000000"/>
                <w:sz w:val="28"/>
                <w:szCs w:val="28"/>
              </w:rPr>
              <w:t>спрейдера</w:t>
            </w:r>
            <w:proofErr w:type="spellEnd"/>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5D112C2"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7DA706E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8CA75C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A1464C7" w14:textId="77777777" w:rsidR="00317ABD" w:rsidRPr="00B3001B" w:rsidRDefault="00317ABD" w:rsidP="007F61AB">
            <w:pPr>
              <w:rPr>
                <w:color w:val="000000"/>
                <w:sz w:val="28"/>
                <w:szCs w:val="28"/>
              </w:rPr>
            </w:pPr>
            <w:r w:rsidRPr="00B3001B">
              <w:rPr>
                <w:color w:val="000000"/>
                <w:sz w:val="28"/>
                <w:szCs w:val="28"/>
              </w:rPr>
              <w:t xml:space="preserve">Замена гидроцилиндра </w:t>
            </w:r>
            <w:proofErr w:type="spellStart"/>
            <w:r w:rsidRPr="00B3001B">
              <w:rPr>
                <w:color w:val="000000"/>
                <w:sz w:val="28"/>
                <w:szCs w:val="28"/>
              </w:rPr>
              <w:t>спрейдера</w:t>
            </w:r>
            <w:proofErr w:type="spellEnd"/>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B6ADCD7" w14:textId="77777777" w:rsidR="00317ABD" w:rsidRPr="00B3001B" w:rsidRDefault="00317ABD" w:rsidP="007F61AB">
            <w:pPr>
              <w:jc w:val="center"/>
              <w:rPr>
                <w:color w:val="000000"/>
                <w:sz w:val="28"/>
                <w:szCs w:val="28"/>
              </w:rPr>
            </w:pPr>
            <w:r w:rsidRPr="00B3001B">
              <w:rPr>
                <w:color w:val="000000"/>
                <w:sz w:val="28"/>
                <w:szCs w:val="28"/>
              </w:rPr>
              <w:t>16</w:t>
            </w:r>
          </w:p>
        </w:tc>
      </w:tr>
      <w:tr w:rsidR="00317ABD" w:rsidRPr="00B3001B" w14:paraId="5A0DADA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BC1EF25"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A001CB5" w14:textId="77777777" w:rsidR="00317ABD" w:rsidRPr="00B3001B" w:rsidRDefault="00317ABD" w:rsidP="007F61AB">
            <w:pPr>
              <w:rPr>
                <w:color w:val="000000"/>
                <w:sz w:val="28"/>
                <w:szCs w:val="28"/>
              </w:rPr>
            </w:pPr>
            <w:r w:rsidRPr="00B3001B">
              <w:rPr>
                <w:color w:val="000000"/>
                <w:sz w:val="28"/>
                <w:szCs w:val="28"/>
              </w:rPr>
              <w:t>Замена кабеля укладчика стрелы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15A236B" w14:textId="77777777" w:rsidR="00317ABD" w:rsidRPr="00B3001B" w:rsidRDefault="00317ABD" w:rsidP="007F61AB">
            <w:pPr>
              <w:jc w:val="center"/>
              <w:rPr>
                <w:color w:val="000000"/>
                <w:sz w:val="28"/>
                <w:szCs w:val="28"/>
              </w:rPr>
            </w:pPr>
            <w:r w:rsidRPr="00B3001B">
              <w:rPr>
                <w:color w:val="000000"/>
                <w:sz w:val="28"/>
                <w:szCs w:val="28"/>
              </w:rPr>
              <w:t>16</w:t>
            </w:r>
          </w:p>
        </w:tc>
      </w:tr>
      <w:tr w:rsidR="00317ABD" w:rsidRPr="00B3001B" w14:paraId="2326CE7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9CB4A6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6F1A1B0" w14:textId="77777777" w:rsidR="00317ABD" w:rsidRPr="00B3001B" w:rsidRDefault="00317ABD" w:rsidP="007F61AB">
            <w:pPr>
              <w:rPr>
                <w:color w:val="000000"/>
                <w:sz w:val="28"/>
                <w:szCs w:val="28"/>
              </w:rPr>
            </w:pPr>
            <w:r w:rsidRPr="00B3001B">
              <w:rPr>
                <w:color w:val="000000"/>
                <w:sz w:val="28"/>
                <w:szCs w:val="28"/>
              </w:rPr>
              <w:t xml:space="preserve">Замена редуктора поворота </w:t>
            </w:r>
            <w:proofErr w:type="spellStart"/>
            <w:r w:rsidRPr="00B3001B">
              <w:rPr>
                <w:color w:val="000000"/>
                <w:sz w:val="28"/>
                <w:szCs w:val="28"/>
              </w:rPr>
              <w:t>спрейдера</w:t>
            </w:r>
            <w:proofErr w:type="spellEnd"/>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ED4C217"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5516C61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2CA6F9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B28941B" w14:textId="77777777" w:rsidR="00317ABD" w:rsidRPr="00B3001B" w:rsidRDefault="00317ABD" w:rsidP="007F61AB">
            <w:pPr>
              <w:rPr>
                <w:color w:val="000000"/>
                <w:sz w:val="28"/>
                <w:szCs w:val="28"/>
              </w:rPr>
            </w:pPr>
            <w:r w:rsidRPr="00B3001B">
              <w:rPr>
                <w:color w:val="000000"/>
                <w:sz w:val="28"/>
                <w:szCs w:val="28"/>
              </w:rPr>
              <w:t>Регулировка датчиков замков спредера (1шт)</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EC6A0E1"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3140A7D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5BAE91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E8C73FD" w14:textId="77777777" w:rsidR="00317ABD" w:rsidRPr="00B3001B" w:rsidRDefault="00317ABD" w:rsidP="007F61AB">
            <w:pPr>
              <w:rPr>
                <w:color w:val="000000"/>
                <w:sz w:val="28"/>
                <w:szCs w:val="28"/>
              </w:rPr>
            </w:pPr>
            <w:r w:rsidRPr="00B3001B">
              <w:rPr>
                <w:color w:val="000000"/>
                <w:sz w:val="28"/>
                <w:szCs w:val="28"/>
              </w:rPr>
              <w:t xml:space="preserve">Замена шланга </w:t>
            </w:r>
            <w:proofErr w:type="spellStart"/>
            <w:r w:rsidRPr="00B3001B">
              <w:rPr>
                <w:color w:val="000000"/>
                <w:sz w:val="28"/>
                <w:szCs w:val="28"/>
              </w:rPr>
              <w:t>цилинда</w:t>
            </w:r>
            <w:proofErr w:type="spellEnd"/>
            <w:r w:rsidRPr="00B3001B">
              <w:rPr>
                <w:color w:val="000000"/>
                <w:sz w:val="28"/>
                <w:szCs w:val="28"/>
              </w:rPr>
              <w:t xml:space="preserve"> подъема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D4A94F0"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24AF947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8737EE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1D84CAB" w14:textId="77777777" w:rsidR="00317ABD" w:rsidRPr="00B3001B" w:rsidRDefault="00317ABD" w:rsidP="007F61AB">
            <w:pPr>
              <w:rPr>
                <w:color w:val="000000"/>
                <w:sz w:val="28"/>
                <w:szCs w:val="28"/>
              </w:rPr>
            </w:pPr>
            <w:r w:rsidRPr="00B3001B">
              <w:rPr>
                <w:color w:val="000000"/>
                <w:sz w:val="28"/>
                <w:szCs w:val="28"/>
              </w:rPr>
              <w:t xml:space="preserve">Смазка Ш.С. </w:t>
            </w:r>
            <w:proofErr w:type="spellStart"/>
            <w:r w:rsidRPr="00B3001B">
              <w:rPr>
                <w:color w:val="000000"/>
                <w:sz w:val="28"/>
                <w:szCs w:val="28"/>
              </w:rPr>
              <w:t>гидроцилинров</w:t>
            </w:r>
            <w:proofErr w:type="spellEnd"/>
            <w:r w:rsidRPr="00B3001B">
              <w:rPr>
                <w:color w:val="000000"/>
                <w:sz w:val="28"/>
                <w:szCs w:val="28"/>
              </w:rPr>
              <w:t xml:space="preserve"> подъема и выдвижения стрелы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202136B"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457DEB3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EDE58B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nil"/>
              <w:right w:val="nil"/>
            </w:tcBorders>
            <w:shd w:val="clear" w:color="auto" w:fill="auto"/>
            <w:vAlign w:val="center"/>
            <w:hideMark/>
          </w:tcPr>
          <w:p w14:paraId="32FF4984" w14:textId="77777777" w:rsidR="00317ABD" w:rsidRPr="00B3001B" w:rsidRDefault="00317ABD" w:rsidP="007F61AB">
            <w:pPr>
              <w:rPr>
                <w:color w:val="000000"/>
                <w:sz w:val="28"/>
                <w:szCs w:val="28"/>
              </w:rPr>
            </w:pPr>
            <w:r w:rsidRPr="00B3001B">
              <w:rPr>
                <w:color w:val="000000"/>
                <w:sz w:val="28"/>
                <w:szCs w:val="28"/>
              </w:rPr>
              <w:t xml:space="preserve">Диагностика неисправности </w:t>
            </w:r>
            <w:proofErr w:type="spellStart"/>
            <w:r w:rsidRPr="00B3001B">
              <w:rPr>
                <w:color w:val="000000"/>
                <w:sz w:val="28"/>
                <w:szCs w:val="28"/>
              </w:rPr>
              <w:t>спрейдера</w:t>
            </w:r>
            <w:proofErr w:type="spellEnd"/>
          </w:p>
        </w:tc>
        <w:tc>
          <w:tcPr>
            <w:tcW w:w="1583" w:type="dxa"/>
            <w:tcBorders>
              <w:top w:val="nil"/>
              <w:left w:val="single" w:sz="8" w:space="0" w:color="auto"/>
              <w:bottom w:val="nil"/>
              <w:right w:val="single" w:sz="8" w:space="0" w:color="auto"/>
            </w:tcBorders>
            <w:shd w:val="clear" w:color="auto" w:fill="auto"/>
            <w:noWrap/>
            <w:vAlign w:val="center"/>
            <w:hideMark/>
          </w:tcPr>
          <w:p w14:paraId="06B4145D"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3556A7F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AB6202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07FC83B0" w14:textId="77777777" w:rsidR="00317ABD" w:rsidRPr="00B3001B" w:rsidRDefault="00317ABD" w:rsidP="007F61AB">
            <w:pPr>
              <w:rPr>
                <w:color w:val="000000"/>
                <w:sz w:val="28"/>
                <w:szCs w:val="28"/>
              </w:rPr>
            </w:pPr>
            <w:r w:rsidRPr="00B3001B">
              <w:rPr>
                <w:color w:val="000000"/>
                <w:sz w:val="28"/>
                <w:szCs w:val="28"/>
              </w:rPr>
              <w:t xml:space="preserve">Диагностика </w:t>
            </w:r>
            <w:proofErr w:type="spellStart"/>
            <w:r w:rsidRPr="00B3001B">
              <w:rPr>
                <w:color w:val="000000"/>
                <w:sz w:val="28"/>
                <w:szCs w:val="28"/>
              </w:rPr>
              <w:t>электроцеписпрейдера</w:t>
            </w:r>
            <w:proofErr w:type="spellEnd"/>
          </w:p>
        </w:tc>
        <w:tc>
          <w:tcPr>
            <w:tcW w:w="1583" w:type="dxa"/>
            <w:tcBorders>
              <w:top w:val="single" w:sz="4" w:space="0" w:color="auto"/>
              <w:left w:val="single" w:sz="8" w:space="0" w:color="auto"/>
              <w:bottom w:val="nil"/>
              <w:right w:val="single" w:sz="8" w:space="0" w:color="auto"/>
            </w:tcBorders>
            <w:shd w:val="clear" w:color="auto" w:fill="auto"/>
            <w:noWrap/>
            <w:vAlign w:val="center"/>
            <w:hideMark/>
          </w:tcPr>
          <w:p w14:paraId="7D54B2A7"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6BE050D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8761C1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461FD5FA" w14:textId="77777777" w:rsidR="00317ABD" w:rsidRPr="00B3001B" w:rsidRDefault="00317ABD" w:rsidP="007F61AB">
            <w:pPr>
              <w:rPr>
                <w:color w:val="000000"/>
                <w:sz w:val="28"/>
                <w:szCs w:val="28"/>
              </w:rPr>
            </w:pPr>
            <w:r w:rsidRPr="00B3001B">
              <w:rPr>
                <w:color w:val="000000"/>
                <w:sz w:val="28"/>
                <w:szCs w:val="28"/>
              </w:rPr>
              <w:t>Диагностика неисправности стрелы</w:t>
            </w:r>
          </w:p>
        </w:tc>
        <w:tc>
          <w:tcPr>
            <w:tcW w:w="1583" w:type="dxa"/>
            <w:tcBorders>
              <w:top w:val="single" w:sz="4" w:space="0" w:color="auto"/>
              <w:left w:val="single" w:sz="8" w:space="0" w:color="auto"/>
              <w:bottom w:val="nil"/>
              <w:right w:val="single" w:sz="8" w:space="0" w:color="auto"/>
            </w:tcBorders>
            <w:shd w:val="clear" w:color="auto" w:fill="auto"/>
            <w:noWrap/>
            <w:vAlign w:val="center"/>
            <w:hideMark/>
          </w:tcPr>
          <w:p w14:paraId="4E609FD3"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386AC09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78A5D9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32352BB8" w14:textId="77777777" w:rsidR="00317ABD" w:rsidRPr="00B3001B" w:rsidRDefault="00317ABD" w:rsidP="007F61AB">
            <w:pPr>
              <w:rPr>
                <w:color w:val="000000"/>
                <w:sz w:val="28"/>
                <w:szCs w:val="28"/>
              </w:rPr>
            </w:pPr>
            <w:r w:rsidRPr="00B3001B">
              <w:rPr>
                <w:color w:val="000000"/>
                <w:sz w:val="28"/>
                <w:szCs w:val="28"/>
              </w:rPr>
              <w:t xml:space="preserve">Ремонт контактной группы </w:t>
            </w:r>
            <w:proofErr w:type="spellStart"/>
            <w:r w:rsidRPr="00B3001B">
              <w:rPr>
                <w:color w:val="000000"/>
                <w:sz w:val="28"/>
                <w:szCs w:val="28"/>
              </w:rPr>
              <w:t>спрейдера</w:t>
            </w:r>
            <w:proofErr w:type="spellEnd"/>
          </w:p>
        </w:tc>
        <w:tc>
          <w:tcPr>
            <w:tcW w:w="1583" w:type="dxa"/>
            <w:tcBorders>
              <w:top w:val="single" w:sz="4" w:space="0" w:color="auto"/>
              <w:left w:val="single" w:sz="8" w:space="0" w:color="auto"/>
              <w:bottom w:val="nil"/>
              <w:right w:val="single" w:sz="8" w:space="0" w:color="auto"/>
            </w:tcBorders>
            <w:shd w:val="clear" w:color="auto" w:fill="auto"/>
            <w:noWrap/>
            <w:vAlign w:val="center"/>
            <w:hideMark/>
          </w:tcPr>
          <w:p w14:paraId="3CDAFEB8"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0393F314" w14:textId="77777777" w:rsidTr="007F61AB">
        <w:trPr>
          <w:trHeight w:val="390"/>
        </w:trPr>
        <w:tc>
          <w:tcPr>
            <w:tcW w:w="2373" w:type="dxa"/>
            <w:tcBorders>
              <w:top w:val="nil"/>
              <w:left w:val="single" w:sz="8" w:space="0" w:color="auto"/>
              <w:bottom w:val="single" w:sz="8" w:space="0" w:color="auto"/>
              <w:right w:val="nil"/>
            </w:tcBorders>
            <w:shd w:val="clear" w:color="auto" w:fill="auto"/>
            <w:vAlign w:val="center"/>
            <w:hideMark/>
          </w:tcPr>
          <w:p w14:paraId="726C5D30"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8" w:space="0" w:color="auto"/>
              <w:right w:val="nil"/>
            </w:tcBorders>
            <w:shd w:val="clear" w:color="auto" w:fill="auto"/>
            <w:vAlign w:val="center"/>
            <w:hideMark/>
          </w:tcPr>
          <w:p w14:paraId="423FFAF1" w14:textId="77777777" w:rsidR="00317ABD" w:rsidRPr="00B3001B" w:rsidRDefault="00317ABD" w:rsidP="007F61AB">
            <w:pPr>
              <w:rPr>
                <w:color w:val="000000"/>
                <w:sz w:val="28"/>
                <w:szCs w:val="28"/>
              </w:rPr>
            </w:pPr>
            <w:r w:rsidRPr="00B3001B">
              <w:rPr>
                <w:color w:val="000000"/>
                <w:sz w:val="28"/>
                <w:szCs w:val="28"/>
              </w:rPr>
              <w:t>Регулировка замков спредера</w:t>
            </w:r>
          </w:p>
        </w:tc>
        <w:tc>
          <w:tcPr>
            <w:tcW w:w="1583" w:type="dxa"/>
            <w:tcBorders>
              <w:top w:val="single" w:sz="4" w:space="0" w:color="auto"/>
              <w:left w:val="single" w:sz="8" w:space="0" w:color="auto"/>
              <w:bottom w:val="single" w:sz="8" w:space="0" w:color="auto"/>
              <w:right w:val="single" w:sz="8" w:space="0" w:color="auto"/>
            </w:tcBorders>
            <w:shd w:val="clear" w:color="auto" w:fill="auto"/>
            <w:noWrap/>
            <w:vAlign w:val="center"/>
            <w:hideMark/>
          </w:tcPr>
          <w:p w14:paraId="2B8AB6CF"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3BA505C9"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DE0EB81" w14:textId="77777777" w:rsidR="00317ABD" w:rsidRPr="00B3001B" w:rsidRDefault="00317ABD" w:rsidP="007F61AB">
            <w:pPr>
              <w:rPr>
                <w:b/>
                <w:bCs/>
                <w:color w:val="000000"/>
                <w:sz w:val="28"/>
                <w:szCs w:val="28"/>
              </w:rPr>
            </w:pPr>
            <w:proofErr w:type="spellStart"/>
            <w:r w:rsidRPr="00B3001B">
              <w:rPr>
                <w:b/>
                <w:bCs/>
                <w:color w:val="000000"/>
                <w:sz w:val="28"/>
                <w:szCs w:val="28"/>
              </w:rPr>
              <w:t>Электрооборудо-вание</w:t>
            </w:r>
            <w:proofErr w:type="spellEnd"/>
          </w:p>
        </w:tc>
        <w:tc>
          <w:tcPr>
            <w:tcW w:w="5815" w:type="dxa"/>
            <w:tcBorders>
              <w:top w:val="single" w:sz="8" w:space="0" w:color="auto"/>
              <w:left w:val="single" w:sz="8" w:space="0" w:color="auto"/>
              <w:bottom w:val="single" w:sz="4" w:space="0" w:color="auto"/>
              <w:right w:val="nil"/>
            </w:tcBorders>
            <w:shd w:val="clear" w:color="auto" w:fill="auto"/>
            <w:vAlign w:val="center"/>
            <w:hideMark/>
          </w:tcPr>
          <w:p w14:paraId="18B79845" w14:textId="77777777" w:rsidR="00317ABD" w:rsidRPr="00B3001B" w:rsidRDefault="00317ABD" w:rsidP="007F61AB">
            <w:pPr>
              <w:rPr>
                <w:color w:val="000000"/>
                <w:sz w:val="28"/>
                <w:szCs w:val="28"/>
              </w:rPr>
            </w:pPr>
            <w:r w:rsidRPr="00B3001B">
              <w:rPr>
                <w:color w:val="000000"/>
                <w:sz w:val="28"/>
                <w:szCs w:val="28"/>
              </w:rPr>
              <w:t>Замена свечей предпускового подогрева (каждая) дизель</w:t>
            </w:r>
          </w:p>
        </w:tc>
        <w:tc>
          <w:tcPr>
            <w:tcW w:w="1583" w:type="dxa"/>
            <w:tcBorders>
              <w:top w:val="single" w:sz="8" w:space="0" w:color="auto"/>
              <w:left w:val="single" w:sz="8" w:space="0" w:color="auto"/>
              <w:bottom w:val="single" w:sz="4" w:space="0" w:color="auto"/>
              <w:right w:val="single" w:sz="8" w:space="0" w:color="auto"/>
            </w:tcBorders>
            <w:shd w:val="clear" w:color="auto" w:fill="auto"/>
            <w:noWrap/>
            <w:vAlign w:val="center"/>
            <w:hideMark/>
          </w:tcPr>
          <w:p w14:paraId="565951D4"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11D3F49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4DBCCB5"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3F4909AE" w14:textId="77777777" w:rsidR="00317ABD" w:rsidRPr="00B3001B" w:rsidRDefault="00317ABD" w:rsidP="007F61AB">
            <w:pPr>
              <w:rPr>
                <w:color w:val="000000"/>
                <w:sz w:val="28"/>
                <w:szCs w:val="28"/>
              </w:rPr>
            </w:pPr>
            <w:r w:rsidRPr="00B3001B">
              <w:rPr>
                <w:color w:val="000000"/>
                <w:sz w:val="28"/>
                <w:szCs w:val="28"/>
              </w:rPr>
              <w:t>Замена генератора</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70052E73"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282EEBF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B5B977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53CF13DD" w14:textId="77777777" w:rsidR="00317ABD" w:rsidRPr="00B3001B" w:rsidRDefault="00317ABD" w:rsidP="007F61AB">
            <w:pPr>
              <w:rPr>
                <w:color w:val="000000"/>
                <w:sz w:val="28"/>
                <w:szCs w:val="28"/>
              </w:rPr>
            </w:pPr>
            <w:r w:rsidRPr="00B3001B">
              <w:rPr>
                <w:color w:val="000000"/>
                <w:sz w:val="28"/>
                <w:szCs w:val="28"/>
              </w:rPr>
              <w:t xml:space="preserve">            --\\-- с диагностикой (разборкой)</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4A39D861"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6897800C"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B1E22D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E2B64FA" w14:textId="77777777" w:rsidR="00317ABD" w:rsidRPr="00B3001B" w:rsidRDefault="00317ABD" w:rsidP="007F61AB">
            <w:pPr>
              <w:rPr>
                <w:color w:val="000000"/>
                <w:sz w:val="28"/>
                <w:szCs w:val="28"/>
              </w:rPr>
            </w:pPr>
            <w:r w:rsidRPr="00B3001B">
              <w:rPr>
                <w:color w:val="000000"/>
                <w:sz w:val="28"/>
                <w:szCs w:val="28"/>
              </w:rPr>
              <w:t>Замена реле-регулятора напряжения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1CDA09E"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3BF5648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718447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9078FF4" w14:textId="77777777" w:rsidR="00317ABD" w:rsidRPr="00B3001B" w:rsidRDefault="00317ABD" w:rsidP="007F61AB">
            <w:pPr>
              <w:rPr>
                <w:color w:val="000000"/>
                <w:sz w:val="28"/>
                <w:szCs w:val="28"/>
              </w:rPr>
            </w:pPr>
            <w:r w:rsidRPr="00B3001B">
              <w:rPr>
                <w:color w:val="000000"/>
                <w:sz w:val="28"/>
                <w:szCs w:val="28"/>
              </w:rPr>
              <w:t>Замена стартера (демонтаж и монтаж)</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22A4DBE"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6BF1F18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501DE46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5D05C6C" w14:textId="77777777" w:rsidR="00317ABD" w:rsidRPr="00B3001B" w:rsidRDefault="00317ABD" w:rsidP="007F61AB">
            <w:pPr>
              <w:rPr>
                <w:color w:val="000000"/>
                <w:sz w:val="28"/>
                <w:szCs w:val="28"/>
              </w:rPr>
            </w:pPr>
            <w:r w:rsidRPr="00B3001B">
              <w:rPr>
                <w:color w:val="000000"/>
                <w:sz w:val="28"/>
                <w:szCs w:val="28"/>
              </w:rPr>
              <w:t>Замена втягивающего реле</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57671A0"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7BD0AFC9"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BCB78D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07E6F3B9" w14:textId="77777777" w:rsidR="00317ABD" w:rsidRPr="00B3001B" w:rsidRDefault="00317ABD" w:rsidP="007F61AB">
            <w:pPr>
              <w:rPr>
                <w:color w:val="000000"/>
                <w:sz w:val="28"/>
                <w:szCs w:val="28"/>
              </w:rPr>
            </w:pPr>
            <w:r w:rsidRPr="00B3001B">
              <w:rPr>
                <w:color w:val="000000"/>
                <w:sz w:val="28"/>
                <w:szCs w:val="28"/>
              </w:rPr>
              <w:t>Замена звукового сигнала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220B51B"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91FC93E"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FF4B03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91869DF" w14:textId="77777777" w:rsidR="00317ABD" w:rsidRPr="00B3001B" w:rsidRDefault="00317ABD" w:rsidP="007F61AB">
            <w:pPr>
              <w:rPr>
                <w:color w:val="000000"/>
                <w:sz w:val="28"/>
                <w:szCs w:val="28"/>
              </w:rPr>
            </w:pPr>
            <w:r w:rsidRPr="00B3001B">
              <w:rPr>
                <w:color w:val="000000"/>
                <w:sz w:val="28"/>
                <w:szCs w:val="28"/>
              </w:rPr>
              <w:t>Замена сигнала заднего хода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8A26594"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227765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378075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EBEA12C" w14:textId="77777777" w:rsidR="00317ABD" w:rsidRPr="00B3001B" w:rsidRDefault="00317ABD" w:rsidP="007F61AB">
            <w:pPr>
              <w:rPr>
                <w:color w:val="000000"/>
                <w:sz w:val="28"/>
                <w:szCs w:val="28"/>
              </w:rPr>
            </w:pPr>
            <w:r w:rsidRPr="00B3001B">
              <w:rPr>
                <w:color w:val="000000"/>
                <w:sz w:val="28"/>
                <w:szCs w:val="28"/>
              </w:rPr>
              <w:t>Замена замка зажигания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239E589"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04CEA5CA"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EF48D1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6D5FB94" w14:textId="77777777" w:rsidR="00317ABD" w:rsidRPr="00B3001B" w:rsidRDefault="00317ABD" w:rsidP="007F61AB">
            <w:pPr>
              <w:rPr>
                <w:color w:val="000000"/>
                <w:sz w:val="28"/>
                <w:szCs w:val="28"/>
              </w:rPr>
            </w:pPr>
            <w:r w:rsidRPr="00B3001B">
              <w:rPr>
                <w:color w:val="000000"/>
                <w:sz w:val="28"/>
                <w:szCs w:val="28"/>
              </w:rPr>
              <w:t>Замена кабеля АКБ (каждый)</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A21267F"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1CAD259E"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6BAED16"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C260908" w14:textId="77777777" w:rsidR="00317ABD" w:rsidRPr="00B3001B" w:rsidRDefault="00317ABD" w:rsidP="007F61AB">
            <w:pPr>
              <w:rPr>
                <w:color w:val="000000"/>
                <w:sz w:val="28"/>
                <w:szCs w:val="28"/>
              </w:rPr>
            </w:pPr>
            <w:r w:rsidRPr="00B3001B">
              <w:rPr>
                <w:color w:val="000000"/>
                <w:sz w:val="28"/>
                <w:szCs w:val="28"/>
              </w:rPr>
              <w:t xml:space="preserve">Демонтаж / Монтаж комплекта АКБ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A355FE8"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5B124C2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988EC2D" w14:textId="77777777" w:rsidR="00317ABD" w:rsidRPr="00B3001B" w:rsidRDefault="00317ABD" w:rsidP="007F61AB">
            <w:pPr>
              <w:rPr>
                <w:color w:val="000000"/>
                <w:sz w:val="28"/>
                <w:szCs w:val="28"/>
              </w:rPr>
            </w:pPr>
            <w:r w:rsidRPr="00B3001B">
              <w:rPr>
                <w:color w:val="000000"/>
                <w:sz w:val="28"/>
                <w:szCs w:val="28"/>
              </w:rPr>
              <w:lastRenderedPageBreak/>
              <w:t> </w:t>
            </w:r>
          </w:p>
        </w:tc>
        <w:tc>
          <w:tcPr>
            <w:tcW w:w="5815" w:type="dxa"/>
            <w:tcBorders>
              <w:top w:val="nil"/>
              <w:left w:val="single" w:sz="8" w:space="0" w:color="auto"/>
              <w:bottom w:val="single" w:sz="4" w:space="0" w:color="auto"/>
              <w:right w:val="nil"/>
            </w:tcBorders>
            <w:shd w:val="clear" w:color="auto" w:fill="auto"/>
            <w:vAlign w:val="center"/>
            <w:hideMark/>
          </w:tcPr>
          <w:p w14:paraId="54D942A7" w14:textId="77777777" w:rsidR="00317ABD" w:rsidRPr="00B3001B" w:rsidRDefault="00317ABD" w:rsidP="007F61AB">
            <w:pPr>
              <w:rPr>
                <w:color w:val="000000"/>
                <w:sz w:val="28"/>
                <w:szCs w:val="28"/>
              </w:rPr>
            </w:pPr>
            <w:r w:rsidRPr="00B3001B">
              <w:rPr>
                <w:color w:val="000000"/>
                <w:sz w:val="28"/>
                <w:szCs w:val="28"/>
              </w:rPr>
              <w:t xml:space="preserve">Отчистка комплекта АКБ и </w:t>
            </w:r>
            <w:proofErr w:type="spellStart"/>
            <w:r w:rsidRPr="00B3001B">
              <w:rPr>
                <w:color w:val="000000"/>
                <w:sz w:val="28"/>
                <w:szCs w:val="28"/>
              </w:rPr>
              <w:t>прверка</w:t>
            </w:r>
            <w:proofErr w:type="spellEnd"/>
            <w:r w:rsidRPr="00B3001B">
              <w:rPr>
                <w:color w:val="000000"/>
                <w:sz w:val="28"/>
                <w:szCs w:val="28"/>
              </w:rPr>
              <w:t xml:space="preserve"> уровня электролита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DDEE55F"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056B9CC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800111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59C7D8A" w14:textId="77777777" w:rsidR="00317ABD" w:rsidRPr="00B3001B" w:rsidRDefault="00317ABD" w:rsidP="007F61AB">
            <w:pPr>
              <w:rPr>
                <w:color w:val="000000"/>
                <w:sz w:val="28"/>
                <w:szCs w:val="28"/>
              </w:rPr>
            </w:pPr>
            <w:r w:rsidRPr="00B3001B">
              <w:rPr>
                <w:color w:val="000000"/>
                <w:sz w:val="28"/>
                <w:szCs w:val="28"/>
              </w:rPr>
              <w:t>Отчистка отсека АКБ</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F88FD56"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6C41071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C6AD55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98729EB" w14:textId="77777777" w:rsidR="00317ABD" w:rsidRPr="00B3001B" w:rsidRDefault="00317ABD" w:rsidP="007F61AB">
            <w:pPr>
              <w:rPr>
                <w:color w:val="000000"/>
                <w:sz w:val="28"/>
                <w:szCs w:val="28"/>
              </w:rPr>
            </w:pPr>
            <w:r w:rsidRPr="00B3001B">
              <w:rPr>
                <w:color w:val="000000"/>
                <w:sz w:val="28"/>
                <w:szCs w:val="28"/>
              </w:rPr>
              <w:t xml:space="preserve">Замена фар, лампочек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16008DE"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2BA747C"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5B9BA0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1233D4C" w14:textId="77777777" w:rsidR="00317ABD" w:rsidRPr="00B3001B" w:rsidRDefault="00317ABD" w:rsidP="007F61AB">
            <w:pPr>
              <w:rPr>
                <w:color w:val="000000"/>
                <w:sz w:val="28"/>
                <w:szCs w:val="28"/>
              </w:rPr>
            </w:pPr>
            <w:r w:rsidRPr="00B3001B">
              <w:rPr>
                <w:color w:val="000000"/>
                <w:sz w:val="28"/>
                <w:szCs w:val="28"/>
              </w:rPr>
              <w:t>Замена указателя (топлива, температуры и пр.) каждый</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FF34569"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161781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6137A6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44AEA6D" w14:textId="77777777" w:rsidR="00317ABD" w:rsidRPr="00B3001B" w:rsidRDefault="00317ABD" w:rsidP="007F61AB">
            <w:pPr>
              <w:rPr>
                <w:color w:val="000000"/>
                <w:sz w:val="28"/>
                <w:szCs w:val="28"/>
              </w:rPr>
            </w:pPr>
            <w:r w:rsidRPr="00B3001B">
              <w:rPr>
                <w:color w:val="000000"/>
                <w:sz w:val="28"/>
                <w:szCs w:val="28"/>
              </w:rPr>
              <w:t>Замена приборной панели в сборе</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9104CDB"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6DA2054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34951B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ED1A6C2" w14:textId="77777777" w:rsidR="00317ABD" w:rsidRPr="00B3001B" w:rsidRDefault="00317ABD" w:rsidP="007F61AB">
            <w:pPr>
              <w:rPr>
                <w:color w:val="000000"/>
                <w:sz w:val="28"/>
                <w:szCs w:val="28"/>
              </w:rPr>
            </w:pPr>
            <w:r w:rsidRPr="00B3001B">
              <w:rPr>
                <w:color w:val="000000"/>
                <w:sz w:val="28"/>
                <w:szCs w:val="28"/>
              </w:rPr>
              <w:t>Замена лампы приборной панели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BF769C8"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3ADF5E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BB17D0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315BE9E" w14:textId="77777777" w:rsidR="00317ABD" w:rsidRPr="00B3001B" w:rsidRDefault="00317ABD" w:rsidP="007F61AB">
            <w:pPr>
              <w:rPr>
                <w:color w:val="000000"/>
                <w:sz w:val="28"/>
                <w:szCs w:val="28"/>
              </w:rPr>
            </w:pPr>
            <w:r w:rsidRPr="00B3001B">
              <w:rPr>
                <w:color w:val="000000"/>
                <w:sz w:val="28"/>
                <w:szCs w:val="28"/>
              </w:rPr>
              <w:t xml:space="preserve">             --\\--  каждая последующая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43EAE34" w14:textId="77777777" w:rsidR="00317ABD" w:rsidRPr="00B3001B" w:rsidRDefault="00317ABD" w:rsidP="007F61AB">
            <w:pPr>
              <w:jc w:val="center"/>
              <w:rPr>
                <w:color w:val="000000"/>
                <w:sz w:val="28"/>
                <w:szCs w:val="28"/>
              </w:rPr>
            </w:pPr>
            <w:r w:rsidRPr="00B3001B">
              <w:rPr>
                <w:color w:val="000000"/>
                <w:sz w:val="28"/>
                <w:szCs w:val="28"/>
              </w:rPr>
              <w:t>0,1</w:t>
            </w:r>
          </w:p>
        </w:tc>
      </w:tr>
      <w:tr w:rsidR="00317ABD" w:rsidRPr="00B3001B" w14:paraId="3736815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3C07AA9"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A2E7F02" w14:textId="77777777" w:rsidR="00317ABD" w:rsidRPr="00B3001B" w:rsidRDefault="00317ABD" w:rsidP="007F61AB">
            <w:pPr>
              <w:rPr>
                <w:color w:val="000000"/>
                <w:sz w:val="28"/>
                <w:szCs w:val="28"/>
              </w:rPr>
            </w:pPr>
            <w:r w:rsidRPr="00B3001B">
              <w:rPr>
                <w:color w:val="000000"/>
                <w:sz w:val="28"/>
                <w:szCs w:val="28"/>
              </w:rPr>
              <w:t>Замена реле стартера, свечей подогрева и пр.</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4CB52DB"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3144952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10BA750"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71E8C50" w14:textId="77777777" w:rsidR="00317ABD" w:rsidRPr="00B3001B" w:rsidRDefault="00317ABD" w:rsidP="007F61AB">
            <w:pPr>
              <w:rPr>
                <w:color w:val="000000"/>
                <w:sz w:val="28"/>
                <w:szCs w:val="28"/>
              </w:rPr>
            </w:pPr>
            <w:r w:rsidRPr="00B3001B">
              <w:rPr>
                <w:color w:val="000000"/>
                <w:sz w:val="28"/>
                <w:szCs w:val="28"/>
              </w:rPr>
              <w:t>Замена "косы" проводов к панели приборов</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9F9DA9C" w14:textId="77777777" w:rsidR="00317ABD" w:rsidRPr="00B3001B" w:rsidRDefault="00317ABD" w:rsidP="007F61AB">
            <w:pPr>
              <w:jc w:val="center"/>
              <w:rPr>
                <w:color w:val="000000"/>
                <w:sz w:val="28"/>
                <w:szCs w:val="28"/>
              </w:rPr>
            </w:pPr>
            <w:r w:rsidRPr="00B3001B">
              <w:rPr>
                <w:color w:val="000000"/>
                <w:sz w:val="28"/>
                <w:szCs w:val="28"/>
              </w:rPr>
              <w:t>16</w:t>
            </w:r>
          </w:p>
        </w:tc>
      </w:tr>
      <w:tr w:rsidR="00317ABD" w:rsidRPr="00B3001B" w14:paraId="034194A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F19A92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067BA779" w14:textId="77777777" w:rsidR="00317ABD" w:rsidRPr="00B3001B" w:rsidRDefault="00317ABD" w:rsidP="007F61AB">
            <w:pPr>
              <w:rPr>
                <w:color w:val="000000"/>
                <w:sz w:val="28"/>
                <w:szCs w:val="28"/>
              </w:rPr>
            </w:pPr>
            <w:r w:rsidRPr="00B3001B">
              <w:rPr>
                <w:color w:val="000000"/>
                <w:sz w:val="28"/>
                <w:szCs w:val="28"/>
              </w:rPr>
              <w:t xml:space="preserve">Замена </w:t>
            </w:r>
            <w:proofErr w:type="spellStart"/>
            <w:r w:rsidRPr="00B3001B">
              <w:rPr>
                <w:color w:val="000000"/>
                <w:sz w:val="28"/>
                <w:szCs w:val="28"/>
              </w:rPr>
              <w:t>подрулевогоперекл</w:t>
            </w:r>
            <w:proofErr w:type="spellEnd"/>
            <w:r w:rsidRPr="00B3001B">
              <w:rPr>
                <w:color w:val="000000"/>
                <w:sz w:val="28"/>
                <w:szCs w:val="28"/>
              </w:rPr>
              <w:t>-ля (</w:t>
            </w:r>
            <w:proofErr w:type="spellStart"/>
            <w:r w:rsidRPr="00B3001B">
              <w:rPr>
                <w:color w:val="000000"/>
                <w:sz w:val="28"/>
                <w:szCs w:val="28"/>
              </w:rPr>
              <w:t>combinationswitch</w:t>
            </w:r>
            <w:proofErr w:type="spellEnd"/>
            <w:r w:rsidRPr="00B3001B">
              <w:rPr>
                <w:color w:val="000000"/>
                <w:sz w:val="28"/>
                <w:szCs w:val="28"/>
              </w:rPr>
              <w:t>)</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0D4800F"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544D2D9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5F0459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DA9E4C1" w14:textId="77777777" w:rsidR="00317ABD" w:rsidRPr="00B3001B" w:rsidRDefault="00317ABD" w:rsidP="007F61AB">
            <w:pPr>
              <w:rPr>
                <w:color w:val="000000"/>
                <w:sz w:val="28"/>
                <w:szCs w:val="28"/>
              </w:rPr>
            </w:pPr>
            <w:r w:rsidRPr="00B3001B">
              <w:rPr>
                <w:color w:val="000000"/>
                <w:sz w:val="28"/>
                <w:szCs w:val="28"/>
              </w:rPr>
              <w:t>Замена кнопки звукового сигнала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9B9B478"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3B96EF2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FDAFD6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F393D4C" w14:textId="77777777" w:rsidR="00317ABD" w:rsidRPr="00B3001B" w:rsidRDefault="00317ABD" w:rsidP="007F61AB">
            <w:pPr>
              <w:rPr>
                <w:color w:val="000000"/>
                <w:sz w:val="28"/>
                <w:szCs w:val="28"/>
              </w:rPr>
            </w:pPr>
            <w:r w:rsidRPr="00B3001B">
              <w:rPr>
                <w:color w:val="000000"/>
                <w:sz w:val="28"/>
                <w:szCs w:val="28"/>
              </w:rPr>
              <w:t>Замена переключателя освещения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1F192BB"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079465EB"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862194B"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6710F76" w14:textId="77777777" w:rsidR="00317ABD" w:rsidRPr="00B3001B" w:rsidRDefault="00317ABD" w:rsidP="007F61AB">
            <w:pPr>
              <w:rPr>
                <w:color w:val="000000"/>
                <w:sz w:val="28"/>
                <w:szCs w:val="28"/>
              </w:rPr>
            </w:pPr>
            <w:r w:rsidRPr="00B3001B">
              <w:rPr>
                <w:color w:val="000000"/>
                <w:sz w:val="28"/>
                <w:szCs w:val="28"/>
              </w:rPr>
              <w:t>Замена передней фары освещения (каждая)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A6B0B11"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57297B64"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3169A9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534C7B3" w14:textId="77777777" w:rsidR="00317ABD" w:rsidRPr="00B3001B" w:rsidRDefault="00317ABD" w:rsidP="007F61AB">
            <w:pPr>
              <w:rPr>
                <w:color w:val="000000"/>
                <w:sz w:val="28"/>
                <w:szCs w:val="28"/>
              </w:rPr>
            </w:pPr>
            <w:r w:rsidRPr="00B3001B">
              <w:rPr>
                <w:color w:val="000000"/>
                <w:sz w:val="28"/>
                <w:szCs w:val="28"/>
              </w:rPr>
              <w:t>Замена переднего фонаря (каждый)</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4DE171E"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265B5176"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D6F8C95"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B71277D" w14:textId="77777777" w:rsidR="00317ABD" w:rsidRPr="00B3001B" w:rsidRDefault="00317ABD" w:rsidP="007F61AB">
            <w:pPr>
              <w:rPr>
                <w:color w:val="000000"/>
                <w:sz w:val="28"/>
                <w:szCs w:val="28"/>
              </w:rPr>
            </w:pPr>
            <w:r w:rsidRPr="00B3001B">
              <w:rPr>
                <w:color w:val="000000"/>
                <w:sz w:val="28"/>
                <w:szCs w:val="28"/>
              </w:rPr>
              <w:t>Замена заднего фонаря (каждый)</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F04CDE2"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1011A8E0"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850E72C"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2C14B83" w14:textId="77777777" w:rsidR="00317ABD" w:rsidRPr="00B3001B" w:rsidRDefault="00317ABD" w:rsidP="007F61AB">
            <w:pPr>
              <w:rPr>
                <w:color w:val="000000"/>
                <w:sz w:val="28"/>
                <w:szCs w:val="28"/>
              </w:rPr>
            </w:pPr>
            <w:r w:rsidRPr="00B3001B">
              <w:rPr>
                <w:color w:val="000000"/>
                <w:sz w:val="28"/>
                <w:szCs w:val="28"/>
              </w:rPr>
              <w:t>Замена лампы или линзы (каждая)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C7ADA32" w14:textId="77777777" w:rsidR="00317ABD" w:rsidRPr="00B3001B" w:rsidRDefault="00317ABD" w:rsidP="007F61AB">
            <w:pPr>
              <w:jc w:val="center"/>
              <w:rPr>
                <w:color w:val="000000"/>
                <w:sz w:val="28"/>
                <w:szCs w:val="28"/>
              </w:rPr>
            </w:pPr>
            <w:r w:rsidRPr="00B3001B">
              <w:rPr>
                <w:color w:val="000000"/>
                <w:sz w:val="28"/>
                <w:szCs w:val="28"/>
              </w:rPr>
              <w:t>0,5</w:t>
            </w:r>
          </w:p>
        </w:tc>
      </w:tr>
      <w:tr w:rsidR="00317ABD" w:rsidRPr="00B3001B" w14:paraId="53F34CBE"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08864D5"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B90EF7B" w14:textId="77777777" w:rsidR="00317ABD" w:rsidRPr="00B3001B" w:rsidRDefault="00317ABD" w:rsidP="007F61AB">
            <w:pPr>
              <w:rPr>
                <w:color w:val="000000"/>
                <w:sz w:val="28"/>
                <w:szCs w:val="28"/>
              </w:rPr>
            </w:pPr>
            <w:r w:rsidRPr="00B3001B">
              <w:rPr>
                <w:color w:val="000000"/>
                <w:sz w:val="28"/>
                <w:szCs w:val="28"/>
              </w:rPr>
              <w:t>Замена переключателя направления движения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240330C"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6F6DE8AE"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7D3F8C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9FAD4E2" w14:textId="77777777" w:rsidR="00317ABD" w:rsidRPr="00B3001B" w:rsidRDefault="00317ABD" w:rsidP="007F61AB">
            <w:pPr>
              <w:rPr>
                <w:color w:val="000000"/>
                <w:sz w:val="28"/>
                <w:szCs w:val="28"/>
              </w:rPr>
            </w:pPr>
            <w:r w:rsidRPr="00B3001B">
              <w:rPr>
                <w:color w:val="000000"/>
                <w:sz w:val="28"/>
                <w:szCs w:val="28"/>
              </w:rPr>
              <w:t xml:space="preserve">Замена </w:t>
            </w:r>
            <w:proofErr w:type="spellStart"/>
            <w:r w:rsidRPr="00B3001B">
              <w:rPr>
                <w:color w:val="000000"/>
                <w:sz w:val="28"/>
                <w:szCs w:val="28"/>
              </w:rPr>
              <w:t>джостика</w:t>
            </w:r>
            <w:proofErr w:type="spellEnd"/>
            <w:r w:rsidRPr="00B3001B">
              <w:rPr>
                <w:color w:val="000000"/>
                <w:sz w:val="28"/>
                <w:szCs w:val="28"/>
              </w:rPr>
              <w:t xml:space="preserve"> управления гидравликой, настройка машины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6C5DAF7"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4AE48C6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68448D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BEAE353" w14:textId="77777777" w:rsidR="00317ABD" w:rsidRPr="00B3001B" w:rsidRDefault="00317ABD" w:rsidP="007F61AB">
            <w:pPr>
              <w:rPr>
                <w:color w:val="000000"/>
                <w:sz w:val="28"/>
                <w:szCs w:val="28"/>
              </w:rPr>
            </w:pPr>
            <w:r w:rsidRPr="00B3001B">
              <w:rPr>
                <w:color w:val="000000"/>
                <w:sz w:val="28"/>
                <w:szCs w:val="28"/>
              </w:rPr>
              <w:t>Замена камеры заднего вида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D1FE015"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1E749D4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CEC02BF"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532285C" w14:textId="77777777" w:rsidR="00317ABD" w:rsidRPr="00B3001B" w:rsidRDefault="00317ABD" w:rsidP="007F61AB">
            <w:pPr>
              <w:rPr>
                <w:color w:val="000000"/>
                <w:sz w:val="28"/>
                <w:szCs w:val="28"/>
              </w:rPr>
            </w:pPr>
            <w:r w:rsidRPr="00B3001B">
              <w:rPr>
                <w:color w:val="000000"/>
                <w:sz w:val="28"/>
                <w:szCs w:val="28"/>
              </w:rPr>
              <w:t>Замена мотора стеклоочистителя</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0433C7F"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55C01241"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AC21E5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04127A8D" w14:textId="77777777" w:rsidR="00317ABD" w:rsidRPr="00B3001B" w:rsidRDefault="00317ABD" w:rsidP="007F61AB">
            <w:pPr>
              <w:rPr>
                <w:color w:val="000000"/>
                <w:sz w:val="28"/>
                <w:szCs w:val="28"/>
              </w:rPr>
            </w:pPr>
            <w:r w:rsidRPr="00B3001B">
              <w:rPr>
                <w:color w:val="000000"/>
                <w:sz w:val="28"/>
                <w:szCs w:val="28"/>
              </w:rPr>
              <w:t xml:space="preserve">Замена мотора </w:t>
            </w:r>
            <w:proofErr w:type="spellStart"/>
            <w:r w:rsidRPr="00B3001B">
              <w:rPr>
                <w:color w:val="000000"/>
                <w:sz w:val="28"/>
                <w:szCs w:val="28"/>
              </w:rPr>
              <w:t>отопителя</w:t>
            </w:r>
            <w:proofErr w:type="spellEnd"/>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3F4146A"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2201778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489291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5CFA639F" w14:textId="77777777" w:rsidR="00317ABD" w:rsidRPr="00B3001B" w:rsidRDefault="00317ABD" w:rsidP="007F61AB">
            <w:pPr>
              <w:rPr>
                <w:color w:val="000000"/>
                <w:sz w:val="28"/>
                <w:szCs w:val="28"/>
              </w:rPr>
            </w:pPr>
            <w:r w:rsidRPr="00B3001B">
              <w:rPr>
                <w:color w:val="000000"/>
                <w:sz w:val="28"/>
                <w:szCs w:val="28"/>
              </w:rPr>
              <w:t>Замена датчика стрелы, настройка машины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CCCA5CE"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00C19E1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2D541A0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0E77C5DB" w14:textId="77777777" w:rsidR="00317ABD" w:rsidRPr="00B3001B" w:rsidRDefault="00317ABD" w:rsidP="007F61AB">
            <w:pPr>
              <w:rPr>
                <w:color w:val="000000"/>
                <w:sz w:val="28"/>
                <w:szCs w:val="28"/>
              </w:rPr>
            </w:pPr>
            <w:r w:rsidRPr="00B3001B">
              <w:rPr>
                <w:color w:val="000000"/>
                <w:sz w:val="28"/>
                <w:szCs w:val="28"/>
              </w:rPr>
              <w:t>Замена датчика угла, настройка машины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3EE1C55"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7F5A27A9"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EDA3DC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58002CF" w14:textId="77777777" w:rsidR="00317ABD" w:rsidRPr="00B3001B" w:rsidRDefault="00317ABD" w:rsidP="007F61AB">
            <w:pPr>
              <w:rPr>
                <w:color w:val="000000"/>
                <w:sz w:val="28"/>
                <w:szCs w:val="28"/>
              </w:rPr>
            </w:pPr>
            <w:r w:rsidRPr="00B3001B">
              <w:rPr>
                <w:color w:val="000000"/>
                <w:sz w:val="28"/>
                <w:szCs w:val="28"/>
              </w:rPr>
              <w:t>Замена контроллера, настройка машины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0AF8A18C" w14:textId="77777777" w:rsidR="00317ABD" w:rsidRPr="00B3001B" w:rsidRDefault="00317ABD" w:rsidP="007F61AB">
            <w:pPr>
              <w:jc w:val="center"/>
              <w:rPr>
                <w:color w:val="000000"/>
                <w:sz w:val="28"/>
                <w:szCs w:val="28"/>
              </w:rPr>
            </w:pPr>
            <w:r w:rsidRPr="00B3001B">
              <w:rPr>
                <w:color w:val="000000"/>
                <w:sz w:val="28"/>
                <w:szCs w:val="28"/>
              </w:rPr>
              <w:t>3</w:t>
            </w:r>
          </w:p>
        </w:tc>
      </w:tr>
      <w:tr w:rsidR="00317ABD" w:rsidRPr="00B3001B" w14:paraId="2F9E7AB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0B07A40"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4D4ECCD4" w14:textId="77777777" w:rsidR="00317ABD" w:rsidRPr="00B3001B" w:rsidRDefault="00317ABD" w:rsidP="007F61AB">
            <w:pPr>
              <w:rPr>
                <w:color w:val="000000"/>
                <w:sz w:val="28"/>
                <w:szCs w:val="28"/>
              </w:rPr>
            </w:pPr>
            <w:r w:rsidRPr="00B3001B">
              <w:rPr>
                <w:color w:val="000000"/>
                <w:sz w:val="28"/>
                <w:szCs w:val="28"/>
              </w:rPr>
              <w:t>Стандартная калибровка электронных блоков</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314CA37"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66863971"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6DD6BD6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622D3371" w14:textId="77777777" w:rsidR="00317ABD" w:rsidRPr="00B3001B" w:rsidRDefault="00317ABD" w:rsidP="007F61AB">
            <w:pPr>
              <w:rPr>
                <w:color w:val="000000"/>
                <w:sz w:val="28"/>
                <w:szCs w:val="28"/>
              </w:rPr>
            </w:pPr>
            <w:r w:rsidRPr="00B3001B">
              <w:rPr>
                <w:color w:val="000000"/>
                <w:sz w:val="28"/>
                <w:szCs w:val="28"/>
              </w:rPr>
              <w:t>Диагностика электропроводки системы запуска ДВС</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B1B6F35"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4C419A0D"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6568130"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7FA6DFCE" w14:textId="77777777" w:rsidR="00317ABD" w:rsidRPr="00B3001B" w:rsidRDefault="00317ABD" w:rsidP="007F61AB">
            <w:pPr>
              <w:rPr>
                <w:color w:val="000000"/>
                <w:sz w:val="28"/>
                <w:szCs w:val="28"/>
              </w:rPr>
            </w:pPr>
            <w:r w:rsidRPr="00B3001B">
              <w:rPr>
                <w:color w:val="000000"/>
                <w:sz w:val="28"/>
                <w:szCs w:val="28"/>
              </w:rPr>
              <w:t>Замена предохранителей</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3FE4EC14" w14:textId="77777777" w:rsidR="00317ABD" w:rsidRPr="00B3001B" w:rsidRDefault="00317ABD" w:rsidP="007F61AB">
            <w:pPr>
              <w:jc w:val="center"/>
              <w:rPr>
                <w:color w:val="000000"/>
                <w:sz w:val="28"/>
                <w:szCs w:val="28"/>
              </w:rPr>
            </w:pPr>
            <w:r w:rsidRPr="00B3001B">
              <w:rPr>
                <w:color w:val="000000"/>
                <w:sz w:val="28"/>
                <w:szCs w:val="28"/>
              </w:rPr>
              <w:t>0,1</w:t>
            </w:r>
          </w:p>
        </w:tc>
      </w:tr>
      <w:tr w:rsidR="00317ABD" w:rsidRPr="00B3001B" w14:paraId="33346D1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0BBFB5F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54B3DADB" w14:textId="77777777" w:rsidR="00317ABD" w:rsidRPr="00B3001B" w:rsidRDefault="00317ABD" w:rsidP="007F61AB">
            <w:pPr>
              <w:rPr>
                <w:color w:val="000000"/>
                <w:sz w:val="28"/>
                <w:szCs w:val="28"/>
              </w:rPr>
            </w:pPr>
            <w:r w:rsidRPr="00B3001B">
              <w:rPr>
                <w:color w:val="000000"/>
                <w:sz w:val="28"/>
                <w:szCs w:val="28"/>
              </w:rPr>
              <w:t>Калибровка системы 3B6 или IFM</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12DFEA83"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1C7170EF" w14:textId="77777777" w:rsidTr="007F61AB">
        <w:trPr>
          <w:trHeight w:val="390"/>
        </w:trPr>
        <w:tc>
          <w:tcPr>
            <w:tcW w:w="2373" w:type="dxa"/>
            <w:tcBorders>
              <w:top w:val="nil"/>
              <w:left w:val="single" w:sz="8" w:space="0" w:color="auto"/>
              <w:bottom w:val="single" w:sz="8" w:space="0" w:color="auto"/>
              <w:right w:val="nil"/>
            </w:tcBorders>
            <w:shd w:val="clear" w:color="auto" w:fill="auto"/>
            <w:vAlign w:val="center"/>
            <w:hideMark/>
          </w:tcPr>
          <w:p w14:paraId="7D4A12D3"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8" w:space="0" w:color="auto"/>
              <w:right w:val="nil"/>
            </w:tcBorders>
            <w:shd w:val="clear" w:color="auto" w:fill="auto"/>
            <w:vAlign w:val="center"/>
            <w:hideMark/>
          </w:tcPr>
          <w:p w14:paraId="1DC11214" w14:textId="77777777" w:rsidR="00317ABD" w:rsidRPr="00B3001B" w:rsidRDefault="00317ABD" w:rsidP="007F61AB">
            <w:pPr>
              <w:rPr>
                <w:color w:val="000000"/>
                <w:sz w:val="28"/>
                <w:szCs w:val="28"/>
              </w:rPr>
            </w:pPr>
            <w:r w:rsidRPr="00B3001B">
              <w:rPr>
                <w:color w:val="000000"/>
                <w:sz w:val="28"/>
                <w:szCs w:val="28"/>
              </w:rPr>
              <w:t>Замена «косы» проводов спредера</w:t>
            </w:r>
          </w:p>
        </w:tc>
        <w:tc>
          <w:tcPr>
            <w:tcW w:w="1583" w:type="dxa"/>
            <w:tcBorders>
              <w:top w:val="single" w:sz="4" w:space="0" w:color="auto"/>
              <w:left w:val="single" w:sz="8" w:space="0" w:color="auto"/>
              <w:bottom w:val="single" w:sz="8" w:space="0" w:color="auto"/>
              <w:right w:val="single" w:sz="8" w:space="0" w:color="auto"/>
            </w:tcBorders>
            <w:shd w:val="clear" w:color="auto" w:fill="auto"/>
            <w:noWrap/>
            <w:vAlign w:val="center"/>
            <w:hideMark/>
          </w:tcPr>
          <w:p w14:paraId="12DF52A0" w14:textId="77777777" w:rsidR="00317ABD" w:rsidRPr="00B3001B" w:rsidRDefault="00317ABD" w:rsidP="007F61AB">
            <w:pPr>
              <w:jc w:val="center"/>
              <w:rPr>
                <w:color w:val="000000"/>
                <w:sz w:val="28"/>
                <w:szCs w:val="28"/>
              </w:rPr>
            </w:pPr>
            <w:r w:rsidRPr="00B3001B">
              <w:rPr>
                <w:color w:val="000000"/>
                <w:sz w:val="28"/>
                <w:szCs w:val="28"/>
              </w:rPr>
              <w:t>16</w:t>
            </w:r>
          </w:p>
        </w:tc>
      </w:tr>
      <w:tr w:rsidR="00317ABD" w:rsidRPr="00B3001B" w14:paraId="626B099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47064C21" w14:textId="77777777" w:rsidR="00317ABD" w:rsidRPr="00B3001B" w:rsidRDefault="00317ABD" w:rsidP="007F61AB">
            <w:pPr>
              <w:rPr>
                <w:b/>
                <w:bCs/>
                <w:color w:val="000000"/>
                <w:sz w:val="28"/>
                <w:szCs w:val="28"/>
              </w:rPr>
            </w:pPr>
            <w:r w:rsidRPr="00B3001B">
              <w:rPr>
                <w:b/>
                <w:bCs/>
                <w:color w:val="000000"/>
                <w:sz w:val="28"/>
                <w:szCs w:val="28"/>
              </w:rPr>
              <w:t>Другие работы</w:t>
            </w:r>
          </w:p>
        </w:tc>
        <w:tc>
          <w:tcPr>
            <w:tcW w:w="5815" w:type="dxa"/>
            <w:tcBorders>
              <w:top w:val="nil"/>
              <w:left w:val="single" w:sz="8" w:space="0" w:color="auto"/>
              <w:bottom w:val="single" w:sz="4" w:space="0" w:color="auto"/>
              <w:right w:val="nil"/>
            </w:tcBorders>
            <w:shd w:val="clear" w:color="auto" w:fill="auto"/>
            <w:vAlign w:val="center"/>
            <w:hideMark/>
          </w:tcPr>
          <w:p w14:paraId="57A35685" w14:textId="77777777" w:rsidR="00317ABD" w:rsidRPr="00B3001B" w:rsidRDefault="00317ABD" w:rsidP="007F61AB">
            <w:pPr>
              <w:rPr>
                <w:color w:val="000000"/>
                <w:sz w:val="28"/>
                <w:szCs w:val="28"/>
              </w:rPr>
            </w:pPr>
            <w:r w:rsidRPr="00B3001B">
              <w:rPr>
                <w:color w:val="000000"/>
                <w:sz w:val="28"/>
                <w:szCs w:val="28"/>
              </w:rPr>
              <w:t xml:space="preserve">Проверка давления в шинах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03AFF90"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508F0845"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F5B83E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4E0088A" w14:textId="77777777" w:rsidR="00317ABD" w:rsidRPr="00B3001B" w:rsidRDefault="00317ABD" w:rsidP="007F61AB">
            <w:pPr>
              <w:rPr>
                <w:color w:val="000000"/>
                <w:sz w:val="28"/>
                <w:szCs w:val="28"/>
              </w:rPr>
            </w:pPr>
            <w:r w:rsidRPr="00B3001B">
              <w:rPr>
                <w:color w:val="000000"/>
                <w:sz w:val="28"/>
                <w:szCs w:val="28"/>
              </w:rPr>
              <w:t>Смазка погрузчика по точкам смазки.</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1B464E3" w14:textId="77777777" w:rsidR="00317ABD" w:rsidRPr="00B3001B" w:rsidRDefault="00317ABD" w:rsidP="007F61AB">
            <w:pPr>
              <w:jc w:val="center"/>
              <w:rPr>
                <w:color w:val="000000"/>
                <w:sz w:val="28"/>
                <w:szCs w:val="28"/>
              </w:rPr>
            </w:pPr>
            <w:r w:rsidRPr="00B3001B">
              <w:rPr>
                <w:color w:val="000000"/>
                <w:sz w:val="28"/>
                <w:szCs w:val="28"/>
              </w:rPr>
              <w:t>5</w:t>
            </w:r>
          </w:p>
        </w:tc>
      </w:tr>
      <w:tr w:rsidR="00317ABD" w:rsidRPr="00B3001B" w14:paraId="3CC1CC5F"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1A3D1490"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344A9574" w14:textId="77777777" w:rsidR="00317ABD" w:rsidRPr="00B3001B" w:rsidRDefault="00317ABD" w:rsidP="007F61AB">
            <w:pPr>
              <w:rPr>
                <w:color w:val="000000"/>
                <w:sz w:val="28"/>
                <w:szCs w:val="28"/>
              </w:rPr>
            </w:pPr>
            <w:r w:rsidRPr="00B3001B">
              <w:rPr>
                <w:color w:val="000000"/>
                <w:sz w:val="28"/>
                <w:szCs w:val="28"/>
              </w:rPr>
              <w:t>Демонтаж/монтаж сиденья в сборе</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C546560"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7615A2F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71CA30B3" w14:textId="77777777" w:rsidR="00317ABD" w:rsidRPr="00B3001B" w:rsidRDefault="00317ABD" w:rsidP="007F61AB">
            <w:pPr>
              <w:rPr>
                <w:color w:val="000000"/>
                <w:sz w:val="28"/>
                <w:szCs w:val="28"/>
              </w:rPr>
            </w:pPr>
            <w:r w:rsidRPr="00B3001B">
              <w:rPr>
                <w:color w:val="000000"/>
                <w:sz w:val="28"/>
                <w:szCs w:val="28"/>
              </w:rPr>
              <w:lastRenderedPageBreak/>
              <w:t> </w:t>
            </w:r>
          </w:p>
        </w:tc>
        <w:tc>
          <w:tcPr>
            <w:tcW w:w="5815" w:type="dxa"/>
            <w:tcBorders>
              <w:top w:val="nil"/>
              <w:left w:val="single" w:sz="8" w:space="0" w:color="auto"/>
              <w:bottom w:val="single" w:sz="4" w:space="0" w:color="auto"/>
              <w:right w:val="nil"/>
            </w:tcBorders>
            <w:shd w:val="clear" w:color="auto" w:fill="auto"/>
            <w:vAlign w:val="center"/>
            <w:hideMark/>
          </w:tcPr>
          <w:p w14:paraId="74BB3B36" w14:textId="77777777" w:rsidR="00317ABD" w:rsidRPr="00B3001B" w:rsidRDefault="00317ABD" w:rsidP="007F61AB">
            <w:pPr>
              <w:rPr>
                <w:color w:val="000000"/>
                <w:sz w:val="28"/>
                <w:szCs w:val="28"/>
              </w:rPr>
            </w:pPr>
            <w:r w:rsidRPr="00B3001B">
              <w:rPr>
                <w:color w:val="000000"/>
                <w:sz w:val="28"/>
                <w:szCs w:val="28"/>
              </w:rPr>
              <w:t>Замена педали газа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DDB6DF1"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1BE4E3C8" w14:textId="77777777" w:rsidTr="007F61AB">
        <w:trPr>
          <w:trHeight w:val="375"/>
        </w:trPr>
        <w:tc>
          <w:tcPr>
            <w:tcW w:w="2373" w:type="dxa"/>
            <w:tcBorders>
              <w:top w:val="nil"/>
              <w:left w:val="single" w:sz="8" w:space="0" w:color="auto"/>
              <w:bottom w:val="nil"/>
              <w:right w:val="nil"/>
            </w:tcBorders>
            <w:shd w:val="clear" w:color="auto" w:fill="auto"/>
            <w:vAlign w:val="center"/>
            <w:hideMark/>
          </w:tcPr>
          <w:p w14:paraId="3719FDE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7B2F546C" w14:textId="77777777" w:rsidR="00317ABD" w:rsidRPr="00B3001B" w:rsidRDefault="00317ABD" w:rsidP="007F61AB">
            <w:pPr>
              <w:rPr>
                <w:color w:val="000000"/>
                <w:sz w:val="28"/>
                <w:szCs w:val="28"/>
              </w:rPr>
            </w:pPr>
            <w:r w:rsidRPr="00B3001B">
              <w:rPr>
                <w:color w:val="000000"/>
                <w:sz w:val="28"/>
                <w:szCs w:val="28"/>
              </w:rPr>
              <w:t>Демонтаж-монтаж противовеса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1C69F94"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4F9CC039"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37034287"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31C0AD7" w14:textId="77777777" w:rsidR="00317ABD" w:rsidRPr="00B3001B" w:rsidRDefault="00317ABD" w:rsidP="007F61AB">
            <w:pPr>
              <w:rPr>
                <w:color w:val="000000"/>
                <w:sz w:val="28"/>
                <w:szCs w:val="28"/>
              </w:rPr>
            </w:pPr>
            <w:r w:rsidRPr="00B3001B">
              <w:rPr>
                <w:color w:val="000000"/>
                <w:sz w:val="28"/>
                <w:szCs w:val="28"/>
              </w:rPr>
              <w:t>Монтаж/демонтаж болта противовеса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5D88CC2"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32B193FA"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4B872B10"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1B8BF548" w14:textId="77777777" w:rsidR="00317ABD" w:rsidRPr="00B3001B" w:rsidRDefault="00317ABD" w:rsidP="007F61AB">
            <w:pPr>
              <w:rPr>
                <w:color w:val="000000"/>
                <w:sz w:val="28"/>
                <w:szCs w:val="28"/>
              </w:rPr>
            </w:pPr>
            <w:r w:rsidRPr="00B3001B">
              <w:rPr>
                <w:color w:val="000000"/>
                <w:sz w:val="28"/>
                <w:szCs w:val="28"/>
              </w:rPr>
              <w:t>Замена стекла кабины (переднее, заднее, верхнее)</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634D9748" w14:textId="77777777" w:rsidR="00317ABD" w:rsidRPr="00B3001B" w:rsidRDefault="00317ABD" w:rsidP="007F61AB">
            <w:pPr>
              <w:jc w:val="center"/>
              <w:rPr>
                <w:color w:val="000000"/>
                <w:sz w:val="28"/>
                <w:szCs w:val="28"/>
              </w:rPr>
            </w:pPr>
            <w:r w:rsidRPr="00B3001B">
              <w:rPr>
                <w:color w:val="000000"/>
                <w:sz w:val="28"/>
                <w:szCs w:val="28"/>
              </w:rPr>
              <w:t>7</w:t>
            </w:r>
          </w:p>
        </w:tc>
      </w:tr>
      <w:tr w:rsidR="00317ABD" w:rsidRPr="00B3001B" w14:paraId="74A12533"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6186AA18"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0638577A" w14:textId="77777777" w:rsidR="00317ABD" w:rsidRPr="00B3001B" w:rsidRDefault="00317ABD" w:rsidP="007F61AB">
            <w:pPr>
              <w:rPr>
                <w:color w:val="000000"/>
                <w:sz w:val="28"/>
                <w:szCs w:val="28"/>
              </w:rPr>
            </w:pPr>
            <w:r w:rsidRPr="00B3001B">
              <w:rPr>
                <w:color w:val="000000"/>
                <w:sz w:val="28"/>
                <w:szCs w:val="28"/>
              </w:rPr>
              <w:t>Снятие-установка гидроцилиндра смещения кабины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A80A75B" w14:textId="77777777" w:rsidR="00317ABD" w:rsidRPr="00B3001B" w:rsidRDefault="00317ABD" w:rsidP="007F61AB">
            <w:pPr>
              <w:jc w:val="center"/>
              <w:rPr>
                <w:color w:val="000000"/>
                <w:sz w:val="28"/>
                <w:szCs w:val="28"/>
              </w:rPr>
            </w:pPr>
            <w:r w:rsidRPr="00B3001B">
              <w:rPr>
                <w:color w:val="000000"/>
                <w:sz w:val="28"/>
                <w:szCs w:val="28"/>
              </w:rPr>
              <w:t>8</w:t>
            </w:r>
          </w:p>
        </w:tc>
      </w:tr>
      <w:tr w:rsidR="00317ABD" w:rsidRPr="00B3001B" w14:paraId="1CA1F5F9"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651CF8E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single" w:sz="4" w:space="0" w:color="auto"/>
              <w:right w:val="nil"/>
            </w:tcBorders>
            <w:shd w:val="clear" w:color="auto" w:fill="auto"/>
            <w:vAlign w:val="center"/>
            <w:hideMark/>
          </w:tcPr>
          <w:p w14:paraId="2384CA8C" w14:textId="77777777" w:rsidR="00317ABD" w:rsidRPr="00B3001B" w:rsidRDefault="00317ABD" w:rsidP="007F61AB">
            <w:pPr>
              <w:rPr>
                <w:color w:val="000000"/>
                <w:sz w:val="28"/>
                <w:szCs w:val="28"/>
              </w:rPr>
            </w:pPr>
            <w:r w:rsidRPr="00B3001B">
              <w:rPr>
                <w:color w:val="000000"/>
                <w:sz w:val="28"/>
                <w:szCs w:val="28"/>
              </w:rPr>
              <w:t>Снятие-установка кабины</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385B2B89" w14:textId="77777777" w:rsidR="00317ABD" w:rsidRPr="00B3001B" w:rsidRDefault="00317ABD" w:rsidP="007F61AB">
            <w:pPr>
              <w:jc w:val="center"/>
              <w:rPr>
                <w:color w:val="000000"/>
                <w:sz w:val="28"/>
                <w:szCs w:val="28"/>
              </w:rPr>
            </w:pPr>
            <w:r w:rsidRPr="00B3001B">
              <w:rPr>
                <w:color w:val="000000"/>
                <w:sz w:val="28"/>
                <w:szCs w:val="28"/>
              </w:rPr>
              <w:t>20</w:t>
            </w:r>
          </w:p>
        </w:tc>
      </w:tr>
      <w:tr w:rsidR="00317ABD" w:rsidRPr="00B3001B" w14:paraId="031E1BAA"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0C6604B6"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nil"/>
              <w:right w:val="nil"/>
            </w:tcBorders>
            <w:shd w:val="clear" w:color="auto" w:fill="auto"/>
            <w:vAlign w:val="center"/>
            <w:hideMark/>
          </w:tcPr>
          <w:p w14:paraId="40CF76E2" w14:textId="77777777" w:rsidR="00317ABD" w:rsidRPr="00B3001B" w:rsidRDefault="00317ABD" w:rsidP="007F61AB">
            <w:pPr>
              <w:rPr>
                <w:color w:val="000000"/>
                <w:sz w:val="28"/>
                <w:szCs w:val="28"/>
              </w:rPr>
            </w:pPr>
            <w:r w:rsidRPr="00B3001B">
              <w:rPr>
                <w:color w:val="000000"/>
                <w:sz w:val="28"/>
                <w:szCs w:val="28"/>
              </w:rPr>
              <w:t xml:space="preserve">Демонтаж / Монтаж автономного </w:t>
            </w:r>
            <w:proofErr w:type="spellStart"/>
            <w:r w:rsidRPr="00B3001B">
              <w:rPr>
                <w:color w:val="000000"/>
                <w:sz w:val="28"/>
                <w:szCs w:val="28"/>
              </w:rPr>
              <w:t>отопителя</w:t>
            </w:r>
            <w:proofErr w:type="spellEnd"/>
            <w:r w:rsidRPr="00B3001B">
              <w:rPr>
                <w:color w:val="000000"/>
                <w:sz w:val="28"/>
                <w:szCs w:val="28"/>
              </w:rPr>
              <w:t xml:space="preserve"> </w:t>
            </w:r>
            <w:proofErr w:type="spellStart"/>
            <w:r w:rsidRPr="00B3001B">
              <w:rPr>
                <w:color w:val="000000"/>
                <w:sz w:val="28"/>
                <w:szCs w:val="28"/>
              </w:rPr>
              <w:t>Webasto</w:t>
            </w:r>
            <w:proofErr w:type="spellEnd"/>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7210A1DA"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3DE417E4"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3517F8CA"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73B0216B" w14:textId="77777777" w:rsidR="00317ABD" w:rsidRPr="00B3001B" w:rsidRDefault="00317ABD" w:rsidP="007F61AB">
            <w:pPr>
              <w:rPr>
                <w:color w:val="000000"/>
                <w:sz w:val="28"/>
                <w:szCs w:val="28"/>
              </w:rPr>
            </w:pPr>
            <w:r w:rsidRPr="00B3001B">
              <w:rPr>
                <w:color w:val="000000"/>
                <w:sz w:val="28"/>
                <w:szCs w:val="28"/>
              </w:rPr>
              <w:t xml:space="preserve">Профилактические работы по автономному </w:t>
            </w:r>
            <w:proofErr w:type="spellStart"/>
            <w:r w:rsidRPr="00B3001B">
              <w:rPr>
                <w:color w:val="000000"/>
                <w:sz w:val="28"/>
                <w:szCs w:val="28"/>
              </w:rPr>
              <w:t>отопителюWebasto</w:t>
            </w:r>
            <w:proofErr w:type="spellEnd"/>
          </w:p>
        </w:tc>
        <w:tc>
          <w:tcPr>
            <w:tcW w:w="1583" w:type="dxa"/>
            <w:tcBorders>
              <w:top w:val="nil"/>
              <w:left w:val="single" w:sz="8" w:space="0" w:color="auto"/>
              <w:bottom w:val="nil"/>
              <w:right w:val="single" w:sz="8" w:space="0" w:color="auto"/>
            </w:tcBorders>
            <w:shd w:val="clear" w:color="auto" w:fill="auto"/>
            <w:noWrap/>
            <w:vAlign w:val="center"/>
            <w:hideMark/>
          </w:tcPr>
          <w:p w14:paraId="46FEF404"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38D41AC0"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727568E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1D4584E3" w14:textId="77777777" w:rsidR="00317ABD" w:rsidRPr="00B3001B" w:rsidRDefault="00317ABD" w:rsidP="007F61AB">
            <w:pPr>
              <w:rPr>
                <w:color w:val="000000"/>
                <w:sz w:val="28"/>
                <w:szCs w:val="28"/>
              </w:rPr>
            </w:pPr>
            <w:r w:rsidRPr="00B3001B">
              <w:rPr>
                <w:color w:val="000000"/>
                <w:sz w:val="28"/>
                <w:szCs w:val="28"/>
              </w:rPr>
              <w:t xml:space="preserve">Демонтаж / Монтаж </w:t>
            </w:r>
            <w:proofErr w:type="spellStart"/>
            <w:r w:rsidRPr="00B3001B">
              <w:rPr>
                <w:color w:val="000000"/>
                <w:sz w:val="28"/>
                <w:szCs w:val="28"/>
              </w:rPr>
              <w:t>отопителя</w:t>
            </w:r>
            <w:proofErr w:type="spellEnd"/>
            <w:r w:rsidRPr="00B3001B">
              <w:rPr>
                <w:color w:val="000000"/>
                <w:sz w:val="28"/>
                <w:szCs w:val="28"/>
              </w:rPr>
              <w:t xml:space="preserve"> салона</w:t>
            </w:r>
          </w:p>
        </w:tc>
        <w:tc>
          <w:tcPr>
            <w:tcW w:w="1583" w:type="dxa"/>
            <w:tcBorders>
              <w:top w:val="single" w:sz="4" w:space="0" w:color="auto"/>
              <w:left w:val="single" w:sz="8" w:space="0" w:color="auto"/>
              <w:bottom w:val="nil"/>
              <w:right w:val="single" w:sz="8" w:space="0" w:color="auto"/>
            </w:tcBorders>
            <w:shd w:val="clear" w:color="auto" w:fill="auto"/>
            <w:noWrap/>
            <w:vAlign w:val="center"/>
            <w:hideMark/>
          </w:tcPr>
          <w:p w14:paraId="0F07C9C4"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078523E3"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3C131A95"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43EF9002" w14:textId="77777777" w:rsidR="00317ABD" w:rsidRPr="00B3001B" w:rsidRDefault="00317ABD" w:rsidP="007F61AB">
            <w:pPr>
              <w:rPr>
                <w:color w:val="000000"/>
                <w:sz w:val="28"/>
                <w:szCs w:val="28"/>
              </w:rPr>
            </w:pPr>
            <w:r w:rsidRPr="00B3001B">
              <w:rPr>
                <w:color w:val="000000"/>
                <w:sz w:val="28"/>
                <w:szCs w:val="28"/>
              </w:rPr>
              <w:t xml:space="preserve">Ремонт </w:t>
            </w:r>
            <w:proofErr w:type="spellStart"/>
            <w:r w:rsidRPr="00B3001B">
              <w:rPr>
                <w:color w:val="000000"/>
                <w:sz w:val="28"/>
                <w:szCs w:val="28"/>
              </w:rPr>
              <w:t>отопителя</w:t>
            </w:r>
            <w:proofErr w:type="spellEnd"/>
            <w:r w:rsidRPr="00B3001B">
              <w:rPr>
                <w:color w:val="000000"/>
                <w:sz w:val="28"/>
                <w:szCs w:val="28"/>
              </w:rPr>
              <w:t xml:space="preserve"> салона</w:t>
            </w:r>
          </w:p>
        </w:tc>
        <w:tc>
          <w:tcPr>
            <w:tcW w:w="1583" w:type="dxa"/>
            <w:tcBorders>
              <w:top w:val="single" w:sz="4" w:space="0" w:color="auto"/>
              <w:left w:val="single" w:sz="8" w:space="0" w:color="auto"/>
              <w:bottom w:val="nil"/>
              <w:right w:val="single" w:sz="8" w:space="0" w:color="auto"/>
            </w:tcBorders>
            <w:shd w:val="clear" w:color="auto" w:fill="auto"/>
            <w:noWrap/>
            <w:vAlign w:val="center"/>
            <w:hideMark/>
          </w:tcPr>
          <w:p w14:paraId="58747A50" w14:textId="77777777" w:rsidR="00317ABD" w:rsidRPr="00B3001B" w:rsidRDefault="00317ABD" w:rsidP="007F61AB">
            <w:pPr>
              <w:jc w:val="center"/>
              <w:rPr>
                <w:color w:val="000000"/>
                <w:sz w:val="28"/>
                <w:szCs w:val="28"/>
              </w:rPr>
            </w:pPr>
            <w:r w:rsidRPr="00B3001B">
              <w:rPr>
                <w:color w:val="000000"/>
                <w:sz w:val="28"/>
                <w:szCs w:val="28"/>
              </w:rPr>
              <w:t>4</w:t>
            </w:r>
          </w:p>
        </w:tc>
      </w:tr>
      <w:tr w:rsidR="00317ABD" w:rsidRPr="00B3001B" w14:paraId="53C74690"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19BE604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377F7E92" w14:textId="77777777" w:rsidR="00317ABD" w:rsidRPr="00B3001B" w:rsidRDefault="00317ABD" w:rsidP="007F61AB">
            <w:pPr>
              <w:rPr>
                <w:color w:val="000000"/>
                <w:sz w:val="28"/>
                <w:szCs w:val="28"/>
              </w:rPr>
            </w:pPr>
            <w:r w:rsidRPr="00B3001B">
              <w:rPr>
                <w:color w:val="000000"/>
                <w:sz w:val="28"/>
                <w:szCs w:val="28"/>
              </w:rPr>
              <w:t>Замена фильтра салона</w:t>
            </w:r>
          </w:p>
        </w:tc>
        <w:tc>
          <w:tcPr>
            <w:tcW w:w="1583" w:type="dxa"/>
            <w:tcBorders>
              <w:top w:val="single" w:sz="4" w:space="0" w:color="auto"/>
              <w:left w:val="single" w:sz="8" w:space="0" w:color="auto"/>
              <w:bottom w:val="nil"/>
              <w:right w:val="single" w:sz="8" w:space="0" w:color="auto"/>
            </w:tcBorders>
            <w:shd w:val="clear" w:color="auto" w:fill="auto"/>
            <w:noWrap/>
            <w:vAlign w:val="center"/>
            <w:hideMark/>
          </w:tcPr>
          <w:p w14:paraId="31278287"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544B413F"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1EEAF42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4" w:space="0" w:color="auto"/>
              <w:right w:val="nil"/>
            </w:tcBorders>
            <w:shd w:val="clear" w:color="auto" w:fill="auto"/>
            <w:vAlign w:val="center"/>
            <w:hideMark/>
          </w:tcPr>
          <w:p w14:paraId="36A46C75" w14:textId="77777777" w:rsidR="00317ABD" w:rsidRPr="00B3001B" w:rsidRDefault="00317ABD" w:rsidP="007F61AB">
            <w:pPr>
              <w:rPr>
                <w:color w:val="000000"/>
                <w:sz w:val="28"/>
                <w:szCs w:val="28"/>
              </w:rPr>
            </w:pPr>
            <w:r w:rsidRPr="00B3001B">
              <w:rPr>
                <w:color w:val="000000"/>
                <w:sz w:val="28"/>
                <w:szCs w:val="28"/>
              </w:rPr>
              <w:t>Обслуживание кондиционера</w:t>
            </w:r>
          </w:p>
        </w:tc>
        <w:tc>
          <w:tcPr>
            <w:tcW w:w="1583"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5CE18F81" w14:textId="77777777" w:rsidR="00317ABD" w:rsidRPr="00B3001B" w:rsidRDefault="00317ABD" w:rsidP="007F61AB">
            <w:pPr>
              <w:jc w:val="center"/>
              <w:rPr>
                <w:color w:val="000000"/>
                <w:sz w:val="28"/>
                <w:szCs w:val="28"/>
              </w:rPr>
            </w:pPr>
            <w:r w:rsidRPr="00B3001B">
              <w:rPr>
                <w:color w:val="000000"/>
                <w:sz w:val="28"/>
                <w:szCs w:val="28"/>
              </w:rPr>
              <w:t>6</w:t>
            </w:r>
          </w:p>
        </w:tc>
      </w:tr>
      <w:tr w:rsidR="00317ABD" w:rsidRPr="00B3001B" w14:paraId="033C6D14"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6612F19D"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nil"/>
              <w:left w:val="single" w:sz="8" w:space="0" w:color="auto"/>
              <w:bottom w:val="nil"/>
              <w:right w:val="nil"/>
            </w:tcBorders>
            <w:shd w:val="clear" w:color="auto" w:fill="auto"/>
            <w:vAlign w:val="center"/>
            <w:hideMark/>
          </w:tcPr>
          <w:p w14:paraId="7FCC0B2B" w14:textId="77777777" w:rsidR="00317ABD" w:rsidRPr="00B3001B" w:rsidRDefault="00317ABD" w:rsidP="007F61AB">
            <w:pPr>
              <w:rPr>
                <w:color w:val="000000"/>
                <w:sz w:val="28"/>
                <w:szCs w:val="28"/>
              </w:rPr>
            </w:pPr>
            <w:r w:rsidRPr="00B3001B">
              <w:rPr>
                <w:color w:val="000000"/>
                <w:sz w:val="28"/>
                <w:szCs w:val="28"/>
              </w:rPr>
              <w:t xml:space="preserve">Компьютерная диагностика </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51D5697B"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74280F2D"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40314021"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3C75FDBE" w14:textId="77777777" w:rsidR="00317ABD" w:rsidRPr="00B3001B" w:rsidRDefault="00317ABD" w:rsidP="007F61AB">
            <w:pPr>
              <w:rPr>
                <w:color w:val="000000"/>
                <w:sz w:val="28"/>
                <w:szCs w:val="28"/>
              </w:rPr>
            </w:pPr>
            <w:r w:rsidRPr="00B3001B">
              <w:rPr>
                <w:color w:val="000000"/>
                <w:sz w:val="28"/>
                <w:szCs w:val="28"/>
              </w:rPr>
              <w:t>Крепление утеплителя моторного отсека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15944502" w14:textId="77777777" w:rsidR="00317ABD" w:rsidRPr="00B3001B" w:rsidRDefault="00317ABD" w:rsidP="007F61AB">
            <w:pPr>
              <w:jc w:val="center"/>
              <w:rPr>
                <w:color w:val="000000"/>
                <w:sz w:val="28"/>
                <w:szCs w:val="28"/>
              </w:rPr>
            </w:pPr>
            <w:r w:rsidRPr="00B3001B">
              <w:rPr>
                <w:color w:val="000000"/>
                <w:sz w:val="28"/>
                <w:szCs w:val="28"/>
              </w:rPr>
              <w:t>2</w:t>
            </w:r>
          </w:p>
        </w:tc>
      </w:tr>
      <w:tr w:rsidR="00317ABD" w:rsidRPr="00B3001B" w14:paraId="6FC5F913"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3FDB2D0E"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565C47BA" w14:textId="77777777" w:rsidR="00317ABD" w:rsidRPr="00B3001B" w:rsidRDefault="00317ABD" w:rsidP="007F61AB">
            <w:pPr>
              <w:rPr>
                <w:color w:val="000000"/>
                <w:sz w:val="28"/>
                <w:szCs w:val="28"/>
              </w:rPr>
            </w:pPr>
            <w:r w:rsidRPr="00B3001B">
              <w:rPr>
                <w:color w:val="000000"/>
                <w:sz w:val="28"/>
                <w:szCs w:val="28"/>
              </w:rPr>
              <w:t>Протяжка соединений кондиционера</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2D389C03"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7A1DF9E3" w14:textId="77777777" w:rsidTr="007F61AB">
        <w:trPr>
          <w:trHeight w:val="375"/>
        </w:trPr>
        <w:tc>
          <w:tcPr>
            <w:tcW w:w="2373" w:type="dxa"/>
            <w:tcBorders>
              <w:top w:val="nil"/>
              <w:left w:val="single" w:sz="8" w:space="0" w:color="auto"/>
              <w:bottom w:val="nil"/>
              <w:right w:val="nil"/>
            </w:tcBorders>
            <w:shd w:val="clear" w:color="auto" w:fill="auto"/>
            <w:noWrap/>
            <w:vAlign w:val="center"/>
            <w:hideMark/>
          </w:tcPr>
          <w:p w14:paraId="18F153E0"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nil"/>
              <w:right w:val="nil"/>
            </w:tcBorders>
            <w:shd w:val="clear" w:color="auto" w:fill="auto"/>
            <w:vAlign w:val="center"/>
            <w:hideMark/>
          </w:tcPr>
          <w:p w14:paraId="7D2B8985" w14:textId="77777777" w:rsidR="00317ABD" w:rsidRPr="00B3001B" w:rsidRDefault="00317ABD" w:rsidP="007F61AB">
            <w:pPr>
              <w:rPr>
                <w:color w:val="000000"/>
                <w:sz w:val="28"/>
                <w:szCs w:val="28"/>
              </w:rPr>
            </w:pPr>
            <w:r w:rsidRPr="00B3001B">
              <w:rPr>
                <w:color w:val="000000"/>
                <w:sz w:val="28"/>
                <w:szCs w:val="28"/>
              </w:rPr>
              <w:t xml:space="preserve">Замена уплотнений </w:t>
            </w:r>
            <w:proofErr w:type="spellStart"/>
            <w:r w:rsidRPr="00B3001B">
              <w:rPr>
                <w:color w:val="000000"/>
                <w:sz w:val="28"/>
                <w:szCs w:val="28"/>
              </w:rPr>
              <w:t>фитинговых</w:t>
            </w:r>
            <w:proofErr w:type="spellEnd"/>
            <w:r w:rsidRPr="00B3001B">
              <w:rPr>
                <w:color w:val="000000"/>
                <w:sz w:val="28"/>
                <w:szCs w:val="28"/>
              </w:rPr>
              <w:t xml:space="preserve"> соединений (1фитинг)</w:t>
            </w:r>
          </w:p>
        </w:tc>
        <w:tc>
          <w:tcPr>
            <w:tcW w:w="1583" w:type="dxa"/>
            <w:tcBorders>
              <w:top w:val="nil"/>
              <w:left w:val="single" w:sz="8" w:space="0" w:color="auto"/>
              <w:bottom w:val="nil"/>
              <w:right w:val="single" w:sz="8" w:space="0" w:color="auto"/>
            </w:tcBorders>
            <w:shd w:val="clear" w:color="auto" w:fill="auto"/>
            <w:noWrap/>
            <w:vAlign w:val="center"/>
            <w:hideMark/>
          </w:tcPr>
          <w:p w14:paraId="0A47A8A8" w14:textId="77777777" w:rsidR="00317ABD" w:rsidRPr="00B3001B" w:rsidRDefault="00317ABD" w:rsidP="007F61AB">
            <w:pPr>
              <w:jc w:val="center"/>
              <w:rPr>
                <w:color w:val="000000"/>
                <w:sz w:val="28"/>
                <w:szCs w:val="28"/>
              </w:rPr>
            </w:pPr>
            <w:r w:rsidRPr="00B3001B">
              <w:rPr>
                <w:color w:val="000000"/>
                <w:sz w:val="28"/>
                <w:szCs w:val="28"/>
              </w:rPr>
              <w:t>1</w:t>
            </w:r>
          </w:p>
        </w:tc>
      </w:tr>
      <w:tr w:rsidR="00317ABD" w:rsidRPr="00B3001B" w14:paraId="3ADE5017" w14:textId="77777777" w:rsidTr="007F61AB">
        <w:trPr>
          <w:trHeight w:val="390"/>
        </w:trPr>
        <w:tc>
          <w:tcPr>
            <w:tcW w:w="2373" w:type="dxa"/>
            <w:tcBorders>
              <w:top w:val="nil"/>
              <w:left w:val="single" w:sz="8" w:space="0" w:color="auto"/>
              <w:bottom w:val="single" w:sz="8" w:space="0" w:color="auto"/>
              <w:right w:val="nil"/>
            </w:tcBorders>
            <w:shd w:val="clear" w:color="auto" w:fill="auto"/>
            <w:noWrap/>
            <w:vAlign w:val="center"/>
            <w:hideMark/>
          </w:tcPr>
          <w:p w14:paraId="6B0876E4"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8" w:space="0" w:color="auto"/>
              <w:right w:val="nil"/>
            </w:tcBorders>
            <w:shd w:val="clear" w:color="auto" w:fill="auto"/>
            <w:vAlign w:val="center"/>
            <w:hideMark/>
          </w:tcPr>
          <w:p w14:paraId="3EC60BBA" w14:textId="77777777" w:rsidR="00317ABD" w:rsidRPr="00B3001B" w:rsidRDefault="00317ABD" w:rsidP="007F61AB">
            <w:pPr>
              <w:rPr>
                <w:color w:val="000000"/>
                <w:sz w:val="28"/>
                <w:szCs w:val="28"/>
              </w:rPr>
            </w:pPr>
            <w:r w:rsidRPr="00B3001B">
              <w:rPr>
                <w:color w:val="000000"/>
                <w:sz w:val="28"/>
                <w:szCs w:val="28"/>
              </w:rPr>
              <w:t>Смазка петлей дверей кабины</w:t>
            </w:r>
          </w:p>
        </w:tc>
        <w:tc>
          <w:tcPr>
            <w:tcW w:w="1583" w:type="dxa"/>
            <w:tcBorders>
              <w:top w:val="single" w:sz="4" w:space="0" w:color="auto"/>
              <w:left w:val="single" w:sz="8" w:space="0" w:color="auto"/>
              <w:bottom w:val="single" w:sz="8" w:space="0" w:color="auto"/>
              <w:right w:val="single" w:sz="8" w:space="0" w:color="auto"/>
            </w:tcBorders>
            <w:shd w:val="clear" w:color="auto" w:fill="auto"/>
            <w:noWrap/>
            <w:vAlign w:val="center"/>
            <w:hideMark/>
          </w:tcPr>
          <w:p w14:paraId="4EBCC4FF" w14:textId="77777777" w:rsidR="00317ABD" w:rsidRPr="00B3001B" w:rsidRDefault="00317ABD" w:rsidP="007F61AB">
            <w:pPr>
              <w:jc w:val="center"/>
              <w:rPr>
                <w:color w:val="000000"/>
                <w:sz w:val="28"/>
                <w:szCs w:val="28"/>
              </w:rPr>
            </w:pPr>
            <w:r w:rsidRPr="00B3001B">
              <w:rPr>
                <w:color w:val="000000"/>
                <w:sz w:val="28"/>
                <w:szCs w:val="28"/>
              </w:rPr>
              <w:t>0,5</w:t>
            </w:r>
          </w:p>
        </w:tc>
      </w:tr>
      <w:tr w:rsidR="00317ABD" w:rsidRPr="00B3001B" w14:paraId="5CF9B27E" w14:textId="77777777" w:rsidTr="007F61AB">
        <w:trPr>
          <w:trHeight w:val="1125"/>
        </w:trPr>
        <w:tc>
          <w:tcPr>
            <w:tcW w:w="2373" w:type="dxa"/>
            <w:tcBorders>
              <w:top w:val="nil"/>
              <w:left w:val="single" w:sz="8" w:space="0" w:color="auto"/>
              <w:bottom w:val="nil"/>
              <w:right w:val="nil"/>
            </w:tcBorders>
            <w:shd w:val="clear" w:color="auto" w:fill="auto"/>
            <w:vAlign w:val="bottom"/>
            <w:hideMark/>
          </w:tcPr>
          <w:p w14:paraId="7DB359F1" w14:textId="77777777" w:rsidR="00317ABD" w:rsidRPr="00B3001B" w:rsidRDefault="00317ABD" w:rsidP="007F61AB">
            <w:pPr>
              <w:rPr>
                <w:b/>
                <w:bCs/>
                <w:color w:val="000000"/>
                <w:sz w:val="28"/>
                <w:szCs w:val="28"/>
              </w:rPr>
            </w:pPr>
            <w:r w:rsidRPr="00B3001B">
              <w:rPr>
                <w:b/>
                <w:bCs/>
                <w:color w:val="000000"/>
                <w:sz w:val="28"/>
                <w:szCs w:val="28"/>
              </w:rPr>
              <w:t>Ежесменное техническое обслуживание</w:t>
            </w:r>
          </w:p>
        </w:tc>
        <w:tc>
          <w:tcPr>
            <w:tcW w:w="5815" w:type="dxa"/>
            <w:tcBorders>
              <w:top w:val="single" w:sz="8" w:space="0" w:color="auto"/>
              <w:left w:val="single" w:sz="8" w:space="0" w:color="auto"/>
              <w:bottom w:val="single" w:sz="4" w:space="0" w:color="auto"/>
              <w:right w:val="nil"/>
            </w:tcBorders>
            <w:shd w:val="clear" w:color="auto" w:fill="auto"/>
            <w:vAlign w:val="bottom"/>
            <w:hideMark/>
          </w:tcPr>
          <w:p w14:paraId="648E7FB7" w14:textId="77777777" w:rsidR="00317ABD" w:rsidRPr="00B3001B" w:rsidRDefault="00317ABD" w:rsidP="007F61AB">
            <w:pPr>
              <w:rPr>
                <w:color w:val="000000"/>
                <w:sz w:val="28"/>
                <w:szCs w:val="28"/>
              </w:rPr>
            </w:pPr>
            <w:r w:rsidRPr="00B3001B">
              <w:rPr>
                <w:color w:val="000000"/>
                <w:sz w:val="28"/>
                <w:szCs w:val="28"/>
              </w:rPr>
              <w:t>Проверка уровней технических жидкостей (моторного масла, охлаждающей жидкости, трансмиссионного масла в коробке передач, гидравлического масла в основной и тормозной системах)</w:t>
            </w:r>
          </w:p>
        </w:tc>
        <w:tc>
          <w:tcPr>
            <w:tcW w:w="1583" w:type="dxa"/>
            <w:tcBorders>
              <w:top w:val="nil"/>
              <w:left w:val="single" w:sz="8" w:space="0" w:color="auto"/>
              <w:bottom w:val="single" w:sz="4" w:space="0" w:color="auto"/>
              <w:right w:val="single" w:sz="8" w:space="0" w:color="auto"/>
            </w:tcBorders>
            <w:shd w:val="clear" w:color="auto" w:fill="auto"/>
            <w:noWrap/>
            <w:vAlign w:val="center"/>
            <w:hideMark/>
          </w:tcPr>
          <w:p w14:paraId="49C67169" w14:textId="77777777" w:rsidR="00317ABD" w:rsidRPr="00B3001B" w:rsidRDefault="00317ABD" w:rsidP="007F61AB">
            <w:pPr>
              <w:jc w:val="center"/>
              <w:rPr>
                <w:color w:val="000000"/>
                <w:sz w:val="28"/>
                <w:szCs w:val="28"/>
              </w:rPr>
            </w:pPr>
            <w:r w:rsidRPr="00B3001B">
              <w:rPr>
                <w:color w:val="000000"/>
                <w:sz w:val="28"/>
                <w:szCs w:val="28"/>
              </w:rPr>
              <w:t>0,5</w:t>
            </w:r>
          </w:p>
        </w:tc>
      </w:tr>
      <w:tr w:rsidR="00317ABD" w:rsidRPr="00B3001B" w14:paraId="5243E7D0" w14:textId="77777777" w:rsidTr="007F61AB">
        <w:trPr>
          <w:trHeight w:val="1140"/>
        </w:trPr>
        <w:tc>
          <w:tcPr>
            <w:tcW w:w="2373" w:type="dxa"/>
            <w:tcBorders>
              <w:top w:val="nil"/>
              <w:left w:val="single" w:sz="8" w:space="0" w:color="auto"/>
              <w:bottom w:val="single" w:sz="8" w:space="0" w:color="auto"/>
              <w:right w:val="nil"/>
            </w:tcBorders>
            <w:shd w:val="clear" w:color="auto" w:fill="auto"/>
            <w:vAlign w:val="bottom"/>
            <w:hideMark/>
          </w:tcPr>
          <w:p w14:paraId="72417472" w14:textId="77777777" w:rsidR="00317ABD" w:rsidRPr="00B3001B" w:rsidRDefault="00317ABD" w:rsidP="007F61AB">
            <w:pPr>
              <w:rPr>
                <w:color w:val="000000"/>
                <w:sz w:val="28"/>
                <w:szCs w:val="28"/>
              </w:rPr>
            </w:pPr>
            <w:r w:rsidRPr="00B3001B">
              <w:rPr>
                <w:color w:val="000000"/>
                <w:sz w:val="28"/>
                <w:szCs w:val="28"/>
              </w:rPr>
              <w:t> </w:t>
            </w:r>
          </w:p>
        </w:tc>
        <w:tc>
          <w:tcPr>
            <w:tcW w:w="5815" w:type="dxa"/>
            <w:tcBorders>
              <w:top w:val="single" w:sz="4" w:space="0" w:color="auto"/>
              <w:left w:val="single" w:sz="8" w:space="0" w:color="auto"/>
              <w:bottom w:val="single" w:sz="8" w:space="0" w:color="auto"/>
              <w:right w:val="nil"/>
            </w:tcBorders>
            <w:shd w:val="clear" w:color="auto" w:fill="auto"/>
            <w:vAlign w:val="bottom"/>
            <w:hideMark/>
          </w:tcPr>
          <w:p w14:paraId="541D3019" w14:textId="77777777" w:rsidR="00317ABD" w:rsidRPr="00B3001B" w:rsidRDefault="00317ABD" w:rsidP="007F61AB">
            <w:pPr>
              <w:rPr>
                <w:color w:val="000000"/>
                <w:sz w:val="28"/>
                <w:szCs w:val="28"/>
              </w:rPr>
            </w:pPr>
            <w:r w:rsidRPr="00B3001B">
              <w:rPr>
                <w:color w:val="000000"/>
                <w:sz w:val="28"/>
                <w:szCs w:val="28"/>
              </w:rPr>
              <w:t>Проверка работы всех систем (двигателя, трансмиссии, рулевого управления, тормозной системы, гидравлической системы и электрооборудования)</w:t>
            </w:r>
          </w:p>
        </w:tc>
        <w:tc>
          <w:tcPr>
            <w:tcW w:w="1583" w:type="dxa"/>
            <w:tcBorders>
              <w:top w:val="nil"/>
              <w:left w:val="single" w:sz="8" w:space="0" w:color="auto"/>
              <w:bottom w:val="single" w:sz="8" w:space="0" w:color="auto"/>
              <w:right w:val="single" w:sz="8" w:space="0" w:color="auto"/>
            </w:tcBorders>
            <w:shd w:val="clear" w:color="auto" w:fill="auto"/>
            <w:noWrap/>
            <w:vAlign w:val="center"/>
            <w:hideMark/>
          </w:tcPr>
          <w:p w14:paraId="7ECB247E" w14:textId="77777777" w:rsidR="00317ABD" w:rsidRPr="00B3001B" w:rsidRDefault="00317ABD" w:rsidP="007F61AB">
            <w:pPr>
              <w:jc w:val="center"/>
              <w:rPr>
                <w:color w:val="000000"/>
                <w:sz w:val="28"/>
                <w:szCs w:val="28"/>
              </w:rPr>
            </w:pPr>
            <w:r w:rsidRPr="00B3001B">
              <w:rPr>
                <w:color w:val="000000"/>
                <w:sz w:val="28"/>
                <w:szCs w:val="28"/>
              </w:rPr>
              <w:t>2</w:t>
            </w:r>
          </w:p>
        </w:tc>
      </w:tr>
    </w:tbl>
    <w:p w14:paraId="12210216" w14:textId="77777777" w:rsidR="00317ABD" w:rsidRPr="00B3001B" w:rsidRDefault="00317ABD" w:rsidP="00317ABD">
      <w:pPr>
        <w:rPr>
          <w:b/>
          <w:color w:val="000000"/>
          <w:sz w:val="28"/>
          <w:szCs w:val="28"/>
          <w:lang w:eastAsia="ru-RU"/>
        </w:rPr>
      </w:pPr>
      <w:r w:rsidRPr="00B3001B">
        <w:rPr>
          <w:b/>
          <w:color w:val="000000"/>
          <w:sz w:val="28"/>
          <w:szCs w:val="28"/>
          <w:lang w:eastAsia="ru-RU"/>
        </w:rPr>
        <w:t>* в случае если работы не входят в перечень стандартных работ, то стоимость определяется по фактически затраченному времени</w:t>
      </w:r>
    </w:p>
    <w:p w14:paraId="63A3D210" w14:textId="77777777" w:rsidR="00FC4F88" w:rsidRPr="00275973" w:rsidRDefault="00FC4F88" w:rsidP="00FC4F88">
      <w:pPr>
        <w:contextualSpacing/>
        <w:jc w:val="center"/>
        <w:rPr>
          <w:sz w:val="28"/>
          <w:szCs w:val="28"/>
        </w:rPr>
      </w:pPr>
    </w:p>
    <w:p w14:paraId="1EBEAD52" w14:textId="77777777" w:rsidR="00D83DFB" w:rsidRDefault="00D83DFB" w:rsidP="00D83DFB">
      <w:pPr>
        <w:spacing w:after="120"/>
        <w:outlineLvl w:val="0"/>
        <w:rPr>
          <w:rFonts w:eastAsia="MS Mincho"/>
          <w:szCs w:val="28"/>
        </w:rPr>
        <w:sectPr w:rsidR="00D83DFB" w:rsidSect="00317ABD">
          <w:headerReference w:type="default" r:id="rId19"/>
          <w:footerReference w:type="even" r:id="rId20"/>
          <w:footerReference w:type="default" r:id="rId21"/>
          <w:pgSz w:w="11907" w:h="16840" w:code="9"/>
          <w:pgMar w:top="1134" w:right="850" w:bottom="1134" w:left="1701" w:header="794" w:footer="794" w:gutter="0"/>
          <w:cols w:space="720"/>
          <w:titlePg/>
          <w:docGrid w:linePitch="326"/>
        </w:sectPr>
      </w:pPr>
      <w:r>
        <w:rPr>
          <w:rFonts w:eastAsia="MS Mincho"/>
          <w:szCs w:val="28"/>
        </w:rPr>
        <w:br w:type="page"/>
      </w:r>
    </w:p>
    <w:p w14:paraId="140BDFC9" w14:textId="77777777" w:rsidR="002E18D3" w:rsidRPr="00D72C8B" w:rsidRDefault="002E18D3" w:rsidP="001629D5">
      <w:pPr>
        <w:pStyle w:val="afc"/>
        <w:ind w:left="709" w:firstLine="0"/>
        <w:jc w:val="center"/>
        <w:outlineLvl w:val="0"/>
      </w:pPr>
      <w:r>
        <w:rPr>
          <w:b/>
          <w:bCs/>
          <w:sz w:val="32"/>
          <w:szCs w:val="32"/>
        </w:rPr>
        <w:lastRenderedPageBreak/>
        <w:t>Раздел 5. Информационная карта</w:t>
      </w:r>
    </w:p>
    <w:p w14:paraId="2694CFF4" w14:textId="77777777" w:rsidR="00305BD2" w:rsidRPr="00F356EB" w:rsidRDefault="00305BD2" w:rsidP="002E18D3">
      <w:pPr>
        <w:pStyle w:val="10"/>
        <w:ind w:firstLine="0"/>
        <w:rPr>
          <w:sz w:val="23"/>
          <w:szCs w:val="23"/>
        </w:rPr>
      </w:pPr>
    </w:p>
    <w:p w14:paraId="35FA8461" w14:textId="77777777" w:rsidR="002E18D3" w:rsidRPr="00C26B87" w:rsidRDefault="002E18D3" w:rsidP="00C26B87">
      <w:pPr>
        <w:pStyle w:val="afff6"/>
        <w:rPr>
          <w:b/>
          <w:i/>
        </w:rPr>
      </w:pPr>
      <w:r>
        <w:t>Следующие условия проведения Открытого конкурса являются неотъемлемой частью настоящей документации о закупке, уточняют и дополняют положения настоящей документации о закупке.</w:t>
      </w:r>
    </w:p>
    <w:tbl>
      <w:tblPr>
        <w:tblW w:w="975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26"/>
        <w:gridCol w:w="2126"/>
        <w:gridCol w:w="7200"/>
      </w:tblGrid>
      <w:tr w:rsidR="002E18D3" w:rsidRPr="00F86FAA" w14:paraId="4FB18880" w14:textId="77777777" w:rsidTr="004D6B74">
        <w:tc>
          <w:tcPr>
            <w:tcW w:w="426" w:type="dxa"/>
            <w:vAlign w:val="center"/>
          </w:tcPr>
          <w:p w14:paraId="66B554AD" w14:textId="77777777" w:rsidR="002E18D3" w:rsidRPr="00F5735B" w:rsidRDefault="00F5735B" w:rsidP="00E47C4C">
            <w:pPr>
              <w:pStyle w:val="Default"/>
              <w:jc w:val="center"/>
              <w:rPr>
                <w:b/>
                <w:color w:val="auto"/>
              </w:rPr>
            </w:pPr>
            <w:r>
              <w:rPr>
                <w:b/>
                <w:color w:val="auto"/>
              </w:rPr>
              <w:t>№п/п</w:t>
            </w:r>
          </w:p>
        </w:tc>
        <w:tc>
          <w:tcPr>
            <w:tcW w:w="2126" w:type="dxa"/>
            <w:vAlign w:val="center"/>
          </w:tcPr>
          <w:p w14:paraId="557E7013" w14:textId="77777777" w:rsidR="002E18D3" w:rsidRPr="00F86FAA" w:rsidRDefault="002E18D3" w:rsidP="00804946">
            <w:pPr>
              <w:pStyle w:val="Default"/>
              <w:jc w:val="center"/>
              <w:rPr>
                <w:b/>
                <w:color w:val="auto"/>
              </w:rPr>
            </w:pPr>
            <w:r>
              <w:rPr>
                <w:b/>
                <w:color w:val="auto"/>
              </w:rPr>
              <w:t>Наименование п/п</w:t>
            </w:r>
          </w:p>
        </w:tc>
        <w:tc>
          <w:tcPr>
            <w:tcW w:w="7200" w:type="dxa"/>
            <w:vAlign w:val="center"/>
          </w:tcPr>
          <w:p w14:paraId="6E9E7313" w14:textId="77777777" w:rsidR="002E18D3" w:rsidRPr="003C6269" w:rsidRDefault="002E18D3" w:rsidP="003C6269">
            <w:pPr>
              <w:pStyle w:val="Default"/>
              <w:jc w:val="center"/>
              <w:rPr>
                <w:b/>
                <w:color w:val="auto"/>
              </w:rPr>
            </w:pPr>
            <w:r>
              <w:rPr>
                <w:b/>
                <w:color w:val="auto"/>
              </w:rPr>
              <w:t>Содержание</w:t>
            </w:r>
          </w:p>
        </w:tc>
      </w:tr>
      <w:tr w:rsidR="00317ABD" w:rsidRPr="00F86FAA" w14:paraId="18B9E083" w14:textId="77777777" w:rsidTr="004D6B74">
        <w:tc>
          <w:tcPr>
            <w:tcW w:w="426" w:type="dxa"/>
          </w:tcPr>
          <w:p w14:paraId="68CE8637" w14:textId="77777777" w:rsidR="00317ABD" w:rsidRPr="00F86FAA" w:rsidRDefault="00317ABD" w:rsidP="00317ABD">
            <w:pPr>
              <w:pStyle w:val="10"/>
              <w:ind w:left="-57" w:right="-108" w:firstLine="0"/>
              <w:rPr>
                <w:b/>
                <w:sz w:val="24"/>
                <w:szCs w:val="24"/>
              </w:rPr>
            </w:pPr>
            <w:r>
              <w:rPr>
                <w:b/>
                <w:sz w:val="24"/>
                <w:szCs w:val="24"/>
              </w:rPr>
              <w:t>1.</w:t>
            </w:r>
          </w:p>
        </w:tc>
        <w:tc>
          <w:tcPr>
            <w:tcW w:w="2126" w:type="dxa"/>
          </w:tcPr>
          <w:p w14:paraId="55FFE583" w14:textId="77777777" w:rsidR="00317ABD" w:rsidRPr="00F86FAA" w:rsidRDefault="00317ABD" w:rsidP="00317ABD">
            <w:pPr>
              <w:pStyle w:val="Default"/>
              <w:rPr>
                <w:b/>
                <w:color w:val="auto"/>
              </w:rPr>
            </w:pPr>
            <w:r>
              <w:rPr>
                <w:b/>
                <w:color w:val="auto"/>
              </w:rPr>
              <w:t>Предмет Открытого конкурса</w:t>
            </w:r>
          </w:p>
        </w:tc>
        <w:tc>
          <w:tcPr>
            <w:tcW w:w="7200" w:type="dxa"/>
          </w:tcPr>
          <w:p w14:paraId="5514C441" w14:textId="338B3964" w:rsidR="00317ABD" w:rsidRDefault="00317ABD" w:rsidP="00317ABD">
            <w:pPr>
              <w:pStyle w:val="10"/>
              <w:ind w:firstLine="397"/>
              <w:rPr>
                <w:sz w:val="24"/>
                <w:szCs w:val="24"/>
              </w:rPr>
            </w:pPr>
            <w:r w:rsidRPr="00B3001B">
              <w:rPr>
                <w:sz w:val="24"/>
                <w:szCs w:val="24"/>
              </w:rPr>
              <w:t>Открытый конкурс № ОК</w:t>
            </w:r>
            <w:r>
              <w:rPr>
                <w:sz w:val="24"/>
                <w:szCs w:val="24"/>
              </w:rPr>
              <w:t>э</w:t>
            </w:r>
            <w:r w:rsidRPr="00B3001B">
              <w:rPr>
                <w:sz w:val="24"/>
                <w:szCs w:val="24"/>
              </w:rPr>
              <w:t>-</w:t>
            </w:r>
            <w:r>
              <w:rPr>
                <w:sz w:val="24"/>
                <w:szCs w:val="24"/>
              </w:rPr>
              <w:t>ЦКПКЗ</w:t>
            </w:r>
            <w:r w:rsidRPr="00B3001B">
              <w:rPr>
                <w:sz w:val="24"/>
                <w:szCs w:val="24"/>
              </w:rPr>
              <w:t>-24-</w:t>
            </w:r>
            <w:r w:rsidR="004A321F">
              <w:rPr>
                <w:sz w:val="24"/>
                <w:szCs w:val="24"/>
              </w:rPr>
              <w:t>0002</w:t>
            </w:r>
            <w:r w:rsidRPr="00B3001B">
              <w:rPr>
                <w:sz w:val="24"/>
                <w:szCs w:val="24"/>
              </w:rPr>
              <w:t xml:space="preserve"> по предмету закупки «Поставка двух новых, не находившихся в эксплуатации, контейнерных перегружателей типа «ричстакер» для контейнерного терминала Забайкальск филиала ПАО «ТрансКонтейнер» на Забайкальской железной дороге, </w:t>
            </w:r>
            <w:r w:rsidR="00FE553B">
              <w:rPr>
                <w:sz w:val="24"/>
                <w:szCs w:val="24"/>
              </w:rPr>
              <w:t>их</w:t>
            </w:r>
            <w:r w:rsidRPr="00B3001B">
              <w:rPr>
                <w:sz w:val="24"/>
                <w:szCs w:val="24"/>
              </w:rPr>
              <w:t xml:space="preserve"> техническое обслуживание и текущий ремонт на время действия гарантии на Товар».</w:t>
            </w:r>
          </w:p>
        </w:tc>
      </w:tr>
      <w:tr w:rsidR="00317ABD" w:rsidRPr="00F86FAA" w14:paraId="1D338C25" w14:textId="77777777" w:rsidTr="004D6B74">
        <w:tc>
          <w:tcPr>
            <w:tcW w:w="426" w:type="dxa"/>
          </w:tcPr>
          <w:p w14:paraId="2DE6AE79" w14:textId="77777777" w:rsidR="00317ABD" w:rsidRPr="00F86FAA" w:rsidRDefault="00317ABD" w:rsidP="00317ABD">
            <w:pPr>
              <w:pStyle w:val="10"/>
              <w:ind w:left="-57" w:right="-108" w:firstLine="0"/>
              <w:rPr>
                <w:b/>
                <w:sz w:val="24"/>
                <w:szCs w:val="24"/>
              </w:rPr>
            </w:pPr>
            <w:r>
              <w:rPr>
                <w:b/>
                <w:sz w:val="24"/>
                <w:szCs w:val="24"/>
              </w:rPr>
              <w:t>2.</w:t>
            </w:r>
          </w:p>
        </w:tc>
        <w:tc>
          <w:tcPr>
            <w:tcW w:w="2126" w:type="dxa"/>
          </w:tcPr>
          <w:p w14:paraId="05C02A3B" w14:textId="77777777" w:rsidR="00317ABD" w:rsidRPr="00F86FAA" w:rsidRDefault="00317ABD" w:rsidP="00317ABD">
            <w:pPr>
              <w:pStyle w:val="Default"/>
              <w:rPr>
                <w:b/>
                <w:color w:val="auto"/>
              </w:rPr>
            </w:pPr>
            <w:r>
              <w:rPr>
                <w:b/>
                <w:color w:val="auto"/>
              </w:rPr>
              <w:t>Организатор Открытого конкурса, адрес, контактные лица и представители Заказчика</w:t>
            </w:r>
          </w:p>
        </w:tc>
        <w:tc>
          <w:tcPr>
            <w:tcW w:w="7200" w:type="dxa"/>
          </w:tcPr>
          <w:p w14:paraId="7123D89C" w14:textId="77777777" w:rsidR="00317ABD" w:rsidRPr="00B3001B" w:rsidRDefault="00317ABD" w:rsidP="00317ABD">
            <w:pPr>
              <w:pStyle w:val="10"/>
              <w:ind w:firstLine="397"/>
              <w:rPr>
                <w:sz w:val="24"/>
                <w:szCs w:val="24"/>
              </w:rPr>
            </w:pPr>
            <w:r w:rsidRPr="00B3001B">
              <w:rPr>
                <w:sz w:val="24"/>
                <w:szCs w:val="24"/>
              </w:rPr>
              <w:t>Организатором Открытого конкурса является ПАО «ТрансКонтейнер». Функции Организатора выполняет коллегиальный орган (рабочий орган Конкурсной комиссии), сформированный Заказчиком в целях подготовки, организации проведения Отк</w:t>
            </w:r>
            <w:r>
              <w:rPr>
                <w:sz w:val="24"/>
                <w:szCs w:val="24"/>
              </w:rPr>
              <w:t>р</w:t>
            </w:r>
            <w:r w:rsidRPr="00B3001B">
              <w:rPr>
                <w:sz w:val="24"/>
                <w:szCs w:val="24"/>
              </w:rPr>
              <w:t>ытого конкурса, рассмотрения, оценки и сопоставления Заявок, соответствия участников требованиям документации о закупке (далее – Организатор):</w:t>
            </w:r>
          </w:p>
          <w:p w14:paraId="0739D655" w14:textId="77777777" w:rsidR="00317ABD" w:rsidRPr="00B3001B" w:rsidRDefault="00317ABD" w:rsidP="00317ABD">
            <w:pPr>
              <w:pStyle w:val="10"/>
              <w:ind w:firstLine="0"/>
              <w:rPr>
                <w:sz w:val="24"/>
                <w:szCs w:val="24"/>
              </w:rPr>
            </w:pPr>
            <w:r w:rsidRPr="00B3001B">
              <w:rPr>
                <w:sz w:val="24"/>
                <w:szCs w:val="24"/>
              </w:rPr>
              <w:t>- постоянная рабочая группа Конкурсной комиссии аппарата управления ПАО «ТрансКонтейнер».</w:t>
            </w:r>
          </w:p>
          <w:p w14:paraId="50E01F85" w14:textId="77777777" w:rsidR="00317ABD" w:rsidRPr="00317ABD" w:rsidRDefault="00317ABD" w:rsidP="00317ABD">
            <w:pPr>
              <w:pStyle w:val="10"/>
              <w:ind w:firstLine="0"/>
              <w:rPr>
                <w:sz w:val="24"/>
                <w:szCs w:val="24"/>
              </w:rPr>
            </w:pPr>
            <w:r w:rsidRPr="00B3001B">
              <w:rPr>
                <w:sz w:val="24"/>
                <w:szCs w:val="24"/>
              </w:rPr>
              <w:t xml:space="preserve">Адрес: Российская Федерация, 125047, г. Москва, Оружейный переулок, д. 19 </w:t>
            </w:r>
          </w:p>
          <w:p w14:paraId="41260456" w14:textId="77777777" w:rsidR="00317ABD" w:rsidRPr="00B3001B" w:rsidRDefault="00317ABD" w:rsidP="00317ABD">
            <w:pPr>
              <w:rPr>
                <w:rFonts w:ascii="Calibri" w:hAnsi="Calibri" w:cs="Calibri"/>
                <w:color w:val="000000"/>
                <w:sz w:val="22"/>
                <w:szCs w:val="22"/>
                <w:lang w:eastAsia="ru-RU"/>
              </w:rPr>
            </w:pPr>
            <w:r w:rsidRPr="00B3001B">
              <w:t>Контактное(-</w:t>
            </w:r>
            <w:proofErr w:type="spellStart"/>
            <w:r w:rsidRPr="00B3001B">
              <w:t>ые</w:t>
            </w:r>
            <w:proofErr w:type="spellEnd"/>
            <w:r w:rsidRPr="00B3001B">
              <w:t xml:space="preserve">) лицо(-а) Заказчика: Терехова Вероника Юрьевна, тел. +7(495)7881717(14-67), электронный адрес: </w:t>
            </w:r>
            <w:hyperlink r:id="rId22" w:history="1">
              <w:r w:rsidRPr="00B3001B">
                <w:rPr>
                  <w:rStyle w:val="a8"/>
                </w:rPr>
                <w:t>terekhovavyu@trcont.ru</w:t>
              </w:r>
            </w:hyperlink>
          </w:p>
          <w:p w14:paraId="6A813AF8" w14:textId="77777777" w:rsidR="00317ABD" w:rsidRPr="00B3001B" w:rsidRDefault="00317ABD" w:rsidP="00317ABD">
            <w:pPr>
              <w:pStyle w:val="10"/>
              <w:ind w:firstLine="397"/>
              <w:rPr>
                <w:sz w:val="24"/>
                <w:szCs w:val="24"/>
              </w:rPr>
            </w:pPr>
          </w:p>
          <w:p w14:paraId="7AC0333A" w14:textId="77777777" w:rsidR="00317ABD" w:rsidRPr="00B3001B" w:rsidRDefault="00317ABD" w:rsidP="00317ABD">
            <w:pPr>
              <w:pStyle w:val="10"/>
              <w:ind w:firstLine="0"/>
              <w:rPr>
                <w:sz w:val="24"/>
                <w:szCs w:val="24"/>
              </w:rPr>
            </w:pPr>
            <w:r w:rsidRPr="00B3001B">
              <w:rPr>
                <w:sz w:val="24"/>
                <w:szCs w:val="24"/>
              </w:rPr>
              <w:t>Контактное(</w:t>
            </w:r>
            <w:proofErr w:type="spellStart"/>
            <w:r w:rsidRPr="00B3001B">
              <w:rPr>
                <w:sz w:val="24"/>
                <w:szCs w:val="24"/>
              </w:rPr>
              <w:t>ые</w:t>
            </w:r>
            <w:proofErr w:type="spellEnd"/>
            <w:r w:rsidRPr="00B3001B">
              <w:rPr>
                <w:sz w:val="24"/>
                <w:szCs w:val="24"/>
              </w:rPr>
              <w:t>) лицо(а) Организатора:</w:t>
            </w:r>
          </w:p>
          <w:p w14:paraId="3A7A30EE" w14:textId="77777777" w:rsidR="00317ABD" w:rsidRPr="00B3001B" w:rsidRDefault="00317ABD" w:rsidP="00317ABD">
            <w:pPr>
              <w:suppressAutoHyphens w:val="0"/>
              <w:jc w:val="both"/>
            </w:pPr>
            <w:r w:rsidRPr="00B3001B">
              <w:t>Шекшуева Анна Викторовна, тел. +7 (495) 788-1717 доб. 16-43, электронный адрес ShekshuevaAV@trcont.ru;</w:t>
            </w:r>
          </w:p>
          <w:p w14:paraId="16E2FDE9" w14:textId="7CB3F3D9" w:rsidR="00317ABD" w:rsidRDefault="00317ABD" w:rsidP="00317ABD">
            <w:pPr>
              <w:rPr>
                <w:rFonts w:ascii="Calibri" w:hAnsi="Calibri" w:cs="Calibri"/>
                <w:color w:val="000000"/>
                <w:sz w:val="22"/>
                <w:szCs w:val="22"/>
                <w:lang w:eastAsia="ru-RU"/>
              </w:rPr>
            </w:pPr>
            <w:r w:rsidRPr="00B3001B">
              <w:t xml:space="preserve">Курицын Александр Евгеньевич, тел. +7 (495) 788-1717 доб. 16-41, электронный адрес </w:t>
            </w:r>
            <w:hyperlink r:id="rId23" w:history="1">
              <w:r w:rsidRPr="00B3001B">
                <w:rPr>
                  <w:rStyle w:val="a8"/>
                </w:rPr>
                <w:t>KuritsynAE@trcont.ru</w:t>
              </w:r>
            </w:hyperlink>
          </w:p>
        </w:tc>
      </w:tr>
      <w:tr w:rsidR="00317ABD" w:rsidRPr="00F86FAA" w14:paraId="6620536F" w14:textId="77777777" w:rsidTr="004D6B74">
        <w:tc>
          <w:tcPr>
            <w:tcW w:w="426" w:type="dxa"/>
          </w:tcPr>
          <w:p w14:paraId="5D941944" w14:textId="77777777" w:rsidR="00317ABD" w:rsidRPr="00F86FAA" w:rsidRDefault="00317ABD" w:rsidP="00317ABD">
            <w:pPr>
              <w:pStyle w:val="10"/>
              <w:ind w:left="-57" w:right="-108" w:firstLine="0"/>
              <w:rPr>
                <w:b/>
                <w:sz w:val="24"/>
                <w:szCs w:val="24"/>
              </w:rPr>
            </w:pPr>
            <w:r>
              <w:rPr>
                <w:b/>
                <w:sz w:val="24"/>
                <w:szCs w:val="24"/>
              </w:rPr>
              <w:t>3.</w:t>
            </w:r>
          </w:p>
        </w:tc>
        <w:tc>
          <w:tcPr>
            <w:tcW w:w="2126" w:type="dxa"/>
          </w:tcPr>
          <w:p w14:paraId="159A3DE4" w14:textId="77777777" w:rsidR="00317ABD" w:rsidRPr="00F86FAA" w:rsidRDefault="00317ABD" w:rsidP="00317ABD">
            <w:pPr>
              <w:pStyle w:val="Default"/>
              <w:rPr>
                <w:b/>
                <w:color w:val="auto"/>
              </w:rPr>
            </w:pPr>
            <w:r>
              <w:rPr>
                <w:b/>
                <w:color w:val="auto"/>
              </w:rPr>
              <w:t>Конкурсная комиссия</w:t>
            </w:r>
          </w:p>
        </w:tc>
        <w:tc>
          <w:tcPr>
            <w:tcW w:w="7200" w:type="dxa"/>
          </w:tcPr>
          <w:p w14:paraId="5D685329" w14:textId="77777777" w:rsidR="00317ABD" w:rsidRPr="00B3001B" w:rsidRDefault="00317ABD" w:rsidP="00317ABD">
            <w:pPr>
              <w:pStyle w:val="10"/>
              <w:ind w:firstLine="397"/>
              <w:rPr>
                <w:sz w:val="24"/>
                <w:szCs w:val="24"/>
              </w:rPr>
            </w:pPr>
            <w:r w:rsidRPr="00B3001B">
              <w:rPr>
                <w:sz w:val="24"/>
                <w:szCs w:val="24"/>
              </w:rPr>
              <w:t>Проведение конкурентной закупки и принятие решений об итогах и выборе победителя(-ей) Открытого конкурса принимается комиссией по осуществлению закупок (далее - Конкурсной комиссией) коллегиальным органом, сформированным в аппарате управления ПАО «ТрансКонтейнер».</w:t>
            </w:r>
          </w:p>
          <w:p w14:paraId="4A3B75BB" w14:textId="064B420F" w:rsidR="00317ABD" w:rsidRDefault="00317ABD" w:rsidP="00317ABD">
            <w:pPr>
              <w:pStyle w:val="10"/>
              <w:ind w:firstLine="0"/>
              <w:rPr>
                <w:sz w:val="24"/>
                <w:szCs w:val="24"/>
                <w:highlight w:val="cyan"/>
              </w:rPr>
            </w:pPr>
            <w:r w:rsidRPr="00B3001B">
              <w:rPr>
                <w:sz w:val="24"/>
                <w:szCs w:val="24"/>
              </w:rPr>
              <w:t>Адрес: Адрес: Российская Федерация, 125047, г. Москва, Оружейный переулок, д. 19</w:t>
            </w:r>
          </w:p>
        </w:tc>
      </w:tr>
      <w:tr w:rsidR="00FA3C13" w:rsidRPr="00F86FAA" w14:paraId="192DCA3B" w14:textId="77777777" w:rsidTr="004D6B74">
        <w:tc>
          <w:tcPr>
            <w:tcW w:w="426" w:type="dxa"/>
          </w:tcPr>
          <w:p w14:paraId="012DB4A0" w14:textId="77777777" w:rsidR="00FA3C13" w:rsidRPr="00F86FAA" w:rsidRDefault="00856650" w:rsidP="00E47C4C">
            <w:pPr>
              <w:pStyle w:val="10"/>
              <w:ind w:left="-57" w:right="-108" w:firstLine="0"/>
              <w:rPr>
                <w:b/>
                <w:sz w:val="24"/>
                <w:szCs w:val="24"/>
              </w:rPr>
            </w:pPr>
            <w:r>
              <w:rPr>
                <w:b/>
                <w:sz w:val="24"/>
                <w:szCs w:val="24"/>
              </w:rPr>
              <w:t>4.</w:t>
            </w:r>
          </w:p>
        </w:tc>
        <w:tc>
          <w:tcPr>
            <w:tcW w:w="2126" w:type="dxa"/>
          </w:tcPr>
          <w:p w14:paraId="517715CC" w14:textId="77777777" w:rsidR="00783AD5" w:rsidRPr="00F86FAA" w:rsidRDefault="00783AD5" w:rsidP="00783AD5">
            <w:pPr>
              <w:pStyle w:val="Default"/>
              <w:rPr>
                <w:b/>
                <w:color w:val="auto"/>
              </w:rPr>
            </w:pPr>
            <w:r>
              <w:rPr>
                <w:b/>
                <w:color w:val="auto"/>
              </w:rPr>
              <w:t xml:space="preserve">Средства массовой информации (СМИ), используемые в целях информационного обеспечения проведения </w:t>
            </w:r>
            <w:r>
              <w:rPr>
                <w:b/>
                <w:color w:val="auto"/>
              </w:rPr>
              <w:lastRenderedPageBreak/>
              <w:t>Открытого конкурса</w:t>
            </w:r>
          </w:p>
        </w:tc>
        <w:tc>
          <w:tcPr>
            <w:tcW w:w="7200" w:type="dxa"/>
          </w:tcPr>
          <w:p w14:paraId="608C0B60" w14:textId="77777777" w:rsidR="00C61887" w:rsidRPr="00385C54" w:rsidRDefault="00870311" w:rsidP="008906E2">
            <w:pPr>
              <w:pStyle w:val="10"/>
              <w:ind w:firstLine="397"/>
              <w:rPr>
                <w:sz w:val="24"/>
                <w:szCs w:val="24"/>
              </w:rPr>
            </w:pPr>
            <w:r>
              <w:rPr>
                <w:sz w:val="24"/>
                <w:szCs w:val="24"/>
              </w:rPr>
              <w:lastRenderedPageBreak/>
              <w:t>Настоящая документация о закупке Открытого конкурса, изменения к настоящей документации о закупке, протоколы, оформляемые в ходе проведения Открытого конкурса, вносимые в них изменения и дополнения и иные сведения, обязательность публикации которых предусмотрена Положением о закупках и законодательством Российской Федерации публикуется (размещается) в информационно-телекоммуникационной сети «Интернет» на сайте ПАО «ТрансКонтейнер» (</w:t>
            </w:r>
            <w:hyperlink r:id="rId24" w:history="1">
              <w:r>
                <w:rPr>
                  <w:rStyle w:val="a8"/>
                  <w:sz w:val="24"/>
                  <w:szCs w:val="24"/>
                </w:rPr>
                <w:t>www.trcont.com</w:t>
              </w:r>
            </w:hyperlink>
            <w:r>
              <w:rPr>
                <w:sz w:val="24"/>
                <w:szCs w:val="24"/>
              </w:rPr>
              <w:t>).</w:t>
            </w:r>
          </w:p>
          <w:p w14:paraId="779D4620" w14:textId="77777777" w:rsidR="00836996" w:rsidRPr="008D4CFE" w:rsidRDefault="00242A1E" w:rsidP="0074087D">
            <w:pPr>
              <w:pStyle w:val="10"/>
              <w:ind w:firstLine="397"/>
              <w:rPr>
                <w:sz w:val="24"/>
                <w:szCs w:val="24"/>
              </w:rPr>
            </w:pPr>
            <w:r>
              <w:rPr>
                <w:sz w:val="24"/>
                <w:szCs w:val="24"/>
              </w:rPr>
              <w:t xml:space="preserve">Для целей проведения Открытого конкурса в электронной форме, в том числе подачи участниками Открытого конкурса Заявок </w:t>
            </w:r>
            <w:r>
              <w:rPr>
                <w:sz w:val="24"/>
                <w:szCs w:val="24"/>
              </w:rPr>
              <w:lastRenderedPageBreak/>
              <w:t>на участие в конкурентной закупке в электронной форме, окончательных предложений, предоставление Организатору/Конкурсной комиссии доступа к Заявкам, направление участниками Открытого конкурса запросов о даче разъяснений положений документации о закупке Открытого конкурса, размещение таких разъяснений, сопоставление ценовых предложений участников Открытого конкурса, формирование протоколов в соответствии с настоящей документацией о закупке предусмотрен оператор ЭТП.</w:t>
            </w:r>
          </w:p>
          <w:p w14:paraId="67983B2D" w14:textId="77777777" w:rsidR="0074087D" w:rsidRPr="008D4CFE" w:rsidRDefault="00836996" w:rsidP="0074087D">
            <w:pPr>
              <w:pStyle w:val="10"/>
              <w:ind w:firstLine="397"/>
              <w:rPr>
                <w:sz w:val="24"/>
                <w:szCs w:val="24"/>
              </w:rPr>
            </w:pPr>
            <w:r>
              <w:rPr>
                <w:sz w:val="24"/>
                <w:szCs w:val="24"/>
              </w:rPr>
              <w:t xml:space="preserve">Необходимая информация, предусмотренная в данном пункте Информационной карты, публикуется (подписывается) в электронном виде с использованием функционала и в соответствии с регламентом выбранной ЭТП, с применением соответствующих программно-аппаратных средств, обеспечивающих проведение процедур закупки с использованием информационно-телекоммуникационной сети «Интернет», размещается на сайте оператора электронной торговой площадки </w:t>
            </w:r>
            <w:hyperlink r:id="rId25" w:history="1">
              <w:r>
                <w:rPr>
                  <w:rStyle w:val="a8"/>
                  <w:sz w:val="24"/>
                  <w:szCs w:val="24"/>
                  <w:lang w:val="en-US"/>
                </w:rPr>
                <w:t>www</w:t>
              </w:r>
              <w:r>
                <w:rPr>
                  <w:rStyle w:val="a8"/>
                  <w:sz w:val="24"/>
                  <w:szCs w:val="24"/>
                </w:rPr>
                <w:t>.</w:t>
              </w:r>
              <w:proofErr w:type="spellStart"/>
              <w:r>
                <w:rPr>
                  <w:rStyle w:val="a8"/>
                  <w:sz w:val="24"/>
                  <w:szCs w:val="24"/>
                  <w:lang w:val="en-US"/>
                </w:rPr>
                <w:t>otc</w:t>
              </w:r>
              <w:proofErr w:type="spellEnd"/>
              <w:r>
                <w:rPr>
                  <w:rStyle w:val="a8"/>
                  <w:sz w:val="24"/>
                  <w:szCs w:val="24"/>
                </w:rPr>
                <w:t>.</w:t>
              </w:r>
              <w:proofErr w:type="spellStart"/>
              <w:r>
                <w:rPr>
                  <w:rStyle w:val="a8"/>
                  <w:sz w:val="24"/>
                  <w:szCs w:val="24"/>
                  <w:lang w:val="en-US"/>
                </w:rPr>
                <w:t>ru</w:t>
              </w:r>
              <w:proofErr w:type="spellEnd"/>
            </w:hyperlink>
            <w:r>
              <w:rPr>
                <w:sz w:val="24"/>
                <w:szCs w:val="24"/>
              </w:rPr>
              <w:t>.</w:t>
            </w:r>
          </w:p>
          <w:p w14:paraId="5623096F" w14:textId="455C06B0" w:rsidR="00F47414" w:rsidRPr="00D010BD" w:rsidRDefault="0074087D" w:rsidP="006F6340">
            <w:pPr>
              <w:pStyle w:val="10"/>
              <w:ind w:firstLine="397"/>
              <w:rPr>
                <w:sz w:val="24"/>
                <w:szCs w:val="24"/>
              </w:rPr>
            </w:pPr>
            <w:r>
              <w:rPr>
                <w:sz w:val="24"/>
                <w:szCs w:val="24"/>
              </w:rPr>
              <w:t>Электронной торговой площадкой</w:t>
            </w:r>
            <w:r w:rsidR="008E6467">
              <w:rPr>
                <w:sz w:val="24"/>
                <w:szCs w:val="24"/>
              </w:rPr>
              <w:t>,</w:t>
            </w:r>
            <w:r>
              <w:rPr>
                <w:sz w:val="24"/>
                <w:szCs w:val="24"/>
              </w:rPr>
              <w:t xml:space="preserve"> используемой для проведения закупочных процедур </w:t>
            </w:r>
            <w:proofErr w:type="gramStart"/>
            <w:r>
              <w:rPr>
                <w:sz w:val="24"/>
                <w:szCs w:val="24"/>
              </w:rPr>
              <w:t>в электронном виде</w:t>
            </w:r>
            <w:proofErr w:type="gramEnd"/>
            <w:r>
              <w:rPr>
                <w:sz w:val="24"/>
                <w:szCs w:val="24"/>
              </w:rPr>
              <w:t xml:space="preserve"> является ОТС-тендер (</w:t>
            </w:r>
            <w:hyperlink r:id="rId26" w:history="1">
              <w:r>
                <w:rPr>
                  <w:rStyle w:val="a8"/>
                  <w:sz w:val="24"/>
                  <w:szCs w:val="24"/>
                </w:rPr>
                <w:t>www.otc.ru</w:t>
              </w:r>
            </w:hyperlink>
            <w:r>
              <w:rPr>
                <w:sz w:val="24"/>
                <w:szCs w:val="24"/>
              </w:rPr>
              <w:t xml:space="preserve">). Контактная информация: юридический адрес: 119049, г. Москва, 4-ый Добрынинский пер., д. 8. Почтовый адрес: 115230, г. Москва, 1-й </w:t>
            </w:r>
            <w:proofErr w:type="spellStart"/>
            <w:r>
              <w:rPr>
                <w:sz w:val="24"/>
                <w:szCs w:val="24"/>
              </w:rPr>
              <w:t>Нагатинский</w:t>
            </w:r>
            <w:proofErr w:type="spellEnd"/>
            <w:r>
              <w:rPr>
                <w:sz w:val="24"/>
                <w:szCs w:val="24"/>
              </w:rPr>
              <w:t xml:space="preserve"> проезд, д.10 стр.1 (БЦ «Ньютон Плаза», 6 этаж). Тел. +7 (499) 653-57-02 центр поддержки клиентов. E-mail: </w:t>
            </w:r>
            <w:hyperlink r:id="rId27" w:history="1">
              <w:r>
                <w:rPr>
                  <w:rStyle w:val="a8"/>
                  <w:sz w:val="24"/>
                  <w:szCs w:val="24"/>
                </w:rPr>
                <w:t>info@otc.ru</w:t>
              </w:r>
            </w:hyperlink>
          </w:p>
        </w:tc>
      </w:tr>
      <w:tr w:rsidR="00317ABD" w:rsidRPr="00F86FAA" w14:paraId="5404E881" w14:textId="77777777" w:rsidTr="004D6B74">
        <w:tc>
          <w:tcPr>
            <w:tcW w:w="426" w:type="dxa"/>
          </w:tcPr>
          <w:p w14:paraId="0CB40A49" w14:textId="77777777" w:rsidR="00317ABD" w:rsidRPr="00F86FAA" w:rsidRDefault="00317ABD" w:rsidP="00317ABD">
            <w:pPr>
              <w:pStyle w:val="10"/>
              <w:ind w:left="-57" w:right="-108" w:firstLine="0"/>
              <w:rPr>
                <w:b/>
                <w:sz w:val="24"/>
                <w:szCs w:val="24"/>
              </w:rPr>
            </w:pPr>
            <w:r>
              <w:rPr>
                <w:b/>
                <w:sz w:val="24"/>
                <w:szCs w:val="24"/>
              </w:rPr>
              <w:lastRenderedPageBreak/>
              <w:t>5.</w:t>
            </w:r>
          </w:p>
        </w:tc>
        <w:tc>
          <w:tcPr>
            <w:tcW w:w="2126" w:type="dxa"/>
          </w:tcPr>
          <w:p w14:paraId="71FB459E" w14:textId="77777777" w:rsidR="00317ABD" w:rsidRPr="00F86FAA" w:rsidRDefault="00317ABD" w:rsidP="00317ABD">
            <w:pPr>
              <w:pStyle w:val="Default"/>
              <w:rPr>
                <w:b/>
                <w:color w:val="auto"/>
              </w:rPr>
            </w:pPr>
            <w:r>
              <w:rPr>
                <w:b/>
                <w:color w:val="auto"/>
              </w:rPr>
              <w:t>Начальная (максимальная) цена договора/ цена лота</w:t>
            </w:r>
          </w:p>
        </w:tc>
        <w:tc>
          <w:tcPr>
            <w:tcW w:w="7200" w:type="dxa"/>
          </w:tcPr>
          <w:p w14:paraId="67D743EA" w14:textId="77777777" w:rsidR="00317ABD" w:rsidRPr="00B3001B" w:rsidRDefault="00317ABD" w:rsidP="00317ABD">
            <w:pPr>
              <w:pStyle w:val="10"/>
              <w:ind w:firstLine="397"/>
              <w:rPr>
                <w:color w:val="000000"/>
                <w:sz w:val="24"/>
                <w:szCs w:val="24"/>
              </w:rPr>
            </w:pPr>
            <w:r w:rsidRPr="00B3001B">
              <w:rPr>
                <w:sz w:val="24"/>
                <w:szCs w:val="24"/>
              </w:rPr>
              <w:t>Начальная (максимальная) цена договора составляет 98 510 075,26 (девяносто восемь миллионов пятьсот десять тысяч семьдесят пять) рублей 26 копеек с учетом всех налогов (кроме НДС),</w:t>
            </w:r>
            <w:r w:rsidRPr="00B3001B">
              <w:rPr>
                <w:color w:val="000000"/>
                <w:sz w:val="24"/>
                <w:szCs w:val="24"/>
              </w:rPr>
              <w:t xml:space="preserve"> стоимости Товара, расходов по его доставке до места поставки, утилизационного сбора,  сборке и погрузочно-разгрузочным работам, расходов на оплату труда специалистов, задействованных при производстве Работ, стоимости используемых при выполнении Работ запасных частей и материалов, представленных Исполнителем, затрат, связанных с их доставкой на место производства Работ, хранением, выполнением погрузочно-разгрузочных работ, расходов, связанных с таможенным оформлением Товара, запасных частей и материалов, а также иных затрат (расходов), связанных с поставкой Товара и выполнением Работ, в том числе субподрядных.</w:t>
            </w:r>
          </w:p>
          <w:p w14:paraId="48554B70" w14:textId="1CFD876A" w:rsidR="00317ABD" w:rsidRPr="00B3001B" w:rsidRDefault="00317ABD" w:rsidP="00317ABD">
            <w:pPr>
              <w:pStyle w:val="10"/>
              <w:ind w:firstLine="397"/>
              <w:rPr>
                <w:sz w:val="24"/>
                <w:szCs w:val="24"/>
              </w:rPr>
            </w:pPr>
            <w:r w:rsidRPr="00B3001B">
              <w:rPr>
                <w:sz w:val="24"/>
                <w:szCs w:val="24"/>
              </w:rPr>
              <w:t xml:space="preserve">Начальная максимальная цена Товара (за две единицы) с учетом поставки составляет: </w:t>
            </w:r>
            <w:r w:rsidRPr="00B3001B">
              <w:rPr>
                <w:sz w:val="26"/>
                <w:szCs w:val="26"/>
              </w:rPr>
              <w:t xml:space="preserve">89 091 872,10 </w:t>
            </w:r>
            <w:r w:rsidRPr="00B3001B">
              <w:rPr>
                <w:sz w:val="24"/>
                <w:szCs w:val="24"/>
              </w:rPr>
              <w:t xml:space="preserve">рублей без НДС/ </w:t>
            </w:r>
            <w:r w:rsidR="004A321F">
              <w:rPr>
                <w:sz w:val="24"/>
                <w:szCs w:val="24"/>
              </w:rPr>
              <w:t>7 273 399,63</w:t>
            </w:r>
            <w:r w:rsidRPr="00B3001B">
              <w:rPr>
                <w:sz w:val="24"/>
                <w:szCs w:val="24"/>
              </w:rPr>
              <w:t xml:space="preserve"> юаней без НДС</w:t>
            </w:r>
          </w:p>
          <w:p w14:paraId="0B3BE2F4" w14:textId="1C695765" w:rsidR="00317ABD" w:rsidRPr="00B3001B" w:rsidRDefault="00317ABD" w:rsidP="00317ABD">
            <w:pPr>
              <w:pStyle w:val="10"/>
              <w:ind w:firstLine="397"/>
              <w:rPr>
                <w:sz w:val="24"/>
                <w:szCs w:val="24"/>
              </w:rPr>
            </w:pPr>
            <w:bookmarkStart w:id="21" w:name="_Hlk150523350"/>
            <w:r w:rsidRPr="00B3001B">
              <w:rPr>
                <w:sz w:val="24"/>
                <w:szCs w:val="24"/>
              </w:rPr>
              <w:t xml:space="preserve">Начальная максимальная цена нормо-часа выполнения Работ: </w:t>
            </w:r>
            <w:r w:rsidRPr="00B3001B">
              <w:rPr>
                <w:sz w:val="24"/>
                <w:szCs w:val="24"/>
              </w:rPr>
              <w:br/>
              <w:t>2 970,43 руб. без НДС</w:t>
            </w:r>
            <w:bookmarkEnd w:id="21"/>
            <w:r w:rsidRPr="00B3001B">
              <w:rPr>
                <w:sz w:val="24"/>
                <w:szCs w:val="24"/>
              </w:rPr>
              <w:t xml:space="preserve">/ </w:t>
            </w:r>
            <w:r w:rsidR="004A321F">
              <w:rPr>
                <w:sz w:val="24"/>
                <w:szCs w:val="24"/>
              </w:rPr>
              <w:t xml:space="preserve">242,50 </w:t>
            </w:r>
            <w:r w:rsidRPr="00B3001B">
              <w:rPr>
                <w:sz w:val="24"/>
                <w:szCs w:val="24"/>
              </w:rPr>
              <w:t>юаней без НДС;</w:t>
            </w:r>
          </w:p>
          <w:p w14:paraId="137E6743" w14:textId="195C1D15" w:rsidR="00317ABD" w:rsidRPr="00B3001B" w:rsidRDefault="00317ABD" w:rsidP="00317ABD">
            <w:pPr>
              <w:pStyle w:val="10"/>
              <w:ind w:firstLine="397"/>
              <w:rPr>
                <w:sz w:val="24"/>
                <w:szCs w:val="24"/>
              </w:rPr>
            </w:pPr>
            <w:r w:rsidRPr="00B3001B">
              <w:rPr>
                <w:sz w:val="24"/>
                <w:szCs w:val="24"/>
              </w:rPr>
              <w:t xml:space="preserve">Начальная максимальная цена ТО на гарантийный период (4000 моточасов за две единицы) составляет 5 825 280,00 руб. без учета НДС/ </w:t>
            </w:r>
            <w:r w:rsidR="004A321F">
              <w:rPr>
                <w:sz w:val="24"/>
                <w:szCs w:val="24"/>
              </w:rPr>
              <w:t>475 571,88</w:t>
            </w:r>
            <w:r w:rsidRPr="00B3001B">
              <w:rPr>
                <w:sz w:val="24"/>
                <w:szCs w:val="24"/>
              </w:rPr>
              <w:t xml:space="preserve"> юаней без НДС; </w:t>
            </w:r>
          </w:p>
          <w:p w14:paraId="26F3049E" w14:textId="734C26CA" w:rsidR="00317ABD" w:rsidRDefault="00317ABD" w:rsidP="00317ABD">
            <w:pPr>
              <w:pStyle w:val="10"/>
              <w:ind w:firstLine="0"/>
              <w:rPr>
                <w:i/>
                <w:sz w:val="24"/>
                <w:szCs w:val="24"/>
              </w:rPr>
            </w:pPr>
            <w:r w:rsidRPr="00B3001B">
              <w:rPr>
                <w:sz w:val="24"/>
                <w:szCs w:val="24"/>
              </w:rPr>
              <w:t>Предельная стоимость работ по текущему ремонту (ТР) (за две единицы): 3 592 923,16 руб. без НДС.</w:t>
            </w:r>
          </w:p>
        </w:tc>
      </w:tr>
      <w:tr w:rsidR="00856650" w:rsidRPr="00F86FAA" w14:paraId="7E88A465" w14:textId="77777777" w:rsidTr="004D6B74">
        <w:tc>
          <w:tcPr>
            <w:tcW w:w="426" w:type="dxa"/>
          </w:tcPr>
          <w:p w14:paraId="5B58852A" w14:textId="77777777" w:rsidR="00856650" w:rsidRPr="00856650" w:rsidRDefault="00856650" w:rsidP="00E47C4C">
            <w:pPr>
              <w:pStyle w:val="10"/>
              <w:ind w:left="-57" w:right="-108" w:firstLine="0"/>
              <w:rPr>
                <w:b/>
                <w:sz w:val="24"/>
                <w:szCs w:val="24"/>
              </w:rPr>
            </w:pPr>
            <w:r>
              <w:rPr>
                <w:b/>
                <w:sz w:val="24"/>
                <w:szCs w:val="24"/>
              </w:rPr>
              <w:t>6.</w:t>
            </w:r>
          </w:p>
        </w:tc>
        <w:tc>
          <w:tcPr>
            <w:tcW w:w="2126" w:type="dxa"/>
          </w:tcPr>
          <w:p w14:paraId="6DF9701A" w14:textId="77777777" w:rsidR="00856650" w:rsidRPr="00CD3643" w:rsidRDefault="00856650" w:rsidP="007043AB">
            <w:pPr>
              <w:pStyle w:val="Default"/>
              <w:rPr>
                <w:b/>
                <w:color w:val="auto"/>
              </w:rPr>
            </w:pPr>
            <w:r>
              <w:rPr>
                <w:b/>
                <w:color w:val="auto"/>
              </w:rPr>
              <w:t xml:space="preserve">Дата опубликования </w:t>
            </w:r>
            <w:r>
              <w:rPr>
                <w:b/>
                <w:color w:val="auto"/>
              </w:rPr>
              <w:lastRenderedPageBreak/>
              <w:t>Открытого конкурса</w:t>
            </w:r>
          </w:p>
        </w:tc>
        <w:tc>
          <w:tcPr>
            <w:tcW w:w="7200" w:type="dxa"/>
          </w:tcPr>
          <w:p w14:paraId="154E791A" w14:textId="512BC8DE" w:rsidR="00446224" w:rsidRDefault="00FC4F88">
            <w:pPr>
              <w:jc w:val="both"/>
              <w:rPr>
                <w:b/>
              </w:rPr>
            </w:pPr>
            <w:r w:rsidRPr="004A321F">
              <w:rPr>
                <w:rFonts w:eastAsia="Arial"/>
                <w:color w:val="000000"/>
              </w:rPr>
              <w:lastRenderedPageBreak/>
              <w:t>«</w:t>
            </w:r>
            <w:r w:rsidR="004A321F" w:rsidRPr="004A321F">
              <w:rPr>
                <w:rFonts w:eastAsia="Arial"/>
                <w:color w:val="000000"/>
              </w:rPr>
              <w:t>19</w:t>
            </w:r>
            <w:r w:rsidRPr="004A321F">
              <w:rPr>
                <w:rFonts w:eastAsia="Arial"/>
                <w:color w:val="000000"/>
              </w:rPr>
              <w:t xml:space="preserve">» </w:t>
            </w:r>
            <w:r w:rsidR="004A321F" w:rsidRPr="004A321F">
              <w:rPr>
                <w:rFonts w:eastAsia="Arial"/>
                <w:color w:val="000000"/>
              </w:rPr>
              <w:t>января</w:t>
            </w:r>
            <w:r w:rsidRPr="004A321F">
              <w:rPr>
                <w:rFonts w:eastAsia="Arial"/>
                <w:color w:val="000000"/>
              </w:rPr>
              <w:t xml:space="preserve"> 2024 г.</w:t>
            </w:r>
          </w:p>
        </w:tc>
      </w:tr>
      <w:tr w:rsidR="009E64D8" w:rsidRPr="00F86FAA" w14:paraId="537356D9" w14:textId="77777777" w:rsidTr="004D6B74">
        <w:tc>
          <w:tcPr>
            <w:tcW w:w="426" w:type="dxa"/>
          </w:tcPr>
          <w:p w14:paraId="5B17C19B" w14:textId="77777777" w:rsidR="009E64D8" w:rsidRPr="00856650" w:rsidRDefault="004762D6" w:rsidP="00E47C4C">
            <w:pPr>
              <w:pStyle w:val="10"/>
              <w:ind w:left="-57" w:right="-108" w:firstLine="0"/>
              <w:rPr>
                <w:b/>
                <w:sz w:val="24"/>
                <w:szCs w:val="24"/>
              </w:rPr>
            </w:pPr>
            <w:r>
              <w:rPr>
                <w:b/>
                <w:sz w:val="24"/>
                <w:szCs w:val="24"/>
              </w:rPr>
              <w:t>7.</w:t>
            </w:r>
          </w:p>
        </w:tc>
        <w:tc>
          <w:tcPr>
            <w:tcW w:w="2126" w:type="dxa"/>
          </w:tcPr>
          <w:p w14:paraId="396B4E85" w14:textId="77777777" w:rsidR="005F2D24" w:rsidRPr="00F86FAA" w:rsidRDefault="005F2D24" w:rsidP="00722AFD">
            <w:pPr>
              <w:pStyle w:val="Default"/>
              <w:rPr>
                <w:b/>
                <w:color w:val="auto"/>
              </w:rPr>
            </w:pPr>
            <w:r>
              <w:rPr>
                <w:b/>
                <w:color w:val="auto"/>
              </w:rPr>
              <w:t>Место, дата и время начала и окончания срока подачи Заявок, открытия доступа к Заявкам</w:t>
            </w:r>
          </w:p>
        </w:tc>
        <w:tc>
          <w:tcPr>
            <w:tcW w:w="7200" w:type="dxa"/>
          </w:tcPr>
          <w:p w14:paraId="64B01DC7" w14:textId="5D4D3A2B" w:rsidR="00446224" w:rsidRDefault="00FC4F88">
            <w:pPr>
              <w:pStyle w:val="10"/>
              <w:ind w:firstLine="397"/>
              <w:rPr>
                <w:b/>
                <w:sz w:val="24"/>
                <w:szCs w:val="24"/>
              </w:rPr>
            </w:pPr>
            <w:r>
              <w:rPr>
                <w:sz w:val="24"/>
                <w:szCs w:val="24"/>
              </w:rPr>
              <w:t xml:space="preserve">Заявки принимаются через ЭТП, информация по которой указана в пункте 4 </w:t>
            </w:r>
            <w:r w:rsidRPr="004A321F">
              <w:rPr>
                <w:color w:val="000000"/>
                <w:sz w:val="24"/>
                <w:szCs w:val="24"/>
              </w:rPr>
              <w:t>Информационной карты с даты опубликования Открытого конкурса и до «</w:t>
            </w:r>
            <w:r w:rsidR="004A321F" w:rsidRPr="004A321F">
              <w:rPr>
                <w:color w:val="000000"/>
                <w:sz w:val="24"/>
                <w:szCs w:val="24"/>
              </w:rPr>
              <w:t>05</w:t>
            </w:r>
            <w:r w:rsidRPr="004A321F">
              <w:rPr>
                <w:color w:val="000000"/>
                <w:sz w:val="24"/>
                <w:szCs w:val="24"/>
              </w:rPr>
              <w:t xml:space="preserve">» </w:t>
            </w:r>
            <w:r w:rsidR="004A321F" w:rsidRPr="004A321F">
              <w:rPr>
                <w:color w:val="000000"/>
                <w:sz w:val="24"/>
                <w:szCs w:val="24"/>
              </w:rPr>
              <w:t>февраля</w:t>
            </w:r>
            <w:r w:rsidRPr="004A321F">
              <w:rPr>
                <w:color w:val="000000"/>
                <w:sz w:val="24"/>
                <w:szCs w:val="24"/>
              </w:rPr>
              <w:t xml:space="preserve"> 2024 г. 14 часов 00 минут местного времени. Открытие доступа к</w:t>
            </w:r>
            <w:r>
              <w:rPr>
                <w:sz w:val="24"/>
                <w:szCs w:val="24"/>
              </w:rPr>
              <w:t xml:space="preserve"> Заявкам состоится автоматически в Программно-аппаратном средстве ЭТП в момент окончания срока для подачи Заявок.</w:t>
            </w:r>
          </w:p>
        </w:tc>
      </w:tr>
      <w:tr w:rsidR="003E2C12" w:rsidRPr="00F86FAA" w14:paraId="27BDF181" w14:textId="77777777" w:rsidTr="004D6B74">
        <w:tc>
          <w:tcPr>
            <w:tcW w:w="426" w:type="dxa"/>
          </w:tcPr>
          <w:p w14:paraId="0AD7B0D5" w14:textId="77777777" w:rsidR="003E2C12" w:rsidRPr="00F86FAA" w:rsidRDefault="00747369" w:rsidP="00E47C4C">
            <w:pPr>
              <w:pStyle w:val="10"/>
              <w:ind w:left="-57" w:right="-108" w:firstLine="0"/>
              <w:rPr>
                <w:b/>
                <w:sz w:val="24"/>
                <w:szCs w:val="24"/>
              </w:rPr>
            </w:pPr>
            <w:r>
              <w:rPr>
                <w:b/>
                <w:sz w:val="24"/>
                <w:szCs w:val="24"/>
              </w:rPr>
              <w:t>8.</w:t>
            </w:r>
          </w:p>
        </w:tc>
        <w:tc>
          <w:tcPr>
            <w:tcW w:w="2126" w:type="dxa"/>
          </w:tcPr>
          <w:p w14:paraId="0FA7815F" w14:textId="77777777" w:rsidR="003E2C12" w:rsidRPr="00F86FAA" w:rsidRDefault="00F81A0C" w:rsidP="00F81A0C">
            <w:pPr>
              <w:pStyle w:val="Default"/>
              <w:rPr>
                <w:b/>
                <w:color w:val="auto"/>
              </w:rPr>
            </w:pPr>
            <w:r>
              <w:rPr>
                <w:b/>
                <w:color w:val="auto"/>
              </w:rPr>
              <w:t>Рассмотрение, оценка и сопоставление Заявок</w:t>
            </w:r>
          </w:p>
        </w:tc>
        <w:tc>
          <w:tcPr>
            <w:tcW w:w="7200" w:type="dxa"/>
          </w:tcPr>
          <w:p w14:paraId="281AD083" w14:textId="05CF07F2" w:rsidR="00446224" w:rsidRDefault="00FC4F88">
            <w:pPr>
              <w:pStyle w:val="10"/>
              <w:ind w:firstLine="397"/>
              <w:rPr>
                <w:sz w:val="24"/>
                <w:szCs w:val="24"/>
                <w:highlight w:val="cyan"/>
              </w:rPr>
            </w:pPr>
            <w:r>
              <w:rPr>
                <w:sz w:val="24"/>
                <w:szCs w:val="24"/>
              </w:rPr>
              <w:t xml:space="preserve">Рассмотрение, оценка и сопоставление Заявок </w:t>
            </w:r>
            <w:r w:rsidRPr="004A321F">
              <w:rPr>
                <w:color w:val="000000"/>
                <w:sz w:val="24"/>
                <w:szCs w:val="24"/>
              </w:rPr>
              <w:t>состоится «</w:t>
            </w:r>
            <w:r w:rsidR="004A321F" w:rsidRPr="004A321F">
              <w:rPr>
                <w:color w:val="000000"/>
                <w:sz w:val="24"/>
                <w:szCs w:val="24"/>
              </w:rPr>
              <w:t>09</w:t>
            </w:r>
            <w:r w:rsidRPr="004A321F">
              <w:rPr>
                <w:color w:val="000000"/>
                <w:sz w:val="24"/>
                <w:szCs w:val="24"/>
              </w:rPr>
              <w:t xml:space="preserve">» </w:t>
            </w:r>
            <w:r w:rsidR="004A321F" w:rsidRPr="004A321F">
              <w:rPr>
                <w:color w:val="000000"/>
                <w:sz w:val="24"/>
                <w:szCs w:val="24"/>
              </w:rPr>
              <w:t>февраля</w:t>
            </w:r>
            <w:r w:rsidRPr="004A321F">
              <w:rPr>
                <w:color w:val="000000"/>
                <w:sz w:val="24"/>
                <w:szCs w:val="24"/>
              </w:rPr>
              <w:t xml:space="preserve"> 2024 г. 14 часов 00 минут местного времени</w:t>
            </w:r>
            <w:r>
              <w:rPr>
                <w:sz w:val="24"/>
                <w:szCs w:val="24"/>
              </w:rPr>
              <w:t xml:space="preserve"> по адресу, указанному в пункте 2 Информационной карты.</w:t>
            </w:r>
          </w:p>
        </w:tc>
      </w:tr>
      <w:tr w:rsidR="003E2C12" w:rsidRPr="00F86FAA" w14:paraId="0871CFFC" w14:textId="77777777" w:rsidTr="004D6B74">
        <w:tc>
          <w:tcPr>
            <w:tcW w:w="426" w:type="dxa"/>
          </w:tcPr>
          <w:p w14:paraId="3CE6B961" w14:textId="77777777" w:rsidR="003E2C12" w:rsidRPr="00F86FAA" w:rsidRDefault="00856650" w:rsidP="00E47C4C">
            <w:pPr>
              <w:pStyle w:val="10"/>
              <w:ind w:left="-57" w:right="-108" w:firstLine="0"/>
              <w:rPr>
                <w:b/>
                <w:sz w:val="24"/>
                <w:szCs w:val="24"/>
              </w:rPr>
            </w:pPr>
            <w:r>
              <w:rPr>
                <w:b/>
                <w:sz w:val="24"/>
                <w:szCs w:val="24"/>
              </w:rPr>
              <w:t>9.</w:t>
            </w:r>
          </w:p>
        </w:tc>
        <w:tc>
          <w:tcPr>
            <w:tcW w:w="2126" w:type="dxa"/>
          </w:tcPr>
          <w:p w14:paraId="7A629E11" w14:textId="77777777" w:rsidR="003E2C12" w:rsidRPr="00F86FAA" w:rsidRDefault="009830CC" w:rsidP="008035D3">
            <w:pPr>
              <w:pStyle w:val="Default"/>
              <w:rPr>
                <w:b/>
                <w:color w:val="auto"/>
              </w:rPr>
            </w:pPr>
            <w:r>
              <w:rPr>
                <w:b/>
                <w:color w:val="auto"/>
              </w:rPr>
              <w:t>Подведение итогов</w:t>
            </w:r>
          </w:p>
        </w:tc>
        <w:tc>
          <w:tcPr>
            <w:tcW w:w="7200" w:type="dxa"/>
          </w:tcPr>
          <w:p w14:paraId="3456FE98" w14:textId="24704038" w:rsidR="00446224" w:rsidRDefault="00FC4F88">
            <w:pPr>
              <w:pStyle w:val="10"/>
              <w:ind w:firstLine="0"/>
              <w:rPr>
                <w:sz w:val="24"/>
                <w:szCs w:val="24"/>
                <w:highlight w:val="cyan"/>
              </w:rPr>
            </w:pPr>
            <w:r>
              <w:rPr>
                <w:sz w:val="24"/>
                <w:szCs w:val="24"/>
              </w:rPr>
              <w:t xml:space="preserve">Подведение итогов состоится не </w:t>
            </w:r>
            <w:r w:rsidRPr="004A321F">
              <w:rPr>
                <w:color w:val="000000"/>
                <w:sz w:val="24"/>
                <w:szCs w:val="24"/>
              </w:rPr>
              <w:t xml:space="preserve">позднее </w:t>
            </w:r>
            <w:bookmarkStart w:id="22" w:name="OLE_LINK14"/>
            <w:bookmarkStart w:id="23" w:name="OLE_LINK15"/>
            <w:bookmarkStart w:id="24" w:name="OLE_LINK28"/>
            <w:r w:rsidRPr="004A321F">
              <w:rPr>
                <w:color w:val="000000"/>
                <w:sz w:val="24"/>
                <w:szCs w:val="24"/>
              </w:rPr>
              <w:t>«</w:t>
            </w:r>
            <w:r w:rsidR="004A321F" w:rsidRPr="004A321F">
              <w:rPr>
                <w:color w:val="000000"/>
                <w:sz w:val="24"/>
                <w:szCs w:val="24"/>
              </w:rPr>
              <w:t>29</w:t>
            </w:r>
            <w:r w:rsidRPr="004A321F">
              <w:rPr>
                <w:color w:val="000000"/>
                <w:sz w:val="24"/>
                <w:szCs w:val="24"/>
              </w:rPr>
              <w:t xml:space="preserve">» </w:t>
            </w:r>
            <w:r w:rsidR="004A321F" w:rsidRPr="004A321F">
              <w:rPr>
                <w:color w:val="000000"/>
                <w:sz w:val="24"/>
                <w:szCs w:val="24"/>
              </w:rPr>
              <w:t>февраля</w:t>
            </w:r>
            <w:r w:rsidRPr="004A321F">
              <w:rPr>
                <w:color w:val="000000"/>
                <w:sz w:val="24"/>
                <w:szCs w:val="24"/>
              </w:rPr>
              <w:t xml:space="preserve"> 2024 г. 14 часов 00 минут</w:t>
            </w:r>
            <w:bookmarkEnd w:id="22"/>
            <w:bookmarkEnd w:id="23"/>
            <w:bookmarkEnd w:id="24"/>
            <w:r w:rsidRPr="004A321F">
              <w:rPr>
                <w:color w:val="000000"/>
                <w:sz w:val="24"/>
                <w:szCs w:val="24"/>
              </w:rPr>
              <w:t xml:space="preserve"> местного времени по адресу</w:t>
            </w:r>
            <w:r>
              <w:rPr>
                <w:sz w:val="24"/>
                <w:szCs w:val="24"/>
              </w:rPr>
              <w:t>, указанному в пункте 3 Информационной карты.</w:t>
            </w:r>
          </w:p>
        </w:tc>
      </w:tr>
      <w:tr w:rsidR="007F61AB" w:rsidRPr="00F86FAA" w14:paraId="3125DD4B" w14:textId="77777777" w:rsidTr="004D6B74">
        <w:tc>
          <w:tcPr>
            <w:tcW w:w="426" w:type="dxa"/>
          </w:tcPr>
          <w:p w14:paraId="1144A3F5" w14:textId="77777777" w:rsidR="007F61AB" w:rsidRPr="00F86FAA" w:rsidRDefault="007F61AB" w:rsidP="007F61AB">
            <w:pPr>
              <w:pStyle w:val="10"/>
              <w:ind w:left="-57" w:right="-108" w:firstLine="0"/>
              <w:rPr>
                <w:b/>
                <w:sz w:val="24"/>
                <w:szCs w:val="24"/>
              </w:rPr>
            </w:pPr>
            <w:r>
              <w:rPr>
                <w:b/>
                <w:sz w:val="24"/>
                <w:szCs w:val="24"/>
              </w:rPr>
              <w:t>10.</w:t>
            </w:r>
          </w:p>
        </w:tc>
        <w:tc>
          <w:tcPr>
            <w:tcW w:w="2126" w:type="dxa"/>
          </w:tcPr>
          <w:p w14:paraId="1152A455" w14:textId="77777777" w:rsidR="007F61AB" w:rsidRPr="00F86FAA" w:rsidRDefault="007F61AB" w:rsidP="007F61AB">
            <w:pPr>
              <w:pStyle w:val="Default"/>
              <w:rPr>
                <w:b/>
                <w:color w:val="auto"/>
              </w:rPr>
            </w:pPr>
            <w:r>
              <w:rPr>
                <w:b/>
                <w:color w:val="auto"/>
              </w:rPr>
              <w:t>Количество лотов</w:t>
            </w:r>
          </w:p>
        </w:tc>
        <w:tc>
          <w:tcPr>
            <w:tcW w:w="7200" w:type="dxa"/>
          </w:tcPr>
          <w:p w14:paraId="2A76F871" w14:textId="4F9463DE" w:rsidR="007F61AB" w:rsidRDefault="007F61AB" w:rsidP="007F61AB">
            <w:pPr>
              <w:pStyle w:val="10"/>
              <w:ind w:firstLine="0"/>
              <w:rPr>
                <w:b/>
                <w:sz w:val="24"/>
                <w:szCs w:val="24"/>
                <w:lang w:val="en-US"/>
              </w:rPr>
            </w:pPr>
            <w:proofErr w:type="spellStart"/>
            <w:r w:rsidRPr="00B3001B">
              <w:rPr>
                <w:sz w:val="24"/>
                <w:szCs w:val="24"/>
                <w:lang w:val="en-US"/>
              </w:rPr>
              <w:t>один</w:t>
            </w:r>
            <w:proofErr w:type="spellEnd"/>
            <w:r w:rsidRPr="00B3001B">
              <w:rPr>
                <w:sz w:val="24"/>
                <w:szCs w:val="24"/>
                <w:lang w:val="en-US"/>
              </w:rPr>
              <w:t xml:space="preserve"> </w:t>
            </w:r>
            <w:proofErr w:type="spellStart"/>
            <w:r w:rsidRPr="00B3001B">
              <w:rPr>
                <w:sz w:val="24"/>
                <w:szCs w:val="24"/>
                <w:lang w:val="en-US"/>
              </w:rPr>
              <w:t>лот</w:t>
            </w:r>
            <w:proofErr w:type="spellEnd"/>
          </w:p>
        </w:tc>
      </w:tr>
      <w:tr w:rsidR="00856650" w:rsidRPr="00F86FAA" w14:paraId="2E144321" w14:textId="77777777" w:rsidTr="004D6B74">
        <w:tc>
          <w:tcPr>
            <w:tcW w:w="426" w:type="dxa"/>
          </w:tcPr>
          <w:p w14:paraId="14A762B6" w14:textId="77777777" w:rsidR="00856650" w:rsidRPr="00F86FAA" w:rsidRDefault="00856650" w:rsidP="00E47C4C">
            <w:pPr>
              <w:pStyle w:val="10"/>
              <w:ind w:left="-57" w:right="-108" w:firstLine="0"/>
              <w:rPr>
                <w:b/>
                <w:sz w:val="24"/>
                <w:szCs w:val="24"/>
              </w:rPr>
            </w:pPr>
            <w:r>
              <w:rPr>
                <w:b/>
                <w:sz w:val="24"/>
                <w:szCs w:val="24"/>
              </w:rPr>
              <w:t>11.</w:t>
            </w:r>
          </w:p>
        </w:tc>
        <w:tc>
          <w:tcPr>
            <w:tcW w:w="2126" w:type="dxa"/>
          </w:tcPr>
          <w:p w14:paraId="74829922" w14:textId="77777777" w:rsidR="00856650" w:rsidRPr="00F86FAA" w:rsidRDefault="00856650" w:rsidP="007043AB">
            <w:pPr>
              <w:pStyle w:val="Default"/>
              <w:rPr>
                <w:b/>
                <w:color w:val="auto"/>
              </w:rPr>
            </w:pPr>
            <w:r>
              <w:rPr>
                <w:b/>
                <w:color w:val="auto"/>
              </w:rPr>
              <w:t>Официальный язык</w:t>
            </w:r>
          </w:p>
        </w:tc>
        <w:tc>
          <w:tcPr>
            <w:tcW w:w="7200" w:type="dxa"/>
          </w:tcPr>
          <w:p w14:paraId="5139B652" w14:textId="77777777" w:rsidR="00446224" w:rsidRPr="002C4B07" w:rsidRDefault="00FC4F88">
            <w:pPr>
              <w:pStyle w:val="aff1"/>
              <w:jc w:val="both"/>
              <w:rPr>
                <w:sz w:val="24"/>
                <w:szCs w:val="24"/>
              </w:rPr>
            </w:pPr>
            <w:r w:rsidRPr="002C4B07">
              <w:rPr>
                <w:sz w:val="24"/>
                <w:szCs w:val="24"/>
              </w:rPr>
              <w:t xml:space="preserve">Русский язык. Вся переписка, связанная с проведением </w:t>
            </w:r>
            <w:proofErr w:type="gramStart"/>
            <w:r w:rsidRPr="002C4B07">
              <w:rPr>
                <w:sz w:val="24"/>
                <w:szCs w:val="24"/>
              </w:rPr>
              <w:t>Открытого конкурса</w:t>
            </w:r>
            <w:proofErr w:type="gramEnd"/>
            <w:r w:rsidRPr="002C4B07">
              <w:rPr>
                <w:sz w:val="24"/>
                <w:szCs w:val="24"/>
              </w:rPr>
              <w:t xml:space="preserve"> ведется на русском языке.</w:t>
            </w:r>
          </w:p>
        </w:tc>
      </w:tr>
      <w:tr w:rsidR="00856650" w:rsidRPr="00F86FAA" w14:paraId="06767D86" w14:textId="77777777" w:rsidTr="004D6B74">
        <w:tc>
          <w:tcPr>
            <w:tcW w:w="426" w:type="dxa"/>
          </w:tcPr>
          <w:p w14:paraId="5A600C93" w14:textId="77777777" w:rsidR="00856650" w:rsidRPr="00F86FAA" w:rsidRDefault="00856650" w:rsidP="00E47C4C">
            <w:pPr>
              <w:pStyle w:val="10"/>
              <w:ind w:left="-57" w:right="-108" w:firstLine="0"/>
              <w:rPr>
                <w:b/>
                <w:sz w:val="24"/>
                <w:szCs w:val="24"/>
              </w:rPr>
            </w:pPr>
            <w:r>
              <w:rPr>
                <w:b/>
                <w:sz w:val="24"/>
                <w:szCs w:val="24"/>
              </w:rPr>
              <w:t>12.</w:t>
            </w:r>
          </w:p>
        </w:tc>
        <w:tc>
          <w:tcPr>
            <w:tcW w:w="2126" w:type="dxa"/>
          </w:tcPr>
          <w:p w14:paraId="31CF3719" w14:textId="77777777" w:rsidR="00856650" w:rsidRPr="00F86FAA" w:rsidRDefault="00856650" w:rsidP="007043AB">
            <w:pPr>
              <w:pStyle w:val="Default"/>
              <w:rPr>
                <w:b/>
                <w:color w:val="auto"/>
              </w:rPr>
            </w:pPr>
            <w:r>
              <w:rPr>
                <w:b/>
                <w:color w:val="auto"/>
              </w:rPr>
              <w:t>Валюта Открытого конкурса</w:t>
            </w:r>
          </w:p>
        </w:tc>
        <w:tc>
          <w:tcPr>
            <w:tcW w:w="7200" w:type="dxa"/>
          </w:tcPr>
          <w:p w14:paraId="75818FCC" w14:textId="6696276C" w:rsidR="00446224" w:rsidRPr="00D8459D" w:rsidRDefault="00D8459D">
            <w:pPr>
              <w:pStyle w:val="10"/>
              <w:ind w:firstLine="0"/>
              <w:jc w:val="left"/>
              <w:rPr>
                <w:b/>
                <w:sz w:val="24"/>
                <w:szCs w:val="24"/>
                <w:highlight w:val="yellow"/>
              </w:rPr>
            </w:pPr>
            <w:r w:rsidRPr="00D8459D">
              <w:rPr>
                <w:rFonts w:eastAsia="Times New Roman"/>
                <w:sz w:val="24"/>
                <w:szCs w:val="24"/>
              </w:rPr>
              <w:t>Рубли Российской Федерации, Китайские юани</w:t>
            </w:r>
          </w:p>
        </w:tc>
      </w:tr>
      <w:tr w:rsidR="007F61AB" w:rsidRPr="00F86FAA" w14:paraId="6D382D6D" w14:textId="77777777" w:rsidTr="004D6B74">
        <w:tc>
          <w:tcPr>
            <w:tcW w:w="426" w:type="dxa"/>
          </w:tcPr>
          <w:p w14:paraId="0ABA2D43" w14:textId="77777777" w:rsidR="007F61AB" w:rsidRPr="00F86FAA" w:rsidRDefault="007F61AB" w:rsidP="007F61AB">
            <w:pPr>
              <w:pStyle w:val="10"/>
              <w:ind w:left="-57" w:right="-108" w:firstLine="0"/>
              <w:rPr>
                <w:b/>
                <w:sz w:val="24"/>
                <w:szCs w:val="24"/>
              </w:rPr>
            </w:pPr>
            <w:r>
              <w:rPr>
                <w:b/>
                <w:sz w:val="24"/>
                <w:szCs w:val="24"/>
              </w:rPr>
              <w:t>13.</w:t>
            </w:r>
          </w:p>
        </w:tc>
        <w:tc>
          <w:tcPr>
            <w:tcW w:w="2126" w:type="dxa"/>
          </w:tcPr>
          <w:p w14:paraId="236723EE" w14:textId="77777777" w:rsidR="007F61AB" w:rsidRPr="00F86FAA" w:rsidRDefault="007F61AB" w:rsidP="007F61AB">
            <w:pPr>
              <w:pStyle w:val="Default"/>
              <w:rPr>
                <w:b/>
                <w:color w:val="auto"/>
              </w:rPr>
            </w:pPr>
            <w:r>
              <w:rPr>
                <w:b/>
                <w:color w:val="auto"/>
              </w:rPr>
              <w:t>Форма, сроки и порядок оплаты за поставку товаров, выполнения работ, оказания услуг</w:t>
            </w:r>
          </w:p>
        </w:tc>
        <w:tc>
          <w:tcPr>
            <w:tcW w:w="7200" w:type="dxa"/>
          </w:tcPr>
          <w:p w14:paraId="5512658A" w14:textId="77777777" w:rsidR="007F61AB" w:rsidRPr="00B3001B" w:rsidRDefault="007F61AB" w:rsidP="00D60A23">
            <w:pPr>
              <w:pStyle w:val="10"/>
              <w:ind w:firstLine="397"/>
              <w:rPr>
                <w:sz w:val="24"/>
                <w:szCs w:val="24"/>
              </w:rPr>
            </w:pPr>
            <w:r w:rsidRPr="00B3001B">
              <w:rPr>
                <w:sz w:val="24"/>
                <w:szCs w:val="24"/>
              </w:rPr>
              <w:t xml:space="preserve">Оплата Товара: </w:t>
            </w:r>
          </w:p>
          <w:p w14:paraId="3DCE4962" w14:textId="77777777" w:rsidR="007F61AB" w:rsidRPr="00B3001B" w:rsidRDefault="007F61AB" w:rsidP="00D60A23">
            <w:pPr>
              <w:pStyle w:val="10"/>
              <w:ind w:firstLine="397"/>
              <w:rPr>
                <w:sz w:val="24"/>
                <w:szCs w:val="24"/>
              </w:rPr>
            </w:pPr>
            <w:r w:rsidRPr="00B3001B">
              <w:rPr>
                <w:sz w:val="24"/>
                <w:szCs w:val="24"/>
              </w:rPr>
              <w:t xml:space="preserve">Оплата осуществляется в безналичной форме путем перечисления средств на счет контрагента.           </w:t>
            </w:r>
          </w:p>
          <w:p w14:paraId="2DE1FDCF" w14:textId="77777777" w:rsidR="007F61AB" w:rsidRPr="00B3001B" w:rsidRDefault="007F61AB" w:rsidP="00D60A23">
            <w:pPr>
              <w:pStyle w:val="10"/>
              <w:ind w:firstLine="397"/>
              <w:rPr>
                <w:sz w:val="24"/>
                <w:szCs w:val="24"/>
              </w:rPr>
            </w:pPr>
            <w:r w:rsidRPr="00B3001B">
              <w:rPr>
                <w:sz w:val="24"/>
                <w:szCs w:val="24"/>
              </w:rPr>
              <w:t xml:space="preserve">Предусмотрено авансирование в размере не более 75 % от цены Товара.                     </w:t>
            </w:r>
          </w:p>
          <w:p w14:paraId="51D2B36F" w14:textId="77777777" w:rsidR="007F61AB" w:rsidRPr="00B3001B" w:rsidRDefault="007F61AB" w:rsidP="00D60A23">
            <w:pPr>
              <w:pStyle w:val="10"/>
              <w:ind w:firstLine="397"/>
              <w:rPr>
                <w:sz w:val="24"/>
                <w:szCs w:val="24"/>
              </w:rPr>
            </w:pPr>
            <w:r w:rsidRPr="00B3001B">
              <w:rPr>
                <w:sz w:val="24"/>
                <w:szCs w:val="24"/>
              </w:rPr>
              <w:t xml:space="preserve">Авансовый платеж осуществляется в течение 10 календарных дней с даты предоставления банковской гарантии на возврат авансового платежа.  </w:t>
            </w:r>
            <w:r w:rsidRPr="00B3001B">
              <w:rPr>
                <w:sz w:val="24"/>
                <w:szCs w:val="24"/>
              </w:rPr>
              <w:tab/>
              <w:t xml:space="preserve">          В случае указания участником-резидентом Российской Федерации  цены Товара в иностранной валюте (китайские юани) авансовый и окончательный платежи осуществляются в рублях Российской Федерации  по курсу, установленному Центральным Банком Российской Федерации на день платежа, но не превышающему более чем на 10% курс, установленный Центральным Банком Российской Федерации на дату заключения договора.           </w:t>
            </w:r>
          </w:p>
          <w:p w14:paraId="1B3A7CDF" w14:textId="77777777" w:rsidR="007F61AB" w:rsidRPr="00B3001B" w:rsidRDefault="007F61AB" w:rsidP="00D60A23">
            <w:pPr>
              <w:pStyle w:val="10"/>
              <w:ind w:firstLine="397"/>
              <w:rPr>
                <w:sz w:val="24"/>
                <w:szCs w:val="24"/>
              </w:rPr>
            </w:pPr>
            <w:r w:rsidRPr="00B3001B">
              <w:rPr>
                <w:sz w:val="24"/>
                <w:szCs w:val="24"/>
              </w:rPr>
              <w:t xml:space="preserve">Окончательный платеж за поставленный Товар, осуществляется в течение 30 (тридцати) календарных дней с даты подписания сторонами Акта приема-передачи Товара, или универсального передаточного документа (далее – УПД), или товарной накладной (форма № ТОРГ–12) на основании выставленного Исполнителем счета.            </w:t>
            </w:r>
          </w:p>
          <w:p w14:paraId="2DD53ECB" w14:textId="77777777" w:rsidR="007F61AB" w:rsidRPr="00B3001B" w:rsidRDefault="007F61AB" w:rsidP="00D60A23">
            <w:pPr>
              <w:pStyle w:val="10"/>
              <w:ind w:firstLine="397"/>
              <w:rPr>
                <w:sz w:val="24"/>
                <w:szCs w:val="24"/>
              </w:rPr>
            </w:pPr>
            <w:r w:rsidRPr="00B3001B">
              <w:rPr>
                <w:sz w:val="24"/>
                <w:szCs w:val="24"/>
              </w:rPr>
              <w:t xml:space="preserve">Оплата работ:                         </w:t>
            </w:r>
          </w:p>
          <w:p w14:paraId="69834D45" w14:textId="68D6CC08" w:rsidR="007F61AB" w:rsidRDefault="007F61AB" w:rsidP="00D60A23">
            <w:pPr>
              <w:pStyle w:val="10"/>
              <w:ind w:firstLine="397"/>
              <w:rPr>
                <w:sz w:val="24"/>
                <w:szCs w:val="24"/>
              </w:rPr>
            </w:pPr>
            <w:r w:rsidRPr="00B3001B">
              <w:rPr>
                <w:sz w:val="24"/>
                <w:szCs w:val="24"/>
              </w:rPr>
              <w:t>Оплата Работ производится в течение 30 (Тридцати) календарных дней с даты подписания сторонами акта сдачи-приемки выполненных работ, составленный по форме Приложения № 6 к проекту договора (приложение № 5 к документации о закупке) или универсального передаточного документа (далее УПД) на основании счета, счета-фактуры Исполнителя.</w:t>
            </w:r>
          </w:p>
        </w:tc>
      </w:tr>
      <w:tr w:rsidR="00FC4F88" w:rsidRPr="00F86FAA" w14:paraId="28EDB661" w14:textId="77777777" w:rsidTr="004D6B74">
        <w:tc>
          <w:tcPr>
            <w:tcW w:w="426" w:type="dxa"/>
          </w:tcPr>
          <w:p w14:paraId="1F3394E1" w14:textId="77777777" w:rsidR="00FC4F88" w:rsidRPr="00F86FAA" w:rsidRDefault="00FC4F88" w:rsidP="00FC4F88">
            <w:pPr>
              <w:pStyle w:val="10"/>
              <w:ind w:left="-57" w:right="-108" w:firstLine="0"/>
              <w:rPr>
                <w:b/>
                <w:sz w:val="24"/>
                <w:szCs w:val="24"/>
              </w:rPr>
            </w:pPr>
            <w:r>
              <w:rPr>
                <w:b/>
                <w:sz w:val="24"/>
                <w:szCs w:val="24"/>
              </w:rPr>
              <w:lastRenderedPageBreak/>
              <w:t>14.</w:t>
            </w:r>
          </w:p>
        </w:tc>
        <w:tc>
          <w:tcPr>
            <w:tcW w:w="2126" w:type="dxa"/>
          </w:tcPr>
          <w:p w14:paraId="18E32CF8" w14:textId="77777777" w:rsidR="00FC4F88" w:rsidRPr="00F86FAA" w:rsidRDefault="00FC4F88" w:rsidP="00FC4F88">
            <w:pPr>
              <w:pStyle w:val="Default"/>
              <w:rPr>
                <w:b/>
                <w:color w:val="auto"/>
              </w:rPr>
            </w:pPr>
            <w:r>
              <w:rPr>
                <w:b/>
                <w:color w:val="auto"/>
              </w:rPr>
              <w:t xml:space="preserve">Срок (период), условия и место </w:t>
            </w:r>
            <w:r>
              <w:rPr>
                <w:b/>
              </w:rPr>
              <w:t xml:space="preserve">поставки товаров, </w:t>
            </w:r>
            <w:r>
              <w:rPr>
                <w:b/>
                <w:color w:val="auto"/>
              </w:rPr>
              <w:t xml:space="preserve">выполнения </w:t>
            </w:r>
            <w:r>
              <w:rPr>
                <w:b/>
              </w:rPr>
              <w:t>работ, оказания услуг</w:t>
            </w:r>
          </w:p>
        </w:tc>
        <w:tc>
          <w:tcPr>
            <w:tcW w:w="7200" w:type="dxa"/>
          </w:tcPr>
          <w:p w14:paraId="7721720B" w14:textId="796457A2" w:rsidR="007F61AB" w:rsidRDefault="007F61AB" w:rsidP="007F61AB">
            <w:pPr>
              <w:pStyle w:val="Default"/>
              <w:jc w:val="both"/>
              <w:rPr>
                <w:color w:val="auto"/>
              </w:rPr>
            </w:pPr>
            <w:r w:rsidRPr="00B3001B">
              <w:rPr>
                <w:b/>
                <w:bCs/>
                <w:color w:val="auto"/>
              </w:rPr>
              <w:t xml:space="preserve">Срок </w:t>
            </w:r>
            <w:r w:rsidRPr="00B3001B">
              <w:rPr>
                <w:b/>
                <w:color w:val="auto"/>
              </w:rPr>
              <w:t>поставки товаров, выполнения работ, оказания услуг и т.д.</w:t>
            </w:r>
            <w:r w:rsidRPr="00B3001B">
              <w:rPr>
                <w:b/>
                <w:bCs/>
                <w:color w:val="auto"/>
              </w:rPr>
              <w:t>:</w:t>
            </w:r>
            <w:r w:rsidRPr="007F61AB">
              <w:rPr>
                <w:b/>
                <w:bCs/>
                <w:color w:val="auto"/>
              </w:rPr>
              <w:t xml:space="preserve"> </w:t>
            </w:r>
            <w:r w:rsidRPr="007F61AB">
              <w:rPr>
                <w:color w:val="auto"/>
              </w:rPr>
              <w:t>Товар должен быть поставлен не позднее 120 (ста двадцати) календарных дней с даты подписания договора</w:t>
            </w:r>
            <w:r w:rsidR="00715893" w:rsidRPr="00D60A23">
              <w:rPr>
                <w:color w:val="auto"/>
              </w:rPr>
              <w:t>/</w:t>
            </w:r>
          </w:p>
          <w:p w14:paraId="1982C9B4" w14:textId="49BC89E9" w:rsidR="00715893" w:rsidRPr="00715893" w:rsidRDefault="00715893" w:rsidP="007F61AB">
            <w:pPr>
              <w:pStyle w:val="Default"/>
              <w:jc w:val="both"/>
              <w:rPr>
                <w:color w:val="auto"/>
              </w:rPr>
            </w:pPr>
            <w:r w:rsidRPr="00D60A23">
              <w:rPr>
                <w:b/>
                <w:color w:val="auto"/>
              </w:rPr>
              <w:t xml:space="preserve">Срок </w:t>
            </w:r>
            <w:r w:rsidR="00092615" w:rsidRPr="00D60A23">
              <w:rPr>
                <w:b/>
                <w:color w:val="auto"/>
              </w:rPr>
              <w:t>(период) выполнения работ:</w:t>
            </w:r>
            <w:r w:rsidR="00092615">
              <w:rPr>
                <w:color w:val="auto"/>
              </w:rPr>
              <w:t xml:space="preserve"> </w:t>
            </w:r>
            <w:r w:rsidR="001B5F2D" w:rsidRPr="001B5F2D">
              <w:rPr>
                <w:color w:val="auto"/>
              </w:rPr>
              <w:t>Выполнение работ по ТО, ТР начинается с даты подписания Акта приема Товара на обслуживание и до окончания гарантийного срока на Товар.</w:t>
            </w:r>
          </w:p>
          <w:p w14:paraId="19107F3B" w14:textId="52A1FBCE" w:rsidR="00FC4F88" w:rsidRPr="007F61AB" w:rsidRDefault="007F61AB" w:rsidP="007F61AB">
            <w:pPr>
              <w:pStyle w:val="10"/>
              <w:ind w:firstLine="0"/>
              <w:rPr>
                <w:sz w:val="24"/>
                <w:szCs w:val="24"/>
              </w:rPr>
            </w:pPr>
            <w:r w:rsidRPr="007F61AB">
              <w:rPr>
                <w:b/>
                <w:bCs/>
                <w:sz w:val="24"/>
                <w:szCs w:val="24"/>
              </w:rPr>
              <w:t xml:space="preserve">Место </w:t>
            </w:r>
            <w:r w:rsidRPr="007F61AB">
              <w:rPr>
                <w:b/>
                <w:sz w:val="24"/>
                <w:szCs w:val="24"/>
              </w:rPr>
              <w:t xml:space="preserve">поставки товаров, выполнения работ, оказания услуг и </w:t>
            </w:r>
            <w:proofErr w:type="gramStart"/>
            <w:r w:rsidRPr="007F61AB">
              <w:rPr>
                <w:b/>
                <w:sz w:val="24"/>
                <w:szCs w:val="24"/>
              </w:rPr>
              <w:t>т.д.:</w:t>
            </w:r>
            <w:r w:rsidRPr="007F61AB">
              <w:rPr>
                <w:sz w:val="24"/>
                <w:szCs w:val="24"/>
              </w:rPr>
              <w:t>.:</w:t>
            </w:r>
            <w:proofErr w:type="gramEnd"/>
            <w:r w:rsidRPr="007F61AB">
              <w:rPr>
                <w:sz w:val="24"/>
                <w:szCs w:val="24"/>
              </w:rPr>
              <w:t xml:space="preserve"> 674650, Российская Федерация, Забайкальский край, Забайкальский район, </w:t>
            </w:r>
            <w:proofErr w:type="spellStart"/>
            <w:r w:rsidRPr="007F61AB">
              <w:rPr>
                <w:sz w:val="24"/>
                <w:szCs w:val="24"/>
              </w:rPr>
              <w:t>пгт</w:t>
            </w:r>
            <w:proofErr w:type="spellEnd"/>
            <w:r w:rsidRPr="007F61AB">
              <w:rPr>
                <w:sz w:val="24"/>
                <w:szCs w:val="24"/>
              </w:rPr>
              <w:t>. Забайкальск, ул. 1 Мая, д.7</w:t>
            </w:r>
          </w:p>
        </w:tc>
      </w:tr>
      <w:tr w:rsidR="007F61AB" w:rsidRPr="00F86FAA" w14:paraId="21F719B2" w14:textId="77777777" w:rsidTr="004D6B74">
        <w:tc>
          <w:tcPr>
            <w:tcW w:w="426" w:type="dxa"/>
          </w:tcPr>
          <w:p w14:paraId="427A66B4" w14:textId="77777777" w:rsidR="007F61AB" w:rsidRPr="00F86FAA" w:rsidRDefault="007F61AB" w:rsidP="007F61AB">
            <w:pPr>
              <w:pStyle w:val="10"/>
              <w:ind w:left="-57" w:right="-108" w:firstLine="0"/>
              <w:rPr>
                <w:b/>
                <w:sz w:val="24"/>
                <w:szCs w:val="24"/>
              </w:rPr>
            </w:pPr>
            <w:r>
              <w:rPr>
                <w:b/>
                <w:sz w:val="24"/>
                <w:szCs w:val="24"/>
              </w:rPr>
              <w:t>15.</w:t>
            </w:r>
          </w:p>
        </w:tc>
        <w:tc>
          <w:tcPr>
            <w:tcW w:w="2126" w:type="dxa"/>
          </w:tcPr>
          <w:p w14:paraId="6CC2DB75" w14:textId="77777777" w:rsidR="007F61AB" w:rsidRPr="00F86FAA" w:rsidRDefault="007F61AB" w:rsidP="007F61AB">
            <w:pPr>
              <w:pStyle w:val="Default"/>
              <w:rPr>
                <w:b/>
                <w:color w:val="auto"/>
              </w:rPr>
            </w:pPr>
            <w:r>
              <w:rPr>
                <w:b/>
                <w:color w:val="auto"/>
              </w:rPr>
              <w:t>Состав и количество (объем) товаров, работ, услуг</w:t>
            </w:r>
          </w:p>
        </w:tc>
        <w:tc>
          <w:tcPr>
            <w:tcW w:w="7200" w:type="dxa"/>
          </w:tcPr>
          <w:p w14:paraId="0A6A1011" w14:textId="1711AD23" w:rsidR="007F61AB" w:rsidRDefault="007F61AB" w:rsidP="007F61AB">
            <w:pPr>
              <w:pStyle w:val="10"/>
              <w:ind w:firstLine="0"/>
              <w:rPr>
                <w:sz w:val="24"/>
                <w:szCs w:val="24"/>
              </w:rPr>
            </w:pPr>
            <w:r w:rsidRPr="00B3001B">
              <w:rPr>
                <w:sz w:val="24"/>
                <w:szCs w:val="24"/>
              </w:rPr>
              <w:t>Состав и объем определен в разделе 4 «Техническое задание» документации о закупке.</w:t>
            </w:r>
          </w:p>
        </w:tc>
      </w:tr>
      <w:tr w:rsidR="00FC4F88" w:rsidRPr="00F86FAA" w14:paraId="71D67238" w14:textId="77777777" w:rsidTr="004D6B74">
        <w:tc>
          <w:tcPr>
            <w:tcW w:w="426" w:type="dxa"/>
          </w:tcPr>
          <w:p w14:paraId="1FA17A03" w14:textId="77777777" w:rsidR="00FC4F88" w:rsidRPr="00F86FAA" w:rsidRDefault="00FC4F88" w:rsidP="00FC4F88">
            <w:pPr>
              <w:pStyle w:val="10"/>
              <w:ind w:left="-57" w:right="-108" w:firstLine="0"/>
              <w:rPr>
                <w:b/>
                <w:sz w:val="24"/>
                <w:szCs w:val="24"/>
              </w:rPr>
            </w:pPr>
            <w:r>
              <w:rPr>
                <w:b/>
                <w:sz w:val="24"/>
                <w:szCs w:val="24"/>
              </w:rPr>
              <w:t>16.</w:t>
            </w:r>
          </w:p>
        </w:tc>
        <w:tc>
          <w:tcPr>
            <w:tcW w:w="2126" w:type="dxa"/>
          </w:tcPr>
          <w:p w14:paraId="10D28F59" w14:textId="77777777" w:rsidR="00FC4F88" w:rsidRPr="00F86FAA" w:rsidRDefault="00FC4F88" w:rsidP="00FC4F88">
            <w:pPr>
              <w:pStyle w:val="Default"/>
              <w:rPr>
                <w:b/>
                <w:color w:val="auto"/>
              </w:rPr>
            </w:pPr>
            <w:r>
              <w:rPr>
                <w:b/>
                <w:color w:val="auto"/>
              </w:rPr>
              <w:t>Информация о товаре, работе, услуге</w:t>
            </w:r>
          </w:p>
        </w:tc>
        <w:tc>
          <w:tcPr>
            <w:tcW w:w="7200" w:type="dxa"/>
          </w:tcPr>
          <w:tbl>
            <w:tblPr>
              <w:tblW w:w="975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9752"/>
            </w:tblGrid>
            <w:tr w:rsidR="007F61AB" w:rsidRPr="00B3001B" w14:paraId="1F611805" w14:textId="77777777" w:rsidTr="007F61AB">
              <w:tc>
                <w:tcPr>
                  <w:tcW w:w="7200" w:type="dxa"/>
                </w:tcPr>
                <w:tbl>
                  <w:tblPr>
                    <w:tblpPr w:leftFromText="180" w:rightFromText="180" w:vertAnchor="text" w:horzAnchor="margin" w:tblpY="276"/>
                    <w:tblOverlap w:val="never"/>
                    <w:tblW w:w="694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34"/>
                    <w:gridCol w:w="1446"/>
                    <w:gridCol w:w="1417"/>
                    <w:gridCol w:w="1134"/>
                    <w:gridCol w:w="1276"/>
                    <w:gridCol w:w="1134"/>
                  </w:tblGrid>
                  <w:tr w:rsidR="007F61AB" w:rsidRPr="00B3001B" w14:paraId="64997EFB" w14:textId="77777777" w:rsidTr="007F61AB">
                    <w:tc>
                      <w:tcPr>
                        <w:tcW w:w="534" w:type="dxa"/>
                        <w:tcBorders>
                          <w:top w:val="single" w:sz="4" w:space="0" w:color="auto"/>
                          <w:left w:val="single" w:sz="4" w:space="0" w:color="auto"/>
                          <w:bottom w:val="single" w:sz="4" w:space="0" w:color="auto"/>
                          <w:right w:val="single" w:sz="4" w:space="0" w:color="auto"/>
                        </w:tcBorders>
                        <w:hideMark/>
                      </w:tcPr>
                      <w:p w14:paraId="4E04732C" w14:textId="77777777" w:rsidR="007F61AB" w:rsidRPr="00B3001B" w:rsidRDefault="007F61AB" w:rsidP="007F61AB">
                        <w:pPr>
                          <w:snapToGrid w:val="0"/>
                          <w:rPr>
                            <w:sz w:val="20"/>
                            <w:szCs w:val="20"/>
                          </w:rPr>
                        </w:pPr>
                        <w:r w:rsidRPr="00B3001B">
                          <w:rPr>
                            <w:sz w:val="20"/>
                            <w:szCs w:val="20"/>
                          </w:rPr>
                          <w:t xml:space="preserve">№ </w:t>
                        </w:r>
                      </w:p>
                      <w:p w14:paraId="1BC335FB" w14:textId="77777777" w:rsidR="007F61AB" w:rsidRPr="00B3001B" w:rsidRDefault="007F61AB" w:rsidP="007F61AB">
                        <w:pPr>
                          <w:snapToGrid w:val="0"/>
                          <w:rPr>
                            <w:sz w:val="20"/>
                            <w:szCs w:val="20"/>
                          </w:rPr>
                        </w:pPr>
                        <w:r w:rsidRPr="00B3001B">
                          <w:rPr>
                            <w:sz w:val="20"/>
                            <w:szCs w:val="20"/>
                          </w:rPr>
                          <w:t>п/п</w:t>
                        </w:r>
                      </w:p>
                    </w:tc>
                    <w:tc>
                      <w:tcPr>
                        <w:tcW w:w="1446" w:type="dxa"/>
                        <w:tcBorders>
                          <w:top w:val="single" w:sz="4" w:space="0" w:color="auto"/>
                          <w:left w:val="single" w:sz="4" w:space="0" w:color="auto"/>
                          <w:bottom w:val="single" w:sz="4" w:space="0" w:color="auto"/>
                          <w:right w:val="single" w:sz="4" w:space="0" w:color="auto"/>
                        </w:tcBorders>
                        <w:hideMark/>
                      </w:tcPr>
                      <w:p w14:paraId="2AFA8D3D" w14:textId="77777777" w:rsidR="007F61AB" w:rsidRPr="00B3001B" w:rsidRDefault="007F61AB" w:rsidP="007F61AB">
                        <w:pPr>
                          <w:snapToGrid w:val="0"/>
                          <w:ind w:left="-80" w:right="-108"/>
                          <w:rPr>
                            <w:sz w:val="20"/>
                            <w:szCs w:val="20"/>
                          </w:rPr>
                        </w:pPr>
                        <w:r w:rsidRPr="00B3001B">
                          <w:rPr>
                            <w:sz w:val="20"/>
                            <w:szCs w:val="20"/>
                          </w:rPr>
                          <w:t>Классификация по ОКПД 2</w:t>
                        </w:r>
                      </w:p>
                    </w:tc>
                    <w:tc>
                      <w:tcPr>
                        <w:tcW w:w="1417" w:type="dxa"/>
                        <w:tcBorders>
                          <w:top w:val="single" w:sz="4" w:space="0" w:color="auto"/>
                          <w:left w:val="single" w:sz="4" w:space="0" w:color="auto"/>
                          <w:bottom w:val="single" w:sz="4" w:space="0" w:color="auto"/>
                          <w:right w:val="single" w:sz="4" w:space="0" w:color="auto"/>
                        </w:tcBorders>
                        <w:hideMark/>
                      </w:tcPr>
                      <w:p w14:paraId="690939B2" w14:textId="77777777" w:rsidR="007F61AB" w:rsidRPr="00B3001B" w:rsidRDefault="007F61AB" w:rsidP="007F61AB">
                        <w:pPr>
                          <w:snapToGrid w:val="0"/>
                          <w:ind w:left="-51" w:right="-85"/>
                          <w:rPr>
                            <w:sz w:val="20"/>
                            <w:szCs w:val="20"/>
                          </w:rPr>
                        </w:pPr>
                        <w:r w:rsidRPr="00B3001B">
                          <w:rPr>
                            <w:sz w:val="20"/>
                            <w:szCs w:val="20"/>
                          </w:rPr>
                          <w:t>Классификация по ОКВЭД 2</w:t>
                        </w:r>
                      </w:p>
                    </w:tc>
                    <w:tc>
                      <w:tcPr>
                        <w:tcW w:w="1134" w:type="dxa"/>
                        <w:tcBorders>
                          <w:top w:val="single" w:sz="4" w:space="0" w:color="auto"/>
                          <w:left w:val="single" w:sz="4" w:space="0" w:color="auto"/>
                          <w:bottom w:val="single" w:sz="4" w:space="0" w:color="auto"/>
                          <w:right w:val="single" w:sz="4" w:space="0" w:color="auto"/>
                        </w:tcBorders>
                        <w:hideMark/>
                      </w:tcPr>
                      <w:p w14:paraId="21F74805" w14:textId="77777777" w:rsidR="007F61AB" w:rsidRPr="00B3001B" w:rsidRDefault="007F61AB" w:rsidP="007F61AB">
                        <w:pPr>
                          <w:snapToGrid w:val="0"/>
                          <w:ind w:left="-51" w:right="-108"/>
                          <w:rPr>
                            <w:sz w:val="20"/>
                            <w:szCs w:val="20"/>
                          </w:rPr>
                        </w:pPr>
                        <w:r w:rsidRPr="00B3001B">
                          <w:rPr>
                            <w:sz w:val="20"/>
                            <w:szCs w:val="20"/>
                          </w:rPr>
                          <w:t>Количество (объем)</w:t>
                        </w:r>
                      </w:p>
                    </w:tc>
                    <w:tc>
                      <w:tcPr>
                        <w:tcW w:w="1276" w:type="dxa"/>
                        <w:tcBorders>
                          <w:top w:val="single" w:sz="4" w:space="0" w:color="auto"/>
                          <w:left w:val="single" w:sz="4" w:space="0" w:color="auto"/>
                          <w:bottom w:val="single" w:sz="4" w:space="0" w:color="auto"/>
                          <w:right w:val="single" w:sz="4" w:space="0" w:color="auto"/>
                        </w:tcBorders>
                        <w:hideMark/>
                      </w:tcPr>
                      <w:p w14:paraId="26929FF1" w14:textId="77777777" w:rsidR="007F61AB" w:rsidRPr="00B3001B" w:rsidRDefault="007F61AB" w:rsidP="007F61AB">
                        <w:pPr>
                          <w:snapToGrid w:val="0"/>
                          <w:rPr>
                            <w:sz w:val="20"/>
                            <w:szCs w:val="20"/>
                          </w:rPr>
                        </w:pPr>
                        <w:r w:rsidRPr="00B3001B">
                          <w:rPr>
                            <w:sz w:val="20"/>
                            <w:szCs w:val="20"/>
                          </w:rPr>
                          <w:t>Единица измерения</w:t>
                        </w:r>
                      </w:p>
                    </w:tc>
                    <w:tc>
                      <w:tcPr>
                        <w:tcW w:w="1134" w:type="dxa"/>
                        <w:tcBorders>
                          <w:top w:val="single" w:sz="4" w:space="0" w:color="auto"/>
                          <w:left w:val="single" w:sz="4" w:space="0" w:color="auto"/>
                          <w:bottom w:val="single" w:sz="4" w:space="0" w:color="auto"/>
                          <w:right w:val="single" w:sz="4" w:space="0" w:color="auto"/>
                        </w:tcBorders>
                        <w:hideMark/>
                      </w:tcPr>
                      <w:p w14:paraId="620E95E6" w14:textId="77777777" w:rsidR="007F61AB" w:rsidRPr="00B3001B" w:rsidRDefault="007F61AB" w:rsidP="007F61AB">
                        <w:pPr>
                          <w:snapToGrid w:val="0"/>
                          <w:ind w:left="-57" w:right="85"/>
                          <w:rPr>
                            <w:sz w:val="20"/>
                            <w:szCs w:val="20"/>
                          </w:rPr>
                        </w:pPr>
                        <w:r w:rsidRPr="00B3001B">
                          <w:rPr>
                            <w:sz w:val="20"/>
                            <w:szCs w:val="20"/>
                          </w:rPr>
                          <w:t>Номер строки ПЗ</w:t>
                        </w:r>
                      </w:p>
                    </w:tc>
                  </w:tr>
                  <w:tr w:rsidR="007F61AB" w:rsidRPr="00B3001B" w14:paraId="1D3E0D25" w14:textId="77777777" w:rsidTr="007F61AB">
                    <w:tc>
                      <w:tcPr>
                        <w:tcW w:w="534" w:type="dxa"/>
                        <w:tcBorders>
                          <w:top w:val="single" w:sz="4" w:space="0" w:color="auto"/>
                          <w:left w:val="single" w:sz="4" w:space="0" w:color="auto"/>
                          <w:bottom w:val="single" w:sz="4" w:space="0" w:color="auto"/>
                          <w:right w:val="single" w:sz="4" w:space="0" w:color="auto"/>
                        </w:tcBorders>
                        <w:hideMark/>
                      </w:tcPr>
                      <w:p w14:paraId="6FA948A2" w14:textId="77777777" w:rsidR="007F61AB" w:rsidRPr="00B3001B" w:rsidRDefault="007F61AB" w:rsidP="007F61AB">
                        <w:pPr>
                          <w:tabs>
                            <w:tab w:val="left" w:pos="313"/>
                          </w:tabs>
                          <w:snapToGrid w:val="0"/>
                          <w:rPr>
                            <w:sz w:val="22"/>
                            <w:szCs w:val="22"/>
                          </w:rPr>
                        </w:pPr>
                        <w:r w:rsidRPr="00B3001B">
                          <w:rPr>
                            <w:sz w:val="22"/>
                            <w:szCs w:val="22"/>
                          </w:rPr>
                          <w:t>1.</w:t>
                        </w:r>
                      </w:p>
                    </w:tc>
                    <w:tc>
                      <w:tcPr>
                        <w:tcW w:w="1446" w:type="dxa"/>
                        <w:tcBorders>
                          <w:top w:val="single" w:sz="4" w:space="0" w:color="auto"/>
                          <w:left w:val="single" w:sz="4" w:space="0" w:color="auto"/>
                          <w:bottom w:val="single" w:sz="4" w:space="0" w:color="auto"/>
                          <w:right w:val="single" w:sz="4" w:space="0" w:color="auto"/>
                        </w:tcBorders>
                      </w:tcPr>
                      <w:p w14:paraId="4C546CCE" w14:textId="77777777" w:rsidR="007F61AB" w:rsidRPr="00B3001B" w:rsidRDefault="007F61AB" w:rsidP="007F61AB">
                        <w:pPr>
                          <w:snapToGrid w:val="0"/>
                          <w:rPr>
                            <w:sz w:val="22"/>
                            <w:szCs w:val="22"/>
                          </w:rPr>
                        </w:pPr>
                        <w:r w:rsidRPr="00B3001B">
                          <w:rPr>
                            <w:sz w:val="22"/>
                            <w:szCs w:val="22"/>
                          </w:rPr>
                          <w:t>28.22.18.390</w:t>
                        </w:r>
                      </w:p>
                    </w:tc>
                    <w:tc>
                      <w:tcPr>
                        <w:tcW w:w="1417" w:type="dxa"/>
                        <w:tcBorders>
                          <w:top w:val="single" w:sz="4" w:space="0" w:color="auto"/>
                          <w:left w:val="single" w:sz="4" w:space="0" w:color="auto"/>
                          <w:bottom w:val="single" w:sz="4" w:space="0" w:color="auto"/>
                          <w:right w:val="single" w:sz="4" w:space="0" w:color="auto"/>
                        </w:tcBorders>
                      </w:tcPr>
                      <w:p w14:paraId="5DDF01B6" w14:textId="77777777" w:rsidR="007F61AB" w:rsidRPr="00B3001B" w:rsidRDefault="007F61AB" w:rsidP="007F61AB">
                        <w:pPr>
                          <w:snapToGrid w:val="0"/>
                          <w:rPr>
                            <w:sz w:val="22"/>
                            <w:szCs w:val="22"/>
                          </w:rPr>
                        </w:pPr>
                        <w:r w:rsidRPr="00B3001B">
                          <w:rPr>
                            <w:sz w:val="22"/>
                            <w:szCs w:val="22"/>
                          </w:rPr>
                          <w:t>28.24</w:t>
                        </w:r>
                      </w:p>
                    </w:tc>
                    <w:tc>
                      <w:tcPr>
                        <w:tcW w:w="1134" w:type="dxa"/>
                        <w:tcBorders>
                          <w:top w:val="single" w:sz="4" w:space="0" w:color="auto"/>
                          <w:left w:val="single" w:sz="4" w:space="0" w:color="auto"/>
                          <w:bottom w:val="single" w:sz="4" w:space="0" w:color="auto"/>
                          <w:right w:val="single" w:sz="4" w:space="0" w:color="auto"/>
                        </w:tcBorders>
                      </w:tcPr>
                      <w:p w14:paraId="4F518C04" w14:textId="77777777" w:rsidR="007F61AB" w:rsidRPr="00B3001B" w:rsidRDefault="007F61AB" w:rsidP="007F61AB">
                        <w:pPr>
                          <w:snapToGrid w:val="0"/>
                          <w:rPr>
                            <w:sz w:val="22"/>
                            <w:szCs w:val="22"/>
                          </w:rPr>
                        </w:pPr>
                        <w:r w:rsidRPr="00B3001B">
                          <w:rPr>
                            <w:sz w:val="22"/>
                            <w:szCs w:val="22"/>
                          </w:rPr>
                          <w:t>2,00</w:t>
                        </w:r>
                      </w:p>
                    </w:tc>
                    <w:tc>
                      <w:tcPr>
                        <w:tcW w:w="1276" w:type="dxa"/>
                        <w:tcBorders>
                          <w:top w:val="single" w:sz="4" w:space="0" w:color="auto"/>
                          <w:left w:val="single" w:sz="4" w:space="0" w:color="auto"/>
                          <w:bottom w:val="single" w:sz="4" w:space="0" w:color="auto"/>
                          <w:right w:val="single" w:sz="4" w:space="0" w:color="auto"/>
                        </w:tcBorders>
                      </w:tcPr>
                      <w:p w14:paraId="06755AAF" w14:textId="77777777" w:rsidR="007F61AB" w:rsidRPr="00B3001B" w:rsidRDefault="007F61AB" w:rsidP="007F61AB">
                        <w:pPr>
                          <w:snapToGrid w:val="0"/>
                          <w:ind w:left="-68" w:right="-57"/>
                          <w:rPr>
                            <w:sz w:val="22"/>
                            <w:szCs w:val="22"/>
                          </w:rPr>
                        </w:pPr>
                        <w:r w:rsidRPr="00B3001B">
                          <w:rPr>
                            <w:sz w:val="22"/>
                            <w:szCs w:val="22"/>
                          </w:rPr>
                          <w:t>Штука</w:t>
                        </w:r>
                      </w:p>
                    </w:tc>
                    <w:tc>
                      <w:tcPr>
                        <w:tcW w:w="1134" w:type="dxa"/>
                        <w:tcBorders>
                          <w:top w:val="single" w:sz="4" w:space="0" w:color="auto"/>
                          <w:left w:val="single" w:sz="4" w:space="0" w:color="auto"/>
                          <w:bottom w:val="single" w:sz="4" w:space="0" w:color="auto"/>
                          <w:right w:val="single" w:sz="4" w:space="0" w:color="auto"/>
                        </w:tcBorders>
                        <w:hideMark/>
                      </w:tcPr>
                      <w:p w14:paraId="5F24AE42" w14:textId="77777777" w:rsidR="007F61AB" w:rsidRPr="00B3001B" w:rsidRDefault="007F61AB" w:rsidP="007F61AB">
                        <w:pPr>
                          <w:snapToGrid w:val="0"/>
                          <w:rPr>
                            <w:sz w:val="22"/>
                            <w:szCs w:val="22"/>
                          </w:rPr>
                        </w:pPr>
                        <w:r w:rsidRPr="00B3001B">
                          <w:rPr>
                            <w:sz w:val="22"/>
                            <w:szCs w:val="22"/>
                          </w:rPr>
                          <w:t>8</w:t>
                        </w:r>
                      </w:p>
                    </w:tc>
                  </w:tr>
                </w:tbl>
                <w:p w14:paraId="708AFEE2" w14:textId="77777777" w:rsidR="007F61AB" w:rsidRPr="00B3001B" w:rsidRDefault="007F61AB" w:rsidP="007F61AB"/>
              </w:tc>
            </w:tr>
          </w:tbl>
          <w:p w14:paraId="1E6A5F4B" w14:textId="77777777" w:rsidR="00FC4F88" w:rsidRDefault="00FC4F88" w:rsidP="00FC4F88"/>
        </w:tc>
      </w:tr>
      <w:tr w:rsidR="007F61AB" w:rsidRPr="00F86FAA" w14:paraId="0D7D3676" w14:textId="77777777" w:rsidTr="004D6B74">
        <w:tc>
          <w:tcPr>
            <w:tcW w:w="426" w:type="dxa"/>
          </w:tcPr>
          <w:p w14:paraId="4AE8D477" w14:textId="77777777" w:rsidR="007F61AB" w:rsidRPr="00F86FAA" w:rsidRDefault="007F61AB" w:rsidP="007F61AB">
            <w:pPr>
              <w:pStyle w:val="10"/>
              <w:ind w:left="-57" w:right="-108" w:firstLine="0"/>
              <w:rPr>
                <w:b/>
                <w:sz w:val="24"/>
                <w:szCs w:val="24"/>
              </w:rPr>
            </w:pPr>
            <w:r>
              <w:rPr>
                <w:b/>
                <w:sz w:val="24"/>
                <w:szCs w:val="24"/>
              </w:rPr>
              <w:t>17.</w:t>
            </w:r>
          </w:p>
        </w:tc>
        <w:tc>
          <w:tcPr>
            <w:tcW w:w="2126" w:type="dxa"/>
          </w:tcPr>
          <w:p w14:paraId="612BB876" w14:textId="77777777" w:rsidR="007F61AB" w:rsidRPr="00F86FAA" w:rsidRDefault="007F61AB" w:rsidP="007F61AB">
            <w:pPr>
              <w:pStyle w:val="aff4"/>
            </w:pPr>
            <w:r w:rsidRPr="007F61AB">
              <w:rPr>
                <w:rFonts w:eastAsia="Arial"/>
                <w:bCs w:val="0"/>
              </w:rPr>
              <w:t>Требования, предъявляемые к претендентам и Заявке на участие в Открытом конкурсе</w:t>
            </w:r>
            <w:r>
              <w:t xml:space="preserve"> </w:t>
            </w:r>
          </w:p>
        </w:tc>
        <w:tc>
          <w:tcPr>
            <w:tcW w:w="7200" w:type="dxa"/>
          </w:tcPr>
          <w:p w14:paraId="15ECD643" w14:textId="77777777" w:rsidR="007F61AB" w:rsidRPr="00B3001B" w:rsidRDefault="007F61AB" w:rsidP="00D60A23">
            <w:pPr>
              <w:pStyle w:val="affa"/>
              <w:numPr>
                <w:ilvl w:val="0"/>
                <w:numId w:val="14"/>
              </w:numPr>
              <w:ind w:left="0" w:firstLine="397"/>
              <w:jc w:val="both"/>
            </w:pPr>
            <w:r w:rsidRPr="00B3001B">
              <w:t>Помимо указанных в пунктах 2.1 и 2.2 настоящей документации о закупке требований к претенденту/участнику предъявляются следующие требования:</w:t>
            </w:r>
          </w:p>
          <w:p w14:paraId="39E48A81" w14:textId="77777777" w:rsidR="007F61AB" w:rsidRPr="00B3001B" w:rsidRDefault="007F61AB" w:rsidP="00D60A23">
            <w:pPr>
              <w:pStyle w:val="affa"/>
              <w:numPr>
                <w:ilvl w:val="1"/>
                <w:numId w:val="14"/>
              </w:numPr>
              <w:ind w:left="0" w:firstLine="397"/>
              <w:jc w:val="both"/>
            </w:pPr>
            <w:r w:rsidRPr="00B3001B">
              <w:t xml:space="preserve">деятельность участника не должна быть приостановлена в порядке, предусмотренном Кодексом Российской Федерации об административных правонарушениях, на день подачи Заявки; </w:t>
            </w:r>
          </w:p>
          <w:p w14:paraId="0FA23941" w14:textId="77777777" w:rsidR="007F61AB" w:rsidRPr="00B3001B" w:rsidRDefault="007F61AB" w:rsidP="00D60A23">
            <w:pPr>
              <w:pStyle w:val="affa"/>
              <w:numPr>
                <w:ilvl w:val="1"/>
                <w:numId w:val="14"/>
              </w:numPr>
              <w:ind w:left="0" w:firstLine="397"/>
              <w:jc w:val="both"/>
            </w:pPr>
            <w:r w:rsidRPr="00B3001B">
              <w:t xml:space="preserve">отсутствие за последние три года просроченной задолженности перед ПАО «ТрансКонтейнер», фактов невыполнения обязательств перед ПАО «ТрансКонтейнер» и причинения вреда имуществу ПАО «ТрансКонтейнер»; </w:t>
            </w:r>
          </w:p>
          <w:p w14:paraId="5D7B238A" w14:textId="77777777" w:rsidR="007F61AB" w:rsidRPr="00B3001B" w:rsidRDefault="007F61AB" w:rsidP="00D60A23">
            <w:pPr>
              <w:pStyle w:val="affa"/>
              <w:numPr>
                <w:ilvl w:val="1"/>
                <w:numId w:val="14"/>
              </w:numPr>
              <w:ind w:left="0" w:firstLine="397"/>
              <w:jc w:val="both"/>
            </w:pPr>
            <w:r w:rsidRPr="00B3001B">
              <w:t xml:space="preserve">наличие за 2019-2024 годы опыта поставки контейнерных перегружателей типа «ричстакер» предлагаемой претендентом марки в количестве не менее 3 (трех) единиц на территории Российской Федерации; </w:t>
            </w:r>
          </w:p>
          <w:p w14:paraId="580F566C" w14:textId="77777777" w:rsidR="007F61AB" w:rsidRPr="00B3001B" w:rsidRDefault="007F61AB" w:rsidP="00D60A23">
            <w:pPr>
              <w:pStyle w:val="affa"/>
              <w:numPr>
                <w:ilvl w:val="1"/>
                <w:numId w:val="14"/>
              </w:numPr>
              <w:ind w:left="0" w:firstLine="397"/>
              <w:jc w:val="both"/>
            </w:pPr>
            <w:r w:rsidRPr="00B3001B">
              <w:t xml:space="preserve">претендент должен являться производителем Товара, либо обладать правом поставки Товара, предоставленным производителем; </w:t>
            </w:r>
          </w:p>
          <w:p w14:paraId="5F735FA6" w14:textId="77777777" w:rsidR="007F61AB" w:rsidRPr="00B3001B" w:rsidRDefault="007F61AB" w:rsidP="00D60A23">
            <w:pPr>
              <w:pStyle w:val="affa"/>
              <w:numPr>
                <w:ilvl w:val="1"/>
                <w:numId w:val="14"/>
              </w:numPr>
              <w:ind w:left="0" w:firstLine="397"/>
              <w:jc w:val="both"/>
            </w:pPr>
            <w:r w:rsidRPr="00B3001B">
              <w:t>претендент должен выразить согласие на осуществление электронного документооборота (далее – ЭДО) с Заказчиком на условиях, изложенных в приложении № 11, 11а к проекту договора (Приложение 5 к документации о закупке).</w:t>
            </w:r>
          </w:p>
          <w:p w14:paraId="68294B27" w14:textId="77777777" w:rsidR="007F61AB" w:rsidRPr="00B3001B" w:rsidRDefault="007F61AB" w:rsidP="00D60A23">
            <w:pPr>
              <w:pStyle w:val="affa"/>
              <w:numPr>
                <w:ilvl w:val="0"/>
                <w:numId w:val="14"/>
              </w:numPr>
              <w:ind w:left="0" w:firstLine="397"/>
              <w:jc w:val="both"/>
            </w:pPr>
            <w:r w:rsidRPr="00B3001B">
              <w:t>Претендент, помимо документов, указанных в пункте 2.3 настоящей документации о закупке, в составе Заявки должен предоставить следующие документы:</w:t>
            </w:r>
          </w:p>
          <w:p w14:paraId="13350DEF" w14:textId="77777777" w:rsidR="007F61AB" w:rsidRPr="00B3001B" w:rsidRDefault="007F61AB" w:rsidP="00D60A23">
            <w:pPr>
              <w:pStyle w:val="affa"/>
              <w:numPr>
                <w:ilvl w:val="1"/>
                <w:numId w:val="14"/>
              </w:numPr>
              <w:ind w:left="0" w:firstLine="397"/>
              <w:jc w:val="both"/>
            </w:pPr>
            <w:r w:rsidRPr="00B3001B">
              <w:t xml:space="preserve">в случае если претендент/участник не является плательщиком НДС, документ, подтверждающий право претендента на освобождение от уплаты НДС, с указанием положения Налогового кодекса Российской Федерации, являющегося основанием для освобождения; </w:t>
            </w:r>
          </w:p>
          <w:p w14:paraId="7564397A" w14:textId="77777777" w:rsidR="007F61AB" w:rsidRPr="00B3001B" w:rsidRDefault="007F61AB" w:rsidP="00D60A23">
            <w:pPr>
              <w:pStyle w:val="affa"/>
              <w:numPr>
                <w:ilvl w:val="1"/>
                <w:numId w:val="14"/>
              </w:numPr>
              <w:ind w:left="0" w:firstLine="397"/>
              <w:jc w:val="both"/>
            </w:pPr>
            <w:r w:rsidRPr="00B3001B">
              <w:t xml:space="preserve">в подтверждение соответствия требованию, установленному частью «а» пункта 2.1 документации о закупке, претендент осуществляет проверку информации о наличии/отсутствии у претендента задолженности по уплате налогов, сборов и о представленной претендентом налоговой отчетности, на </w:t>
            </w:r>
            <w:r w:rsidRPr="00B3001B">
              <w:lastRenderedPageBreak/>
              <w:t>официальном сайте Федеральной налоговой службы Российской Федерации (</w:t>
            </w:r>
            <w:r w:rsidRPr="00B3001B">
              <w:rPr>
                <w:lang w:val="en-US"/>
              </w:rPr>
              <w:t>https</w:t>
            </w:r>
            <w:r w:rsidRPr="00B3001B">
              <w:t>://</w:t>
            </w:r>
            <w:r w:rsidRPr="00B3001B">
              <w:rPr>
                <w:lang w:val="en-US"/>
              </w:rPr>
              <w:t>service</w:t>
            </w:r>
            <w:r w:rsidRPr="00B3001B">
              <w:t>.</w:t>
            </w:r>
            <w:proofErr w:type="spellStart"/>
            <w:r w:rsidRPr="00B3001B">
              <w:rPr>
                <w:lang w:val="en-US"/>
              </w:rPr>
              <w:t>nalog</w:t>
            </w:r>
            <w:proofErr w:type="spellEnd"/>
            <w:r w:rsidRPr="00B3001B">
              <w:t>.</w:t>
            </w:r>
            <w:proofErr w:type="spellStart"/>
            <w:r w:rsidRPr="00B3001B">
              <w:rPr>
                <w:lang w:val="en-US"/>
              </w:rPr>
              <w:t>ru</w:t>
            </w:r>
            <w:proofErr w:type="spellEnd"/>
            <w:r w:rsidRPr="00B3001B">
              <w:t>/</w:t>
            </w:r>
            <w:proofErr w:type="spellStart"/>
            <w:r w:rsidRPr="00B3001B">
              <w:rPr>
                <w:lang w:val="en-US"/>
              </w:rPr>
              <w:t>zd</w:t>
            </w:r>
            <w:proofErr w:type="spellEnd"/>
            <w:r w:rsidRPr="00B3001B">
              <w:t>.</w:t>
            </w:r>
            <w:r w:rsidRPr="00B3001B">
              <w:rPr>
                <w:lang w:val="en-US"/>
              </w:rPr>
              <w:t>do</w:t>
            </w:r>
            <w:r w:rsidRPr="00B3001B">
              <w:t>). В случае наличия информации о неисполненной обязанности перед Федеральной налоговой службой Российской Федерации, претендент обязан в составе заявки представить документы, подтверждающие исполнение обязанностей (заверенные банком копии платежных поручений, акты сверки с отметкой налогового органа и т.п.). Организатором на день рассмотрения Заявок проверяется информация о наличии/отсутствии задолженности и о предоставленной претендентом налоговой отчетности на официальном сайте Федеральной налоговой службы Российской Федерации (вкладка «сведения о юридических лицах, имеющих задолженность по уплате налогов и/или не представляющих налоговую отчетность более года» (</w:t>
            </w:r>
            <w:r w:rsidRPr="00B3001B">
              <w:rPr>
                <w:lang w:val="en-US"/>
              </w:rPr>
              <w:t>https</w:t>
            </w:r>
            <w:r w:rsidRPr="00B3001B">
              <w:t>://</w:t>
            </w:r>
            <w:r w:rsidRPr="00B3001B">
              <w:rPr>
                <w:lang w:val="en-US"/>
              </w:rPr>
              <w:t>service</w:t>
            </w:r>
            <w:r w:rsidRPr="00B3001B">
              <w:t>.</w:t>
            </w:r>
            <w:proofErr w:type="spellStart"/>
            <w:r w:rsidRPr="00B3001B">
              <w:rPr>
                <w:lang w:val="en-US"/>
              </w:rPr>
              <w:t>nalog</w:t>
            </w:r>
            <w:proofErr w:type="spellEnd"/>
            <w:r w:rsidRPr="00B3001B">
              <w:t>.</w:t>
            </w:r>
            <w:proofErr w:type="spellStart"/>
            <w:r w:rsidRPr="00B3001B">
              <w:rPr>
                <w:lang w:val="en-US"/>
              </w:rPr>
              <w:t>ru</w:t>
            </w:r>
            <w:proofErr w:type="spellEnd"/>
            <w:r w:rsidRPr="00B3001B">
              <w:t>/</w:t>
            </w:r>
            <w:proofErr w:type="spellStart"/>
            <w:r w:rsidRPr="00B3001B">
              <w:rPr>
                <w:lang w:val="en-US"/>
              </w:rPr>
              <w:t>zd</w:t>
            </w:r>
            <w:proofErr w:type="spellEnd"/>
            <w:r w:rsidRPr="00B3001B">
              <w:t>.</w:t>
            </w:r>
            <w:r w:rsidRPr="00B3001B">
              <w:rPr>
                <w:lang w:val="en-US"/>
              </w:rPr>
              <w:t>do</w:t>
            </w:r>
            <w:r w:rsidRPr="00B3001B">
              <w:t xml:space="preserve">); </w:t>
            </w:r>
          </w:p>
          <w:p w14:paraId="20FDEB3E" w14:textId="77777777" w:rsidR="007F61AB" w:rsidRPr="00B3001B" w:rsidRDefault="007F61AB" w:rsidP="00D60A23">
            <w:pPr>
              <w:pStyle w:val="affa"/>
              <w:numPr>
                <w:ilvl w:val="1"/>
                <w:numId w:val="14"/>
              </w:numPr>
              <w:ind w:left="0" w:firstLine="397"/>
              <w:jc w:val="both"/>
            </w:pPr>
            <w:r w:rsidRPr="00B3001B">
              <w:t xml:space="preserve">в подтверждение соответствия требованиям, установленным частью «а» и «г» пункта 2.1 документации о закупке, и отсутствия административных производств, в том числе о </w:t>
            </w:r>
            <w:proofErr w:type="spellStart"/>
            <w:r w:rsidRPr="00B3001B">
              <w:t>неприостановлении</w:t>
            </w:r>
            <w:proofErr w:type="spellEnd"/>
            <w:r w:rsidRPr="00B3001B">
              <w:t xml:space="preserve"> деятельности претендента в административном порядке и/или задолженности, претендент осуществляет проверку информации о наличии/отсутствии исполнительных производств претендента на официальном сайте Федеральной службы судебных приставов Российской Федерации (</w:t>
            </w:r>
            <w:r w:rsidRPr="00B3001B">
              <w:rPr>
                <w:lang w:val="en-US"/>
              </w:rPr>
              <w:t>http</w:t>
            </w:r>
            <w:r w:rsidRPr="00B3001B">
              <w:t>://</w:t>
            </w:r>
            <w:proofErr w:type="spellStart"/>
            <w:r w:rsidRPr="00B3001B">
              <w:rPr>
                <w:lang w:val="en-US"/>
              </w:rPr>
              <w:t>fssprus</w:t>
            </w:r>
            <w:proofErr w:type="spellEnd"/>
            <w:r w:rsidRPr="00B3001B">
              <w:t>.</w:t>
            </w:r>
            <w:proofErr w:type="spellStart"/>
            <w:r w:rsidRPr="00B3001B">
              <w:rPr>
                <w:lang w:val="en-US"/>
              </w:rPr>
              <w:t>ru</w:t>
            </w:r>
            <w:proofErr w:type="spellEnd"/>
            <w:r w:rsidRPr="00B3001B">
              <w:t>/</w:t>
            </w:r>
            <w:proofErr w:type="spellStart"/>
            <w:r w:rsidRPr="00B3001B">
              <w:rPr>
                <w:lang w:val="en-US"/>
              </w:rPr>
              <w:t>iss</w:t>
            </w:r>
            <w:proofErr w:type="spellEnd"/>
            <w:r w:rsidRPr="00B3001B">
              <w:t>/</w:t>
            </w:r>
            <w:proofErr w:type="spellStart"/>
            <w:r w:rsidRPr="00B3001B">
              <w:rPr>
                <w:lang w:val="en-US"/>
              </w:rPr>
              <w:t>ip</w:t>
            </w:r>
            <w:proofErr w:type="spellEnd"/>
            <w:r w:rsidRPr="00B3001B">
              <w:t xml:space="preserve">), а также информации в едином федеральном реестре юридически значимых сведений о фактах деятельности юридических лиц, индивидуальных предпринимателей и иных субъектов экономической деятельности </w:t>
            </w:r>
            <w:r w:rsidRPr="00B3001B">
              <w:rPr>
                <w:lang w:val="en-US"/>
              </w:rPr>
              <w:t>http</w:t>
            </w:r>
            <w:r w:rsidRPr="00B3001B">
              <w:t>://</w:t>
            </w:r>
            <w:r w:rsidRPr="00B3001B">
              <w:rPr>
                <w:lang w:val="en-US"/>
              </w:rPr>
              <w:t>www</w:t>
            </w:r>
            <w:r w:rsidRPr="00B3001B">
              <w:t>.</w:t>
            </w:r>
            <w:proofErr w:type="spellStart"/>
            <w:r w:rsidRPr="00B3001B">
              <w:rPr>
                <w:lang w:val="en-US"/>
              </w:rPr>
              <w:t>fedresurs</w:t>
            </w:r>
            <w:proofErr w:type="spellEnd"/>
            <w:r w:rsidRPr="00B3001B">
              <w:t>.</w:t>
            </w:r>
            <w:proofErr w:type="spellStart"/>
            <w:r w:rsidRPr="00B3001B">
              <w:rPr>
                <w:lang w:val="en-US"/>
              </w:rPr>
              <w:t>ru</w:t>
            </w:r>
            <w:proofErr w:type="spellEnd"/>
            <w:r w:rsidRPr="00B3001B">
              <w:t xml:space="preserve">. В случае наличия на официальном сайте Федеральной службы судебных приставов Российской Федерации информации о наличии в отношении претендента исполнительных производств, претендент обязан в составе Заявки представить документы, подтверждающие исполнение обязанностей по таким исполнительным производствам (заверенные банком копии платежных поручений, заверенные претендентом постановления о прекращении исполнительного производства и т.п.). Организатором на день рассмотрения Заявок проверяется информация о наличии исполнительных производств и/или </w:t>
            </w:r>
            <w:proofErr w:type="spellStart"/>
            <w:r w:rsidRPr="00B3001B">
              <w:t>неприостановлении</w:t>
            </w:r>
            <w:proofErr w:type="spellEnd"/>
            <w:r w:rsidRPr="00B3001B">
              <w:t xml:space="preserve"> деятельности на официальном сайте Федеральной службы судебных приставов Российской Федерации (вкладка «банк данных исполнительных производств») и едином федеральном реестре юридически значимых сведений о фактах деятельности юридических лиц, индивидуальных предпринимателей и иных субъектов экономической деятельности («поиск сведений»); </w:t>
            </w:r>
          </w:p>
          <w:p w14:paraId="48366EFB" w14:textId="77777777" w:rsidR="007F61AB" w:rsidRPr="00B3001B" w:rsidRDefault="007F61AB" w:rsidP="00D60A23">
            <w:pPr>
              <w:pStyle w:val="affa"/>
              <w:numPr>
                <w:ilvl w:val="1"/>
                <w:numId w:val="14"/>
              </w:numPr>
              <w:ind w:left="0" w:firstLine="397"/>
              <w:jc w:val="both"/>
            </w:pPr>
            <w:r w:rsidRPr="00B3001B">
              <w:t xml:space="preserve">годовая бухгалтерская (финансовая) отчетность, а именно: бухгалтерские балансы и отчеты о финансовых результатах за один последний завершенный отчетный период (2022 финансовый год). При отсутствии годовой бухгалтерской (финансовой) отчетности (например, при применении в отношении участника иного режима налогообложения) применяемую претендентом отчетность, пояснительное письмо от претендента с указанием причины ее отсутствия. Предоставляется копия документа от каждого юридического лица и лица выступающего на стороне одного претендента; </w:t>
            </w:r>
          </w:p>
          <w:p w14:paraId="6B4C7BA2" w14:textId="77777777" w:rsidR="007F61AB" w:rsidRPr="00B3001B" w:rsidRDefault="007F61AB" w:rsidP="00D60A23">
            <w:pPr>
              <w:pStyle w:val="affa"/>
              <w:numPr>
                <w:ilvl w:val="1"/>
                <w:numId w:val="14"/>
              </w:numPr>
              <w:ind w:left="0" w:firstLine="397"/>
              <w:jc w:val="both"/>
            </w:pPr>
            <w:r w:rsidRPr="00B3001B">
              <w:lastRenderedPageBreak/>
              <w:t xml:space="preserve">документ по форме приложения № 4 к документации о закупке о наличии опыта поставки товара, указанного в подпунктах 1.3 части 1 пункта 17 Информационной карты; </w:t>
            </w:r>
          </w:p>
          <w:p w14:paraId="702FD7A1" w14:textId="77777777" w:rsidR="007F61AB" w:rsidRPr="00B3001B" w:rsidRDefault="007F61AB" w:rsidP="00D60A23">
            <w:pPr>
              <w:pStyle w:val="affa"/>
              <w:numPr>
                <w:ilvl w:val="1"/>
                <w:numId w:val="14"/>
              </w:numPr>
              <w:ind w:left="0" w:firstLine="397"/>
              <w:jc w:val="both"/>
            </w:pPr>
            <w:r w:rsidRPr="00B3001B">
              <w:t xml:space="preserve">копии договоров, указанных в документе по форме приложения № 4 к документации о закупке о наличии опыта поставки ричстакеров; </w:t>
            </w:r>
          </w:p>
          <w:p w14:paraId="76703D56" w14:textId="77777777" w:rsidR="007F61AB" w:rsidRPr="00B3001B" w:rsidRDefault="007F61AB" w:rsidP="00D60A23">
            <w:pPr>
              <w:pStyle w:val="affa"/>
              <w:numPr>
                <w:ilvl w:val="1"/>
                <w:numId w:val="14"/>
              </w:numPr>
              <w:ind w:left="0" w:firstLine="397"/>
              <w:jc w:val="both"/>
              <w:rPr>
                <w:lang w:val="en-US"/>
              </w:rPr>
            </w:pPr>
            <w:r w:rsidRPr="00B3001B">
              <w:t xml:space="preserve">копии документов, подтверждающих факт поставки товаров, в том объеме и стоимости, указанном в документе по форме приложения № 4 к документации о закупке (подписанные сторонами договора товарные накладные, акты приемки выполненных работ, оказанных услуг, акты сверки, универсальные передаточные документы и т.п.).  Допускается в качестве подтверждения опыта предоставление официального письма контрагента претендента с указанием предмета договора, периода поставки товара, выполнения работ, оказания услуг и их стоимости. </w:t>
            </w:r>
            <w:proofErr w:type="spellStart"/>
            <w:r w:rsidRPr="00B3001B">
              <w:rPr>
                <w:lang w:val="en-US"/>
              </w:rPr>
              <w:t>Письмо</w:t>
            </w:r>
            <w:proofErr w:type="spellEnd"/>
            <w:r w:rsidRPr="00B3001B">
              <w:rPr>
                <w:lang w:val="en-US"/>
              </w:rPr>
              <w:t xml:space="preserve"> </w:t>
            </w:r>
            <w:proofErr w:type="spellStart"/>
            <w:r w:rsidRPr="00B3001B">
              <w:rPr>
                <w:lang w:val="en-US"/>
              </w:rPr>
              <w:t>должно</w:t>
            </w:r>
            <w:proofErr w:type="spellEnd"/>
            <w:r w:rsidRPr="00B3001B">
              <w:rPr>
                <w:lang w:val="en-US"/>
              </w:rPr>
              <w:t xml:space="preserve"> </w:t>
            </w:r>
            <w:proofErr w:type="spellStart"/>
            <w:r w:rsidRPr="00B3001B">
              <w:rPr>
                <w:lang w:val="en-US"/>
              </w:rPr>
              <w:t>содержать</w:t>
            </w:r>
            <w:proofErr w:type="spellEnd"/>
            <w:r w:rsidRPr="00B3001B">
              <w:rPr>
                <w:lang w:val="en-US"/>
              </w:rPr>
              <w:t xml:space="preserve"> </w:t>
            </w:r>
            <w:proofErr w:type="spellStart"/>
            <w:r w:rsidRPr="00B3001B">
              <w:rPr>
                <w:lang w:val="en-US"/>
              </w:rPr>
              <w:t>контактную</w:t>
            </w:r>
            <w:proofErr w:type="spellEnd"/>
            <w:r w:rsidRPr="00B3001B">
              <w:rPr>
                <w:lang w:val="en-US"/>
              </w:rPr>
              <w:t xml:space="preserve"> </w:t>
            </w:r>
            <w:proofErr w:type="spellStart"/>
            <w:r w:rsidRPr="00B3001B">
              <w:rPr>
                <w:lang w:val="en-US"/>
              </w:rPr>
              <w:t>информацию</w:t>
            </w:r>
            <w:proofErr w:type="spellEnd"/>
            <w:r w:rsidRPr="00B3001B">
              <w:rPr>
                <w:lang w:val="en-US"/>
              </w:rPr>
              <w:t xml:space="preserve"> </w:t>
            </w:r>
            <w:proofErr w:type="spellStart"/>
            <w:r w:rsidRPr="00B3001B">
              <w:rPr>
                <w:lang w:val="en-US"/>
              </w:rPr>
              <w:t>контрагента</w:t>
            </w:r>
            <w:proofErr w:type="spellEnd"/>
            <w:r w:rsidRPr="00B3001B">
              <w:rPr>
                <w:lang w:val="en-US"/>
              </w:rPr>
              <w:t xml:space="preserve"> </w:t>
            </w:r>
            <w:proofErr w:type="spellStart"/>
            <w:r w:rsidRPr="00B3001B">
              <w:rPr>
                <w:lang w:val="en-US"/>
              </w:rPr>
              <w:t>претендента</w:t>
            </w:r>
            <w:proofErr w:type="spellEnd"/>
            <w:r w:rsidRPr="00B3001B">
              <w:rPr>
                <w:lang w:val="en-US"/>
              </w:rPr>
              <w:t xml:space="preserve">; </w:t>
            </w:r>
          </w:p>
          <w:p w14:paraId="4AEE0434" w14:textId="77777777" w:rsidR="007F61AB" w:rsidRPr="00B3001B" w:rsidRDefault="007F61AB" w:rsidP="00D60A23">
            <w:pPr>
              <w:pStyle w:val="affa"/>
              <w:numPr>
                <w:ilvl w:val="1"/>
                <w:numId w:val="14"/>
              </w:numPr>
              <w:ind w:left="0" w:firstLine="397"/>
              <w:jc w:val="both"/>
            </w:pPr>
            <w:r w:rsidRPr="00B3001B">
              <w:t xml:space="preserve">В подтверждение того, что претендент является производителем Товара, либо обладает правом поставки товаров, предоставленным производителем:    - документ, подтверждающий, что участник является производителем; или    - информационное письмо, иной документ, выданный производителем, и/или дилерский договор с производителем товаров с приложением всех листов договора, приложений и спецификаций к нему о праве участника осуществлять поставку товаров; или    - договор с дилером/поставщиком или иной документ, выданный участнику дилером/поставщиком, с приложением копии договора с приложением всех листов договора, приложений и спецификаций к нему, заключенного между дилером/поставщиком и производителем, и/или информационных писем, иных документов, выданных производителем дилеру/поставщику; </w:t>
            </w:r>
          </w:p>
          <w:p w14:paraId="1955D947" w14:textId="28241163" w:rsidR="007F61AB" w:rsidRPr="007F61AB" w:rsidRDefault="007F61AB" w:rsidP="00D60A23">
            <w:pPr>
              <w:pStyle w:val="affa"/>
              <w:numPr>
                <w:ilvl w:val="1"/>
                <w:numId w:val="14"/>
              </w:numPr>
              <w:ind w:left="0" w:firstLine="397"/>
              <w:jc w:val="both"/>
            </w:pPr>
            <w:r w:rsidRPr="00B3001B">
              <w:t>общий вид ричстакера, габаритный чертеж (с максимально поднятым и опущенным спредером), коридор маневрирования.</w:t>
            </w:r>
          </w:p>
        </w:tc>
      </w:tr>
      <w:tr w:rsidR="00FC4F88" w:rsidRPr="00F86FAA" w14:paraId="28E7A037" w14:textId="77777777" w:rsidTr="004D6B74">
        <w:tc>
          <w:tcPr>
            <w:tcW w:w="426" w:type="dxa"/>
          </w:tcPr>
          <w:p w14:paraId="179F1327" w14:textId="77777777" w:rsidR="00FC4F88" w:rsidRPr="00F86FAA" w:rsidRDefault="00FC4F88" w:rsidP="00FC4F88">
            <w:pPr>
              <w:pStyle w:val="10"/>
              <w:ind w:left="-57" w:right="-108" w:firstLine="0"/>
              <w:rPr>
                <w:b/>
                <w:sz w:val="24"/>
                <w:szCs w:val="24"/>
              </w:rPr>
            </w:pPr>
            <w:r>
              <w:rPr>
                <w:b/>
                <w:sz w:val="24"/>
                <w:szCs w:val="24"/>
              </w:rPr>
              <w:lastRenderedPageBreak/>
              <w:t>18.</w:t>
            </w:r>
          </w:p>
        </w:tc>
        <w:tc>
          <w:tcPr>
            <w:tcW w:w="2126" w:type="dxa"/>
          </w:tcPr>
          <w:p w14:paraId="4CAE812E" w14:textId="77777777" w:rsidR="00FC4F88" w:rsidRPr="00F86FAA" w:rsidRDefault="00FC4F88" w:rsidP="00FC4F88">
            <w:pPr>
              <w:pStyle w:val="Default"/>
              <w:rPr>
                <w:b/>
                <w:color w:val="auto"/>
              </w:rPr>
            </w:pPr>
            <w:r>
              <w:rPr>
                <w:b/>
                <w:color w:val="auto"/>
              </w:rPr>
              <w:t>Особенности предоставления документов иностранными участниками</w:t>
            </w:r>
          </w:p>
        </w:tc>
        <w:tc>
          <w:tcPr>
            <w:tcW w:w="7200" w:type="dxa"/>
          </w:tcPr>
          <w:p w14:paraId="5D9E9C86" w14:textId="77777777" w:rsidR="00FC4F88" w:rsidRDefault="00FC4F88" w:rsidP="00747033">
            <w:pPr>
              <w:pBdr>
                <w:top w:val="nil"/>
                <w:left w:val="nil"/>
                <w:bottom w:val="nil"/>
                <w:right w:val="nil"/>
                <w:between w:val="nil"/>
              </w:pBdr>
              <w:ind w:firstLine="607"/>
              <w:jc w:val="both"/>
              <w:rPr>
                <w:color w:val="000000"/>
              </w:rPr>
            </w:pPr>
            <w:r>
              <w:t>Иностранное лицо должно быть правомочно заключать и исполнять договор, право на заключение которого является предметом Открытого конкурса, в том числе такое лицо должно быть зарегистрированным в качестве субъекта гражданского права и иметь все необходимые разрешения для ведения деятельности в соответствии с законодательством государства по месту его нахождения, месту поставки товаров (выполнения работ, оказания услуг). Правоспособность иностранного лица не должна быть ограничена судом и/или административными органами государства по месту его нахождения и/или ведения деятельности, а также Российской Федерации. Иностранное лицо не должно являться неплатежеспособным, в отношении него не должна проводиться процедура банкротства, ликвидации. Данные обстоятельства могут подтверждаться заверением иностранного лица.</w:t>
            </w:r>
          </w:p>
        </w:tc>
      </w:tr>
      <w:tr w:rsidR="00FC4F88" w:rsidRPr="00F86FAA" w14:paraId="349036D5" w14:textId="77777777" w:rsidTr="004D6B74">
        <w:tc>
          <w:tcPr>
            <w:tcW w:w="426" w:type="dxa"/>
          </w:tcPr>
          <w:p w14:paraId="58FA2829" w14:textId="77777777" w:rsidR="00FC4F88" w:rsidRPr="00F86FAA" w:rsidRDefault="00FC4F88" w:rsidP="00FC4F88">
            <w:pPr>
              <w:pStyle w:val="10"/>
              <w:ind w:left="-57" w:right="-108" w:firstLine="0"/>
              <w:rPr>
                <w:b/>
                <w:sz w:val="24"/>
                <w:szCs w:val="24"/>
              </w:rPr>
            </w:pPr>
            <w:r>
              <w:rPr>
                <w:b/>
                <w:sz w:val="24"/>
                <w:szCs w:val="24"/>
              </w:rPr>
              <w:t>19.</w:t>
            </w:r>
          </w:p>
        </w:tc>
        <w:tc>
          <w:tcPr>
            <w:tcW w:w="2126" w:type="dxa"/>
          </w:tcPr>
          <w:p w14:paraId="0FE37FFE" w14:textId="77777777" w:rsidR="00FC4F88" w:rsidRPr="00F86FAA" w:rsidRDefault="00FC4F88" w:rsidP="00FC4F88">
            <w:pPr>
              <w:pStyle w:val="Default"/>
              <w:rPr>
                <w:b/>
                <w:color w:val="auto"/>
              </w:rPr>
            </w:pPr>
            <w:r>
              <w:rPr>
                <w:b/>
                <w:color w:val="auto"/>
              </w:rPr>
              <w:t xml:space="preserve">Критерии оценки при сопоставлении Заявок и </w:t>
            </w:r>
            <w:r>
              <w:rPr>
                <w:b/>
                <w:color w:val="auto"/>
              </w:rPr>
              <w:lastRenderedPageBreak/>
              <w:t>коэффициент их значимости (</w:t>
            </w:r>
            <w:proofErr w:type="spellStart"/>
            <w:r>
              <w:rPr>
                <w:b/>
                <w:color w:val="auto"/>
              </w:rPr>
              <w:t>Кз</w:t>
            </w:r>
            <w:proofErr w:type="spellEnd"/>
            <w:r>
              <w:rPr>
                <w:b/>
                <w:color w:val="auto"/>
              </w:rPr>
              <w:t>)</w:t>
            </w:r>
          </w:p>
        </w:tc>
        <w:tc>
          <w:tcPr>
            <w:tcW w:w="7200" w:type="dxa"/>
          </w:tcPr>
          <w:tbl>
            <w:tblPr>
              <w:tblStyle w:val="afff5"/>
              <w:tblW w:w="6974" w:type="dxa"/>
              <w:tblLayout w:type="fixed"/>
              <w:tblLook w:val="04A0" w:firstRow="1" w:lastRow="0" w:firstColumn="1" w:lastColumn="0" w:noHBand="0" w:noVBand="1"/>
            </w:tblPr>
            <w:tblGrid>
              <w:gridCol w:w="4423"/>
              <w:gridCol w:w="2551"/>
            </w:tblGrid>
            <w:tr w:rsidR="007F61AB" w:rsidRPr="00B3001B" w14:paraId="0DDF5010" w14:textId="77777777" w:rsidTr="007F61AB">
              <w:tc>
                <w:tcPr>
                  <w:tcW w:w="4423" w:type="dxa"/>
                </w:tcPr>
                <w:p w14:paraId="2D3D0D40" w14:textId="77777777" w:rsidR="007F61AB" w:rsidRPr="00B3001B" w:rsidRDefault="007F61AB" w:rsidP="007F61AB">
                  <w:pPr>
                    <w:pStyle w:val="afc"/>
                    <w:rPr>
                      <w:b/>
                      <w:sz w:val="24"/>
                    </w:rPr>
                  </w:pPr>
                  <w:bookmarkStart w:id="25" w:name="_Hlk156396482"/>
                  <w:r w:rsidRPr="00B3001B">
                    <w:rPr>
                      <w:b/>
                      <w:sz w:val="24"/>
                    </w:rPr>
                    <w:lastRenderedPageBreak/>
                    <w:t>Критерий оценки</w:t>
                  </w:r>
                </w:p>
              </w:tc>
              <w:tc>
                <w:tcPr>
                  <w:tcW w:w="2551" w:type="dxa"/>
                </w:tcPr>
                <w:p w14:paraId="1A3211BD" w14:textId="77777777" w:rsidR="007F61AB" w:rsidRPr="00B3001B" w:rsidRDefault="007F61AB" w:rsidP="007F61AB">
                  <w:pPr>
                    <w:pStyle w:val="afc"/>
                    <w:ind w:firstLine="0"/>
                    <w:rPr>
                      <w:b/>
                      <w:sz w:val="24"/>
                    </w:rPr>
                  </w:pPr>
                  <w:r w:rsidRPr="00B3001B">
                    <w:rPr>
                      <w:b/>
                      <w:sz w:val="24"/>
                    </w:rPr>
                    <w:t xml:space="preserve">Значение </w:t>
                  </w:r>
                  <w:proofErr w:type="spellStart"/>
                  <w:r w:rsidRPr="00B3001B">
                    <w:rPr>
                      <w:b/>
                      <w:sz w:val="24"/>
                    </w:rPr>
                    <w:t>Кз</w:t>
                  </w:r>
                  <w:proofErr w:type="spellEnd"/>
                </w:p>
              </w:tc>
            </w:tr>
            <w:tr w:rsidR="007F61AB" w:rsidRPr="00B3001B" w14:paraId="3E66818D" w14:textId="77777777" w:rsidTr="007F61AB">
              <w:tc>
                <w:tcPr>
                  <w:tcW w:w="4423" w:type="dxa"/>
                </w:tcPr>
                <w:p w14:paraId="4B0F2577" w14:textId="77777777" w:rsidR="007F61AB" w:rsidRPr="00B3001B" w:rsidRDefault="007F61AB" w:rsidP="007F61AB">
                  <w:pPr>
                    <w:pStyle w:val="afc"/>
                    <w:ind w:firstLine="0"/>
                    <w:rPr>
                      <w:sz w:val="24"/>
                    </w:rPr>
                  </w:pPr>
                  <w:r w:rsidRPr="00B3001B">
                    <w:rPr>
                      <w:sz w:val="24"/>
                    </w:rPr>
                    <w:t xml:space="preserve">Расчетная (условная) цена договора. Порядок оценки данного критерия </w:t>
                  </w:r>
                  <w:r w:rsidRPr="00B3001B">
                    <w:rPr>
                      <w:sz w:val="24"/>
                    </w:rPr>
                    <w:lastRenderedPageBreak/>
                    <w:t xml:space="preserve">указан в Приложении № 7 к настоящей документации о закупке. </w:t>
                  </w:r>
                </w:p>
              </w:tc>
              <w:tc>
                <w:tcPr>
                  <w:tcW w:w="2551" w:type="dxa"/>
                </w:tcPr>
                <w:p w14:paraId="1F1D3427" w14:textId="77777777" w:rsidR="007F61AB" w:rsidRPr="00B3001B" w:rsidRDefault="007F61AB" w:rsidP="007F61AB">
                  <w:pPr>
                    <w:pStyle w:val="afc"/>
                    <w:ind w:firstLine="0"/>
                    <w:rPr>
                      <w:sz w:val="24"/>
                      <w:lang w:val="en-US"/>
                    </w:rPr>
                  </w:pPr>
                  <w:r w:rsidRPr="00B3001B">
                    <w:rPr>
                      <w:sz w:val="24"/>
                      <w:lang w:val="en-US"/>
                    </w:rPr>
                    <w:lastRenderedPageBreak/>
                    <w:t>0,60</w:t>
                  </w:r>
                </w:p>
              </w:tc>
            </w:tr>
            <w:tr w:rsidR="007F61AB" w:rsidRPr="00B3001B" w14:paraId="6AA43248" w14:textId="77777777" w:rsidTr="007F61AB">
              <w:tc>
                <w:tcPr>
                  <w:tcW w:w="4423" w:type="dxa"/>
                </w:tcPr>
                <w:p w14:paraId="7D84DFB3" w14:textId="77777777" w:rsidR="007F61AB" w:rsidRPr="00B3001B" w:rsidRDefault="007F61AB" w:rsidP="007F61AB">
                  <w:pPr>
                    <w:pStyle w:val="afc"/>
                    <w:ind w:firstLine="0"/>
                    <w:rPr>
                      <w:sz w:val="24"/>
                    </w:rPr>
                  </w:pPr>
                  <w:r w:rsidRPr="00B3001B">
                    <w:rPr>
                      <w:sz w:val="24"/>
                    </w:rPr>
                    <w:t xml:space="preserve">Стоимость нормо-часа выполнения работ. В случае указания участником стоимости нормо-часа в иностранной валюте (юани) рассмотрение, оценка и сопоставление Заявок участников будут осуществляться в рублях Российской Федерации с пересчетом цен Товара, указанных в иностранных валютах, по курсу Центрального банка Российской Федерации на дату опубликования Запроса предложений, указанную в пункте 6 настоящей Информационной карты. Наилучшим считается наименьшее значение.  </w:t>
                  </w:r>
                </w:p>
              </w:tc>
              <w:tc>
                <w:tcPr>
                  <w:tcW w:w="2551" w:type="dxa"/>
                </w:tcPr>
                <w:p w14:paraId="6D86E24A" w14:textId="77777777" w:rsidR="007F61AB" w:rsidRPr="00B3001B" w:rsidRDefault="007F61AB" w:rsidP="007F61AB">
                  <w:pPr>
                    <w:pStyle w:val="afc"/>
                    <w:ind w:firstLine="0"/>
                    <w:rPr>
                      <w:sz w:val="24"/>
                      <w:lang w:val="en-US"/>
                    </w:rPr>
                  </w:pPr>
                  <w:r w:rsidRPr="00B3001B">
                    <w:rPr>
                      <w:sz w:val="24"/>
                      <w:lang w:val="en-US"/>
                    </w:rPr>
                    <w:t>0,05</w:t>
                  </w:r>
                </w:p>
              </w:tc>
            </w:tr>
            <w:tr w:rsidR="007F61AB" w:rsidRPr="00B3001B" w14:paraId="51E8CE2A" w14:textId="77777777" w:rsidTr="007F61AB">
              <w:tc>
                <w:tcPr>
                  <w:tcW w:w="4423" w:type="dxa"/>
                </w:tcPr>
                <w:p w14:paraId="3829E8AC" w14:textId="77777777" w:rsidR="007F61AB" w:rsidRPr="00B3001B" w:rsidRDefault="007F61AB" w:rsidP="007F61AB">
                  <w:pPr>
                    <w:pStyle w:val="afc"/>
                    <w:ind w:firstLine="0"/>
                    <w:rPr>
                      <w:sz w:val="24"/>
                    </w:rPr>
                  </w:pPr>
                  <w:r w:rsidRPr="00B3001B">
                    <w:rPr>
                      <w:sz w:val="24"/>
                    </w:rPr>
                    <w:t xml:space="preserve">Срок поставки товара в календарных днях. Наилучшим считается наименьшее значение.  </w:t>
                  </w:r>
                </w:p>
              </w:tc>
              <w:tc>
                <w:tcPr>
                  <w:tcW w:w="2551" w:type="dxa"/>
                </w:tcPr>
                <w:p w14:paraId="3ACFD345" w14:textId="77777777" w:rsidR="007F61AB" w:rsidRPr="00B3001B" w:rsidRDefault="007F61AB" w:rsidP="007F61AB">
                  <w:pPr>
                    <w:pStyle w:val="afc"/>
                    <w:ind w:firstLine="0"/>
                    <w:rPr>
                      <w:sz w:val="24"/>
                      <w:lang w:val="en-US"/>
                    </w:rPr>
                  </w:pPr>
                  <w:r w:rsidRPr="00B3001B">
                    <w:rPr>
                      <w:sz w:val="24"/>
                      <w:lang w:val="en-US"/>
                    </w:rPr>
                    <w:t>0,15</w:t>
                  </w:r>
                </w:p>
              </w:tc>
            </w:tr>
            <w:tr w:rsidR="007F61AB" w:rsidRPr="00B3001B" w14:paraId="7FDDF8D8" w14:textId="77777777" w:rsidTr="007F61AB">
              <w:tc>
                <w:tcPr>
                  <w:tcW w:w="4423" w:type="dxa"/>
                </w:tcPr>
                <w:p w14:paraId="6B3A01C3" w14:textId="77777777" w:rsidR="007F61AB" w:rsidRPr="00B3001B" w:rsidRDefault="007F61AB" w:rsidP="007F61AB">
                  <w:pPr>
                    <w:pStyle w:val="afc"/>
                    <w:ind w:firstLine="0"/>
                    <w:rPr>
                      <w:sz w:val="24"/>
                    </w:rPr>
                  </w:pPr>
                  <w:r w:rsidRPr="00B3001B">
                    <w:rPr>
                      <w:sz w:val="24"/>
                    </w:rPr>
                    <w:t xml:space="preserve">Размер авансового платежа за Товар. В случае указания участником авансового платежа в иностранной валюте (юани) рассмотрение, оценка и сопоставление Заявок участников будут осуществляться в рублях Российской Федерации с пересчетом цен Товара, указанных в иностранных валютах, по курсу Центрального банка Российской Федерации на дату опубликования Запроса предложений, указанную в пункте 6 настоящей Информационной карты. Наилучшим считается наименьшее значение.  </w:t>
                  </w:r>
                </w:p>
              </w:tc>
              <w:tc>
                <w:tcPr>
                  <w:tcW w:w="2551" w:type="dxa"/>
                </w:tcPr>
                <w:p w14:paraId="2B62943F" w14:textId="77777777" w:rsidR="007F61AB" w:rsidRPr="00B3001B" w:rsidRDefault="007F61AB" w:rsidP="007F61AB">
                  <w:pPr>
                    <w:pStyle w:val="afc"/>
                    <w:ind w:firstLine="0"/>
                    <w:rPr>
                      <w:sz w:val="24"/>
                      <w:lang w:val="en-US"/>
                    </w:rPr>
                  </w:pPr>
                  <w:r w:rsidRPr="00B3001B">
                    <w:rPr>
                      <w:sz w:val="24"/>
                      <w:lang w:val="en-US"/>
                    </w:rPr>
                    <w:t>0,10</w:t>
                  </w:r>
                </w:p>
              </w:tc>
            </w:tr>
            <w:tr w:rsidR="007F61AB" w:rsidRPr="00B3001B" w14:paraId="694D19C4" w14:textId="77777777" w:rsidTr="007F61AB">
              <w:tc>
                <w:tcPr>
                  <w:tcW w:w="4423" w:type="dxa"/>
                </w:tcPr>
                <w:p w14:paraId="01A06D02" w14:textId="77777777" w:rsidR="007F61AB" w:rsidRPr="00B3001B" w:rsidRDefault="007F61AB" w:rsidP="007F61AB">
                  <w:pPr>
                    <w:pStyle w:val="afc"/>
                    <w:ind w:firstLine="0"/>
                    <w:rPr>
                      <w:sz w:val="24"/>
                    </w:rPr>
                  </w:pPr>
                  <w:r w:rsidRPr="00B3001B">
                    <w:rPr>
                      <w:sz w:val="24"/>
                    </w:rPr>
                    <w:t xml:space="preserve">Гарантия на Товар в моточасах. Наилучшим считается наибольшее значение.  </w:t>
                  </w:r>
                </w:p>
              </w:tc>
              <w:tc>
                <w:tcPr>
                  <w:tcW w:w="2551" w:type="dxa"/>
                </w:tcPr>
                <w:p w14:paraId="0282A6FE" w14:textId="77777777" w:rsidR="007F61AB" w:rsidRPr="00B3001B" w:rsidRDefault="007F61AB" w:rsidP="007F61AB">
                  <w:pPr>
                    <w:pStyle w:val="afc"/>
                    <w:ind w:firstLine="0"/>
                    <w:rPr>
                      <w:sz w:val="24"/>
                      <w:lang w:val="en-US"/>
                    </w:rPr>
                  </w:pPr>
                  <w:r w:rsidRPr="00B3001B">
                    <w:rPr>
                      <w:sz w:val="24"/>
                      <w:lang w:val="en-US"/>
                    </w:rPr>
                    <w:t>0,05</w:t>
                  </w:r>
                </w:p>
              </w:tc>
            </w:tr>
            <w:tr w:rsidR="007F61AB" w:rsidRPr="00B3001B" w14:paraId="38798FE7" w14:textId="77777777" w:rsidTr="007F61AB">
              <w:tc>
                <w:tcPr>
                  <w:tcW w:w="4423" w:type="dxa"/>
                </w:tcPr>
                <w:p w14:paraId="4DE26215" w14:textId="77777777" w:rsidR="007F61AB" w:rsidRPr="00B3001B" w:rsidRDefault="007F61AB" w:rsidP="007F61AB">
                  <w:pPr>
                    <w:pStyle w:val="afc"/>
                    <w:ind w:firstLine="0"/>
                    <w:rPr>
                      <w:sz w:val="24"/>
                    </w:rPr>
                  </w:pPr>
                  <w:r w:rsidRPr="00B3001B">
                    <w:rPr>
                      <w:sz w:val="24"/>
                    </w:rPr>
                    <w:t xml:space="preserve">Гарантия на металлоконструкцию стрелы Товара в моточасах. Наилучшим считается наибольшее значение.  </w:t>
                  </w:r>
                </w:p>
              </w:tc>
              <w:tc>
                <w:tcPr>
                  <w:tcW w:w="2551" w:type="dxa"/>
                </w:tcPr>
                <w:p w14:paraId="00D9A41D" w14:textId="77777777" w:rsidR="007F61AB" w:rsidRPr="00B3001B" w:rsidRDefault="007F61AB" w:rsidP="007F61AB">
                  <w:pPr>
                    <w:pStyle w:val="afc"/>
                    <w:ind w:firstLine="0"/>
                    <w:rPr>
                      <w:sz w:val="24"/>
                      <w:lang w:val="en-US"/>
                    </w:rPr>
                  </w:pPr>
                  <w:r w:rsidRPr="00B3001B">
                    <w:rPr>
                      <w:sz w:val="24"/>
                      <w:lang w:val="en-US"/>
                    </w:rPr>
                    <w:t>0,05</w:t>
                  </w:r>
                </w:p>
              </w:tc>
            </w:tr>
            <w:bookmarkEnd w:id="25"/>
          </w:tbl>
          <w:p w14:paraId="7AF21803" w14:textId="77777777" w:rsidR="00FC4F88" w:rsidRPr="00F86FAA" w:rsidRDefault="00FC4F88" w:rsidP="00FC4F88">
            <w:pPr>
              <w:pStyle w:val="afc"/>
              <w:rPr>
                <w:b/>
                <w:i/>
                <w:sz w:val="24"/>
              </w:rPr>
            </w:pPr>
          </w:p>
        </w:tc>
      </w:tr>
      <w:tr w:rsidR="00FC4F88" w:rsidRPr="00F86FAA" w14:paraId="4EB2F0A5" w14:textId="77777777" w:rsidTr="004D6B74">
        <w:tc>
          <w:tcPr>
            <w:tcW w:w="426" w:type="dxa"/>
          </w:tcPr>
          <w:p w14:paraId="1B945A14" w14:textId="77777777" w:rsidR="00FC4F88" w:rsidRPr="00F86FAA" w:rsidRDefault="00FC4F88" w:rsidP="00FC4F88">
            <w:pPr>
              <w:pStyle w:val="10"/>
              <w:ind w:left="-57" w:right="-108" w:firstLine="0"/>
              <w:rPr>
                <w:b/>
                <w:sz w:val="24"/>
                <w:szCs w:val="24"/>
              </w:rPr>
            </w:pPr>
            <w:r>
              <w:rPr>
                <w:b/>
                <w:sz w:val="24"/>
                <w:szCs w:val="24"/>
              </w:rPr>
              <w:lastRenderedPageBreak/>
              <w:t>20.</w:t>
            </w:r>
          </w:p>
        </w:tc>
        <w:tc>
          <w:tcPr>
            <w:tcW w:w="2126" w:type="dxa"/>
          </w:tcPr>
          <w:p w14:paraId="25507CCC" w14:textId="77777777" w:rsidR="00FC4F88" w:rsidRPr="00F86FAA" w:rsidRDefault="00FC4F88" w:rsidP="00FC4F88">
            <w:pPr>
              <w:pStyle w:val="Default"/>
              <w:rPr>
                <w:b/>
                <w:color w:val="auto"/>
              </w:rPr>
            </w:pPr>
            <w:r>
              <w:rPr>
                <w:b/>
                <w:color w:val="auto"/>
              </w:rPr>
              <w:t>Особенности заключения договора</w:t>
            </w:r>
          </w:p>
        </w:tc>
        <w:tc>
          <w:tcPr>
            <w:tcW w:w="7200" w:type="dxa"/>
          </w:tcPr>
          <w:tbl>
            <w:tblPr>
              <w:tblStyle w:val="afff5"/>
              <w:tblW w:w="0" w:type="auto"/>
              <w:tblLayout w:type="fixed"/>
              <w:tblLook w:val="04A0" w:firstRow="1" w:lastRow="0" w:firstColumn="1" w:lastColumn="0" w:noHBand="0" w:noVBand="1"/>
            </w:tblPr>
            <w:tblGrid>
              <w:gridCol w:w="6974"/>
            </w:tblGrid>
            <w:tr w:rsidR="00FC4F88" w:rsidRPr="00E048E8" w14:paraId="4F2A54C3" w14:textId="77777777" w:rsidTr="004D6B74">
              <w:tc>
                <w:tcPr>
                  <w:tcW w:w="6974" w:type="dxa"/>
                </w:tcPr>
                <w:p w14:paraId="1BD0552F" w14:textId="77777777" w:rsidR="00FC4F88" w:rsidRPr="00D94533" w:rsidRDefault="00FC4F88" w:rsidP="00D60A23">
                  <w:pPr>
                    <w:pStyle w:val="-3"/>
                    <w:tabs>
                      <w:tab w:val="clear" w:pos="1985"/>
                    </w:tabs>
                    <w:suppressAutoHyphens/>
                    <w:ind w:firstLine="397"/>
                    <w:rPr>
                      <w:b/>
                      <w:sz w:val="24"/>
                    </w:rPr>
                  </w:pPr>
                  <w:r>
                    <w:rPr>
                      <w:b/>
                      <w:sz w:val="24"/>
                    </w:rPr>
                    <w:t>I. Внесение изменений в договор:</w:t>
                  </w:r>
                </w:p>
                <w:p w14:paraId="2260B2F5" w14:textId="77777777" w:rsidR="00FC4F88" w:rsidRDefault="00FC4F88" w:rsidP="00D60A23">
                  <w:pPr>
                    <w:pStyle w:val="-3"/>
                    <w:tabs>
                      <w:tab w:val="clear" w:pos="1985"/>
                    </w:tabs>
                    <w:suppressAutoHyphens/>
                    <w:ind w:firstLine="397"/>
                    <w:rPr>
                      <w:sz w:val="24"/>
                    </w:rPr>
                  </w:pPr>
                  <w:r>
                    <w:rPr>
                      <w:sz w:val="24"/>
                    </w:rPr>
                    <w:t>Победитель вправе направить Заказчику предложения по внесению изменений в проект договора, размещенный в составе настоящей документации о закупке (приложение № 5), до момента его подписания победителем.</w:t>
                  </w:r>
                </w:p>
                <w:p w14:paraId="72BE3465" w14:textId="77777777" w:rsidR="00FC4F88" w:rsidRPr="002F15C9" w:rsidRDefault="00FC4F88" w:rsidP="00D60A23">
                  <w:pPr>
                    <w:pStyle w:val="-3"/>
                    <w:numPr>
                      <w:ilvl w:val="2"/>
                      <w:numId w:val="0"/>
                    </w:numPr>
                    <w:tabs>
                      <w:tab w:val="num" w:pos="1985"/>
                    </w:tabs>
                    <w:suppressAutoHyphens/>
                    <w:ind w:firstLine="397"/>
                    <w:rPr>
                      <w:sz w:val="24"/>
                    </w:rPr>
                  </w:pPr>
                  <w:r>
                    <w:rPr>
                      <w:sz w:val="24"/>
                    </w:rPr>
                    <w:t>Указанные предложения должны быть получены Заказчиком от участника, признанного по итогам закупки победителем в двухсуточный срок с момента публикации протокола подведения итогов в соответствии с пунктом 4 Информационной карты.</w:t>
                  </w:r>
                </w:p>
                <w:p w14:paraId="05ED0D44" w14:textId="77777777" w:rsidR="00FC4F88" w:rsidRPr="002F15C9" w:rsidRDefault="00FC4F88" w:rsidP="00D60A23">
                  <w:pPr>
                    <w:pStyle w:val="-3"/>
                    <w:numPr>
                      <w:ilvl w:val="2"/>
                      <w:numId w:val="0"/>
                    </w:numPr>
                    <w:tabs>
                      <w:tab w:val="num" w:pos="1985"/>
                    </w:tabs>
                    <w:suppressAutoHyphens/>
                    <w:ind w:firstLine="397"/>
                    <w:rPr>
                      <w:sz w:val="24"/>
                    </w:rPr>
                  </w:pPr>
                  <w:r>
                    <w:rPr>
                      <w:sz w:val="24"/>
                    </w:rPr>
                    <w:t xml:space="preserve">Изменения могут касаться только положений проекта договора, которые не были одним из оценочных критериев для </w:t>
                  </w:r>
                  <w:r>
                    <w:rPr>
                      <w:sz w:val="24"/>
                    </w:rPr>
                    <w:lastRenderedPageBreak/>
                    <w:t>выбора победителя, указанных в пункте 19 Информационной карты настоящей документации о закупке.</w:t>
                  </w:r>
                </w:p>
                <w:p w14:paraId="7222A5DE" w14:textId="77777777" w:rsidR="00FC4F88" w:rsidRPr="002F15C9" w:rsidRDefault="00FC4F88" w:rsidP="00D60A23">
                  <w:pPr>
                    <w:pStyle w:val="-3"/>
                    <w:numPr>
                      <w:ilvl w:val="2"/>
                      <w:numId w:val="0"/>
                    </w:numPr>
                    <w:tabs>
                      <w:tab w:val="num" w:pos="1985"/>
                    </w:tabs>
                    <w:suppressAutoHyphens/>
                    <w:ind w:firstLine="397"/>
                    <w:rPr>
                      <w:sz w:val="24"/>
                    </w:rPr>
                  </w:pPr>
                  <w:r>
                    <w:rPr>
                      <w:sz w:val="24"/>
                    </w:rPr>
                    <w:t>Внесение изменений в проект договора по предложениям победителя является правом Заказчика и осуществляется по усмотрению Заказчика.</w:t>
                  </w:r>
                </w:p>
                <w:p w14:paraId="36423062" w14:textId="77777777" w:rsidR="00FC4F88" w:rsidRDefault="00FC4F88" w:rsidP="00D60A23">
                  <w:pPr>
                    <w:pStyle w:val="-3"/>
                    <w:tabs>
                      <w:tab w:val="clear" w:pos="1985"/>
                    </w:tabs>
                    <w:suppressAutoHyphens/>
                    <w:ind w:firstLine="397"/>
                    <w:rPr>
                      <w:sz w:val="24"/>
                    </w:rPr>
                  </w:pPr>
                  <w:r>
                    <w:rPr>
                      <w:sz w:val="24"/>
                    </w:rPr>
                    <w:t>Победитель не имеет права отказаться от заключения договора, если его предложения по внесению в договор изменений не были согласованы.</w:t>
                  </w:r>
                </w:p>
                <w:p w14:paraId="2446E776" w14:textId="77777777" w:rsidR="00FC4F88" w:rsidRDefault="00FC4F88" w:rsidP="00D60A23">
                  <w:pPr>
                    <w:pStyle w:val="-3"/>
                    <w:tabs>
                      <w:tab w:val="clear" w:pos="1985"/>
                    </w:tabs>
                    <w:suppressAutoHyphens/>
                    <w:ind w:firstLine="397"/>
                    <w:rPr>
                      <w:sz w:val="24"/>
                    </w:rPr>
                  </w:pPr>
                  <w:r>
                    <w:rPr>
                      <w:sz w:val="24"/>
                    </w:rPr>
                    <w:t>При поступлении предложений по внесению в проект договора изменений от претендента/участника (в том числе в Заявке) до подведения итогов закупки и признания его победителем, такие предложения</w:t>
                  </w:r>
                  <w:r>
                    <w:t xml:space="preserve"> </w:t>
                  </w:r>
                  <w:r>
                    <w:rPr>
                      <w:sz w:val="24"/>
                    </w:rPr>
                    <w:t xml:space="preserve">рассматриваются после публикации протокола подведения итогов, размещенного в соответствии с пунктом 4 Информационной карты.    </w:t>
                  </w:r>
                </w:p>
              </w:tc>
            </w:tr>
            <w:tr w:rsidR="00FC4F88" w:rsidRPr="00E048E8" w14:paraId="4B083225" w14:textId="77777777" w:rsidTr="004D6B74">
              <w:tc>
                <w:tcPr>
                  <w:tcW w:w="6974" w:type="dxa"/>
                </w:tcPr>
                <w:p w14:paraId="26028DD7" w14:textId="77777777" w:rsidR="00FC4F88" w:rsidRDefault="00FC4F88" w:rsidP="00D60A23">
                  <w:pPr>
                    <w:pStyle w:val="-3"/>
                    <w:tabs>
                      <w:tab w:val="clear" w:pos="1985"/>
                    </w:tabs>
                    <w:suppressAutoHyphens/>
                    <w:ind w:firstLine="397"/>
                    <w:rPr>
                      <w:b/>
                      <w:sz w:val="24"/>
                    </w:rPr>
                  </w:pPr>
                  <w:r>
                    <w:rPr>
                      <w:b/>
                      <w:sz w:val="24"/>
                    </w:rPr>
                    <w:lastRenderedPageBreak/>
                    <w:t>II. Иные особенности заключения договора:</w:t>
                  </w:r>
                  <w:r>
                    <w:rPr>
                      <w:b/>
                      <w:sz w:val="24"/>
                    </w:rPr>
                    <w:br/>
                  </w:r>
                  <w:r>
                    <w:rPr>
                      <w:sz w:val="24"/>
                    </w:rPr>
                    <w:t>Не предусмотрено.</w:t>
                  </w:r>
                </w:p>
              </w:tc>
            </w:tr>
            <w:tr w:rsidR="007F61AB" w:rsidRPr="00514332" w14:paraId="2D8A6535" w14:textId="77777777" w:rsidTr="004D6B74">
              <w:tc>
                <w:tcPr>
                  <w:tcW w:w="6974" w:type="dxa"/>
                </w:tcPr>
                <w:p w14:paraId="2AC5DA05" w14:textId="77777777" w:rsidR="007F61AB" w:rsidRPr="00B3001B" w:rsidRDefault="007F61AB" w:rsidP="00D60A23">
                  <w:pPr>
                    <w:pStyle w:val="afc"/>
                    <w:ind w:firstLine="397"/>
                    <w:rPr>
                      <w:b/>
                      <w:sz w:val="24"/>
                    </w:rPr>
                  </w:pPr>
                  <w:r w:rsidRPr="00B3001B">
                    <w:rPr>
                      <w:b/>
                      <w:sz w:val="24"/>
                    </w:rPr>
                    <w:t>III. Увеличение цены договора:</w:t>
                  </w:r>
                </w:p>
                <w:p w14:paraId="0349C2D1" w14:textId="77777777" w:rsidR="007F61AB" w:rsidRPr="00B3001B" w:rsidRDefault="007F61AB" w:rsidP="00D60A23">
                  <w:pPr>
                    <w:pStyle w:val="afc"/>
                    <w:ind w:firstLine="397"/>
                    <w:rPr>
                      <w:sz w:val="24"/>
                    </w:rPr>
                  </w:pPr>
                  <w:r w:rsidRPr="00B3001B">
                    <w:rPr>
                      <w:sz w:val="24"/>
                    </w:rPr>
                    <w:t>Стоимость работ по техническому обслуживанию в процессе заключения договора может быть увеличена за счет увеличения гарантийного срока на Товар без проведения дополнительных закупочных процедур на следующих условиях:</w:t>
                  </w:r>
                </w:p>
                <w:p w14:paraId="3FC38CF7" w14:textId="77777777" w:rsidR="007F61AB" w:rsidRPr="00B3001B" w:rsidRDefault="007F61AB" w:rsidP="00D60A23">
                  <w:pPr>
                    <w:pStyle w:val="afc"/>
                    <w:ind w:firstLine="397"/>
                    <w:rPr>
                      <w:sz w:val="24"/>
                    </w:rPr>
                  </w:pPr>
                  <w:r w:rsidRPr="00B3001B">
                    <w:rPr>
                      <w:sz w:val="24"/>
                    </w:rPr>
                    <w:t>- стоимость работ по каждому виду ТО остается неизменной;</w:t>
                  </w:r>
                </w:p>
                <w:p w14:paraId="21AE0F37" w14:textId="6A9A1A04" w:rsidR="007F61AB" w:rsidRDefault="007F61AB" w:rsidP="00D60A23">
                  <w:pPr>
                    <w:pStyle w:val="afc"/>
                    <w:ind w:firstLine="397"/>
                    <w:rPr>
                      <w:sz w:val="24"/>
                    </w:rPr>
                  </w:pPr>
                  <w:r w:rsidRPr="00B3001B">
                    <w:rPr>
                      <w:sz w:val="24"/>
                    </w:rPr>
                    <w:t xml:space="preserve">- увеличение общей цены договора за счет увеличения </w:t>
                  </w:r>
                  <w:r w:rsidRPr="00B3001B">
                    <w:rPr>
                      <w:sz w:val="22"/>
                    </w:rPr>
                    <w:t xml:space="preserve">гарантийного срока на Товар относительно указанного в п. 4.1.6 Технического задания (4000 моточасов) </w:t>
                  </w:r>
                  <w:r w:rsidRPr="00B3001B">
                    <w:rPr>
                      <w:sz w:val="24"/>
                    </w:rPr>
                    <w:t>составит не более 10% (десять процентов) от первоначальной цены договора за весь срок действия договора.</w:t>
                  </w:r>
                </w:p>
              </w:tc>
            </w:tr>
          </w:tbl>
          <w:p w14:paraId="31596CE2" w14:textId="77777777" w:rsidR="00FC4F88" w:rsidRPr="00A3070E" w:rsidRDefault="00FC4F88" w:rsidP="00FC4F88">
            <w:pPr>
              <w:pStyle w:val="afc"/>
              <w:ind w:left="601" w:firstLine="0"/>
              <w:rPr>
                <w:sz w:val="24"/>
              </w:rPr>
            </w:pPr>
          </w:p>
        </w:tc>
      </w:tr>
      <w:tr w:rsidR="00FC4F88" w:rsidRPr="00F86FAA" w14:paraId="4B8E6938" w14:textId="77777777" w:rsidTr="004D6B74">
        <w:tc>
          <w:tcPr>
            <w:tcW w:w="426" w:type="dxa"/>
          </w:tcPr>
          <w:p w14:paraId="41C6BBEA" w14:textId="77777777" w:rsidR="00FC4F88" w:rsidRPr="00F86FAA" w:rsidRDefault="00FC4F88" w:rsidP="00FC4F88">
            <w:pPr>
              <w:pStyle w:val="10"/>
              <w:ind w:left="-57" w:right="-108" w:firstLine="0"/>
              <w:rPr>
                <w:b/>
                <w:sz w:val="24"/>
                <w:szCs w:val="24"/>
              </w:rPr>
            </w:pPr>
            <w:r>
              <w:rPr>
                <w:b/>
                <w:sz w:val="24"/>
                <w:szCs w:val="24"/>
              </w:rPr>
              <w:lastRenderedPageBreak/>
              <w:t>21.</w:t>
            </w:r>
          </w:p>
        </w:tc>
        <w:tc>
          <w:tcPr>
            <w:tcW w:w="2126" w:type="dxa"/>
          </w:tcPr>
          <w:p w14:paraId="0023CEE9" w14:textId="77777777" w:rsidR="00FC4F88" w:rsidRPr="00F86FAA" w:rsidRDefault="00FC4F88" w:rsidP="00FC4F88">
            <w:pPr>
              <w:pStyle w:val="Default"/>
              <w:rPr>
                <w:b/>
                <w:color w:val="auto"/>
              </w:rPr>
            </w:pPr>
            <w:r>
              <w:rPr>
                <w:b/>
                <w:color w:val="auto"/>
              </w:rPr>
              <w:t>Привлечение субподрядчиков, соисполнителей</w:t>
            </w:r>
          </w:p>
        </w:tc>
        <w:tc>
          <w:tcPr>
            <w:tcW w:w="7200" w:type="dxa"/>
          </w:tcPr>
          <w:p w14:paraId="78C57E62" w14:textId="77777777" w:rsidR="00FC4F88" w:rsidRDefault="00FC4F88" w:rsidP="00FC4F88">
            <w:pPr>
              <w:pStyle w:val="10"/>
              <w:ind w:firstLine="0"/>
              <w:rPr>
                <w:sz w:val="24"/>
                <w:szCs w:val="24"/>
              </w:rPr>
            </w:pPr>
            <w:r>
              <w:rPr>
                <w:sz w:val="24"/>
                <w:szCs w:val="24"/>
              </w:rPr>
              <w:t>Допускается.</w:t>
            </w:r>
          </w:p>
        </w:tc>
      </w:tr>
      <w:tr w:rsidR="00FC4F88" w:rsidRPr="00F86FAA" w14:paraId="34C37F05" w14:textId="77777777" w:rsidTr="004D6B74">
        <w:tc>
          <w:tcPr>
            <w:tcW w:w="426" w:type="dxa"/>
          </w:tcPr>
          <w:p w14:paraId="316755B2" w14:textId="77777777" w:rsidR="00FC4F88" w:rsidRPr="00F86FAA" w:rsidRDefault="00FC4F88" w:rsidP="00FC4F88">
            <w:pPr>
              <w:pStyle w:val="10"/>
              <w:ind w:left="-57" w:right="-108" w:firstLine="0"/>
              <w:rPr>
                <w:b/>
                <w:sz w:val="24"/>
                <w:szCs w:val="24"/>
              </w:rPr>
            </w:pPr>
            <w:r>
              <w:rPr>
                <w:b/>
                <w:sz w:val="24"/>
                <w:szCs w:val="24"/>
              </w:rPr>
              <w:t>22.</w:t>
            </w:r>
          </w:p>
        </w:tc>
        <w:tc>
          <w:tcPr>
            <w:tcW w:w="2126" w:type="dxa"/>
          </w:tcPr>
          <w:p w14:paraId="644F6B06" w14:textId="77777777" w:rsidR="00FC4F88" w:rsidRPr="00F86FAA" w:rsidRDefault="00FC4F88" w:rsidP="00FC4F88">
            <w:pPr>
              <w:pStyle w:val="Default"/>
              <w:rPr>
                <w:b/>
                <w:color w:val="auto"/>
              </w:rPr>
            </w:pPr>
            <w:r>
              <w:rPr>
                <w:b/>
                <w:color w:val="auto"/>
              </w:rPr>
              <w:t>Срок действия Заявки</w:t>
            </w:r>
            <w:r>
              <w:rPr>
                <w:b/>
                <w:color w:val="auto"/>
              </w:rPr>
              <w:tab/>
            </w:r>
          </w:p>
        </w:tc>
        <w:tc>
          <w:tcPr>
            <w:tcW w:w="7200" w:type="dxa"/>
          </w:tcPr>
          <w:p w14:paraId="55C9AB75" w14:textId="77777777" w:rsidR="00FC4F88" w:rsidRDefault="00FC4F88" w:rsidP="00FC4F88">
            <w:pPr>
              <w:pStyle w:val="10"/>
              <w:ind w:firstLine="0"/>
              <w:rPr>
                <w:i/>
                <w:sz w:val="24"/>
                <w:szCs w:val="24"/>
              </w:rPr>
            </w:pPr>
            <w:r>
              <w:rPr>
                <w:sz w:val="24"/>
                <w:szCs w:val="24"/>
              </w:rPr>
              <w:t>Заявка должна действовать не менее 90 календарных дней с даты окончания срока подачи Заявок (пункт 7 Информационной карты).</w:t>
            </w:r>
          </w:p>
        </w:tc>
      </w:tr>
      <w:tr w:rsidR="00FC4F88" w:rsidRPr="00F86FAA" w14:paraId="26813B2E" w14:textId="77777777" w:rsidTr="004D6B74">
        <w:tc>
          <w:tcPr>
            <w:tcW w:w="426" w:type="dxa"/>
          </w:tcPr>
          <w:p w14:paraId="4AECC2A6" w14:textId="77777777" w:rsidR="00FC4F88" w:rsidRPr="00F86FAA" w:rsidRDefault="00FC4F88" w:rsidP="00FC4F88">
            <w:pPr>
              <w:pStyle w:val="10"/>
              <w:ind w:left="-57" w:right="-108" w:firstLine="0"/>
              <w:rPr>
                <w:b/>
                <w:sz w:val="24"/>
                <w:szCs w:val="24"/>
              </w:rPr>
            </w:pPr>
            <w:r>
              <w:rPr>
                <w:b/>
                <w:sz w:val="24"/>
                <w:szCs w:val="24"/>
              </w:rPr>
              <w:t>23.</w:t>
            </w:r>
          </w:p>
        </w:tc>
        <w:tc>
          <w:tcPr>
            <w:tcW w:w="2126" w:type="dxa"/>
          </w:tcPr>
          <w:p w14:paraId="77F4405B" w14:textId="77777777" w:rsidR="00FC4F88" w:rsidRPr="00F86FAA" w:rsidRDefault="00FC4F88" w:rsidP="00FC4F88">
            <w:pPr>
              <w:pStyle w:val="Default"/>
              <w:rPr>
                <w:b/>
                <w:color w:val="auto"/>
              </w:rPr>
            </w:pPr>
            <w:r>
              <w:rPr>
                <w:b/>
                <w:color w:val="auto"/>
              </w:rPr>
              <w:t>Обеспечение Заявки</w:t>
            </w:r>
          </w:p>
        </w:tc>
        <w:tc>
          <w:tcPr>
            <w:tcW w:w="7200" w:type="dxa"/>
          </w:tcPr>
          <w:p w14:paraId="7055CC08" w14:textId="77777777" w:rsidR="00FC4F88" w:rsidRDefault="00FC4F88" w:rsidP="00FC4F88">
            <w:pPr>
              <w:pStyle w:val="10"/>
              <w:ind w:firstLine="0"/>
              <w:rPr>
                <w:sz w:val="24"/>
                <w:szCs w:val="24"/>
              </w:rPr>
            </w:pPr>
            <w:r>
              <w:rPr>
                <w:sz w:val="24"/>
                <w:szCs w:val="24"/>
              </w:rPr>
              <w:t xml:space="preserve">Не предусмотрено. </w:t>
            </w:r>
          </w:p>
        </w:tc>
      </w:tr>
      <w:tr w:rsidR="00FC4F88" w:rsidRPr="00F86FAA" w14:paraId="5BFDCDD1" w14:textId="77777777" w:rsidTr="004D6B74">
        <w:tc>
          <w:tcPr>
            <w:tcW w:w="426" w:type="dxa"/>
          </w:tcPr>
          <w:p w14:paraId="46C81952" w14:textId="77777777" w:rsidR="00FC4F88" w:rsidRPr="00F86FAA" w:rsidRDefault="00FC4F88" w:rsidP="00FC4F88">
            <w:pPr>
              <w:pStyle w:val="10"/>
              <w:ind w:left="-57" w:right="-108" w:firstLine="0"/>
              <w:rPr>
                <w:b/>
                <w:sz w:val="24"/>
                <w:szCs w:val="24"/>
              </w:rPr>
            </w:pPr>
            <w:r>
              <w:rPr>
                <w:b/>
                <w:sz w:val="24"/>
                <w:szCs w:val="24"/>
              </w:rPr>
              <w:t>24.</w:t>
            </w:r>
          </w:p>
        </w:tc>
        <w:tc>
          <w:tcPr>
            <w:tcW w:w="2126" w:type="dxa"/>
          </w:tcPr>
          <w:p w14:paraId="05802ED1" w14:textId="77777777" w:rsidR="00FC4F88" w:rsidRPr="00F86FAA" w:rsidRDefault="00FC4F88" w:rsidP="00FC4F88">
            <w:pPr>
              <w:pStyle w:val="Default"/>
              <w:rPr>
                <w:b/>
                <w:color w:val="auto"/>
              </w:rPr>
            </w:pPr>
            <w:r>
              <w:rPr>
                <w:b/>
                <w:color w:val="auto"/>
              </w:rPr>
              <w:t>Обеспечение исполнения договора</w:t>
            </w:r>
          </w:p>
        </w:tc>
        <w:tc>
          <w:tcPr>
            <w:tcW w:w="7200" w:type="dxa"/>
          </w:tcPr>
          <w:p w14:paraId="58809CA9" w14:textId="77777777" w:rsidR="00747033" w:rsidRPr="00747033" w:rsidRDefault="00747033" w:rsidP="00747033">
            <w:pPr>
              <w:ind w:firstLine="459"/>
              <w:jc w:val="both"/>
              <w:rPr>
                <w:rFonts w:eastAsia="Arial"/>
              </w:rPr>
            </w:pPr>
            <w:r w:rsidRPr="00747033">
              <w:rPr>
                <w:rFonts w:eastAsia="Arial"/>
              </w:rPr>
              <w:t>Обеспечение надлежащего исполнения договора:</w:t>
            </w:r>
          </w:p>
          <w:p w14:paraId="5906E213" w14:textId="77777777" w:rsidR="00747033" w:rsidRPr="00747033" w:rsidRDefault="00747033" w:rsidP="00747033">
            <w:pPr>
              <w:ind w:firstLine="459"/>
              <w:jc w:val="both"/>
              <w:rPr>
                <w:rFonts w:eastAsia="Arial"/>
              </w:rPr>
            </w:pPr>
            <w:r w:rsidRPr="00747033">
              <w:rPr>
                <w:rFonts w:eastAsia="Arial"/>
              </w:rPr>
              <w:t>- устанавливается в размере авансового платежа, указанного участником в поданной Заявке и в соответствии с условиями;</w:t>
            </w:r>
          </w:p>
          <w:p w14:paraId="781BD535" w14:textId="77777777" w:rsidR="00747033" w:rsidRPr="00747033" w:rsidRDefault="00747033" w:rsidP="00747033">
            <w:pPr>
              <w:ind w:firstLine="459"/>
              <w:jc w:val="both"/>
              <w:rPr>
                <w:rFonts w:eastAsia="Arial"/>
              </w:rPr>
            </w:pPr>
            <w:r w:rsidRPr="00747033">
              <w:rPr>
                <w:rFonts w:eastAsia="Arial"/>
              </w:rPr>
              <w:t>- предоставляется в течение 20 (двадцати) рабочих дней с момента подписания договора;</w:t>
            </w:r>
          </w:p>
          <w:p w14:paraId="5ECF3814" w14:textId="77777777" w:rsidR="00747033" w:rsidRPr="00747033" w:rsidRDefault="00747033" w:rsidP="00747033">
            <w:pPr>
              <w:ind w:firstLine="459"/>
              <w:jc w:val="both"/>
              <w:rPr>
                <w:rFonts w:eastAsia="Arial"/>
              </w:rPr>
            </w:pPr>
            <w:r w:rsidRPr="00747033">
              <w:rPr>
                <w:rFonts w:eastAsia="Arial"/>
              </w:rPr>
              <w:t>- оформляется по выбору победителя или лица, с которым в соответствии с положениями настоящей документации о закупке заключается договор в виде:</w:t>
            </w:r>
          </w:p>
          <w:p w14:paraId="4EA751C6" w14:textId="77777777" w:rsidR="00747033" w:rsidRPr="00747033" w:rsidRDefault="00747033" w:rsidP="00747033">
            <w:pPr>
              <w:ind w:firstLine="459"/>
              <w:jc w:val="both"/>
              <w:rPr>
                <w:rFonts w:eastAsia="Arial"/>
              </w:rPr>
            </w:pPr>
            <w:r w:rsidRPr="00747033">
              <w:rPr>
                <w:rFonts w:eastAsia="Arial"/>
              </w:rPr>
              <w:t>1)</w:t>
            </w:r>
            <w:r w:rsidRPr="00747033">
              <w:rPr>
                <w:rFonts w:eastAsia="Arial"/>
              </w:rPr>
              <w:tab/>
              <w:t>независимой (банковской) гарантией, составленной в соответствии с требованиями, изложенными в Приложении № 12 к Проекту договора (приложение № 5 к настоящей документации о закупке), выданной одним из следующих банков:</w:t>
            </w:r>
          </w:p>
          <w:p w14:paraId="03F8F219" w14:textId="77777777" w:rsidR="00747033" w:rsidRPr="00747033" w:rsidRDefault="00747033" w:rsidP="00747033">
            <w:pPr>
              <w:ind w:firstLine="459"/>
              <w:jc w:val="both"/>
              <w:rPr>
                <w:rFonts w:eastAsia="Arial"/>
              </w:rPr>
            </w:pPr>
          </w:p>
          <w:p w14:paraId="006C6268" w14:textId="77777777" w:rsidR="00747033" w:rsidRPr="00747033" w:rsidRDefault="00747033" w:rsidP="00747033">
            <w:pPr>
              <w:ind w:firstLine="459"/>
              <w:jc w:val="both"/>
              <w:rPr>
                <w:rFonts w:eastAsia="Arial"/>
              </w:rPr>
            </w:pPr>
            <w:r w:rsidRPr="00747033">
              <w:rPr>
                <w:rFonts w:eastAsia="Arial"/>
              </w:rPr>
              <w:t>№</w:t>
            </w:r>
            <w:r w:rsidRPr="00747033">
              <w:rPr>
                <w:rFonts w:eastAsia="Arial"/>
              </w:rPr>
              <w:tab/>
              <w:t>Банк</w:t>
            </w:r>
            <w:r w:rsidRPr="00747033">
              <w:rPr>
                <w:rFonts w:eastAsia="Arial"/>
              </w:rPr>
              <w:tab/>
              <w:t>Лимит на прием независимых (банковских) гарантий, млн. руб.</w:t>
            </w:r>
            <w:r w:rsidRPr="00747033">
              <w:rPr>
                <w:rFonts w:eastAsia="Arial"/>
              </w:rPr>
              <w:tab/>
              <w:t xml:space="preserve"> </w:t>
            </w:r>
            <w:r w:rsidRPr="00747033">
              <w:rPr>
                <w:rFonts w:eastAsia="Arial"/>
              </w:rPr>
              <w:tab/>
              <w:t xml:space="preserve"> </w:t>
            </w:r>
          </w:p>
          <w:p w14:paraId="5907E188" w14:textId="77777777" w:rsidR="00747033" w:rsidRPr="00747033" w:rsidRDefault="00747033" w:rsidP="00747033">
            <w:pPr>
              <w:ind w:firstLine="459"/>
              <w:jc w:val="both"/>
              <w:rPr>
                <w:rFonts w:eastAsia="Arial"/>
              </w:rPr>
            </w:pPr>
            <w:r w:rsidRPr="00747033">
              <w:rPr>
                <w:rFonts w:eastAsia="Arial"/>
              </w:rPr>
              <w:tab/>
            </w:r>
            <w:r w:rsidRPr="00747033">
              <w:rPr>
                <w:rFonts w:eastAsia="Arial"/>
              </w:rPr>
              <w:tab/>
            </w:r>
            <w:r w:rsidRPr="00747033">
              <w:rPr>
                <w:rFonts w:eastAsia="Arial"/>
              </w:rPr>
              <w:tab/>
              <w:t xml:space="preserve"> </w:t>
            </w:r>
            <w:r w:rsidRPr="00747033">
              <w:rPr>
                <w:rFonts w:eastAsia="Arial"/>
              </w:rPr>
              <w:tab/>
              <w:t xml:space="preserve"> </w:t>
            </w:r>
          </w:p>
          <w:p w14:paraId="1E640FA0" w14:textId="77777777" w:rsidR="00747033" w:rsidRPr="00747033" w:rsidRDefault="00747033" w:rsidP="00747033">
            <w:pPr>
              <w:ind w:firstLine="459"/>
              <w:jc w:val="both"/>
              <w:rPr>
                <w:rFonts w:eastAsia="Arial"/>
              </w:rPr>
            </w:pPr>
            <w:r w:rsidRPr="00747033">
              <w:rPr>
                <w:rFonts w:eastAsia="Arial"/>
              </w:rPr>
              <w:t>1</w:t>
            </w:r>
            <w:r w:rsidRPr="00747033">
              <w:rPr>
                <w:rFonts w:eastAsia="Arial"/>
              </w:rPr>
              <w:tab/>
              <w:t>ПАО Сбербанк</w:t>
            </w:r>
            <w:r w:rsidRPr="00747033">
              <w:rPr>
                <w:rFonts w:eastAsia="Arial"/>
              </w:rPr>
              <w:tab/>
              <w:t>1 000</w:t>
            </w:r>
            <w:r w:rsidRPr="00747033">
              <w:rPr>
                <w:rFonts w:eastAsia="Arial"/>
              </w:rPr>
              <w:tab/>
              <w:t xml:space="preserve"> </w:t>
            </w:r>
            <w:r w:rsidRPr="00747033">
              <w:rPr>
                <w:rFonts w:eastAsia="Arial"/>
              </w:rPr>
              <w:tab/>
              <w:t xml:space="preserve"> </w:t>
            </w:r>
          </w:p>
          <w:p w14:paraId="7FB83DAB" w14:textId="77777777" w:rsidR="00747033" w:rsidRPr="00747033" w:rsidRDefault="00747033" w:rsidP="00747033">
            <w:pPr>
              <w:ind w:firstLine="459"/>
              <w:jc w:val="both"/>
              <w:rPr>
                <w:rFonts w:eastAsia="Arial"/>
              </w:rPr>
            </w:pPr>
            <w:r w:rsidRPr="00747033">
              <w:rPr>
                <w:rFonts w:eastAsia="Arial"/>
              </w:rPr>
              <w:lastRenderedPageBreak/>
              <w:t>2</w:t>
            </w:r>
            <w:r w:rsidRPr="00747033">
              <w:rPr>
                <w:rFonts w:eastAsia="Arial"/>
              </w:rPr>
              <w:tab/>
              <w:t>Банк ВТБ (ПАО)</w:t>
            </w:r>
            <w:r w:rsidRPr="00747033">
              <w:rPr>
                <w:rFonts w:eastAsia="Arial"/>
              </w:rPr>
              <w:tab/>
              <w:t>1 000</w:t>
            </w:r>
            <w:r w:rsidRPr="00747033">
              <w:rPr>
                <w:rFonts w:eastAsia="Arial"/>
              </w:rPr>
              <w:tab/>
              <w:t xml:space="preserve"> </w:t>
            </w:r>
            <w:r w:rsidRPr="00747033">
              <w:rPr>
                <w:rFonts w:eastAsia="Arial"/>
              </w:rPr>
              <w:tab/>
              <w:t xml:space="preserve"> </w:t>
            </w:r>
          </w:p>
          <w:p w14:paraId="5A22D370" w14:textId="77777777" w:rsidR="00747033" w:rsidRPr="00747033" w:rsidRDefault="00747033" w:rsidP="00747033">
            <w:pPr>
              <w:ind w:firstLine="459"/>
              <w:jc w:val="both"/>
              <w:rPr>
                <w:rFonts w:eastAsia="Arial"/>
              </w:rPr>
            </w:pPr>
            <w:r w:rsidRPr="00747033">
              <w:rPr>
                <w:rFonts w:eastAsia="Arial"/>
              </w:rPr>
              <w:t>3</w:t>
            </w:r>
            <w:r w:rsidRPr="00747033">
              <w:rPr>
                <w:rFonts w:eastAsia="Arial"/>
              </w:rPr>
              <w:tab/>
              <w:t>Банк ГПБ (АО)</w:t>
            </w:r>
            <w:r w:rsidRPr="00747033">
              <w:rPr>
                <w:rFonts w:eastAsia="Arial"/>
              </w:rPr>
              <w:tab/>
              <w:t>1 000</w:t>
            </w:r>
            <w:r w:rsidRPr="00747033">
              <w:rPr>
                <w:rFonts w:eastAsia="Arial"/>
              </w:rPr>
              <w:tab/>
              <w:t xml:space="preserve"> </w:t>
            </w:r>
            <w:r w:rsidRPr="00747033">
              <w:rPr>
                <w:rFonts w:eastAsia="Arial"/>
              </w:rPr>
              <w:tab/>
              <w:t xml:space="preserve"> </w:t>
            </w:r>
          </w:p>
          <w:p w14:paraId="05165585" w14:textId="77777777" w:rsidR="00747033" w:rsidRPr="00747033" w:rsidRDefault="00747033" w:rsidP="00747033">
            <w:pPr>
              <w:ind w:firstLine="459"/>
              <w:jc w:val="both"/>
              <w:rPr>
                <w:rFonts w:eastAsia="Arial"/>
              </w:rPr>
            </w:pPr>
            <w:r w:rsidRPr="00747033">
              <w:rPr>
                <w:rFonts w:eastAsia="Arial"/>
              </w:rPr>
              <w:t>4</w:t>
            </w:r>
            <w:r w:rsidRPr="00747033">
              <w:rPr>
                <w:rFonts w:eastAsia="Arial"/>
              </w:rPr>
              <w:tab/>
              <w:t>АО «Альфа-Банк»</w:t>
            </w:r>
            <w:r w:rsidRPr="00747033">
              <w:rPr>
                <w:rFonts w:eastAsia="Arial"/>
              </w:rPr>
              <w:tab/>
              <w:t>1 000</w:t>
            </w:r>
            <w:r w:rsidRPr="00747033">
              <w:rPr>
                <w:rFonts w:eastAsia="Arial"/>
              </w:rPr>
              <w:tab/>
              <w:t xml:space="preserve"> </w:t>
            </w:r>
            <w:r w:rsidRPr="00747033">
              <w:rPr>
                <w:rFonts w:eastAsia="Arial"/>
              </w:rPr>
              <w:tab/>
              <w:t xml:space="preserve"> </w:t>
            </w:r>
          </w:p>
          <w:p w14:paraId="44DB7D06" w14:textId="77777777" w:rsidR="00747033" w:rsidRPr="00747033" w:rsidRDefault="00747033" w:rsidP="00747033">
            <w:pPr>
              <w:ind w:firstLine="459"/>
              <w:jc w:val="both"/>
              <w:rPr>
                <w:rFonts w:eastAsia="Arial"/>
              </w:rPr>
            </w:pPr>
            <w:r w:rsidRPr="00747033">
              <w:rPr>
                <w:rFonts w:eastAsia="Arial"/>
              </w:rPr>
              <w:t>5</w:t>
            </w:r>
            <w:r w:rsidRPr="00747033">
              <w:rPr>
                <w:rFonts w:eastAsia="Arial"/>
              </w:rPr>
              <w:tab/>
              <w:t>АО «</w:t>
            </w:r>
            <w:proofErr w:type="spellStart"/>
            <w:r w:rsidRPr="00747033">
              <w:rPr>
                <w:rFonts w:eastAsia="Arial"/>
              </w:rPr>
              <w:t>Россельхозбанк</w:t>
            </w:r>
            <w:proofErr w:type="spellEnd"/>
            <w:r w:rsidRPr="00747033">
              <w:rPr>
                <w:rFonts w:eastAsia="Arial"/>
              </w:rPr>
              <w:t>»</w:t>
            </w:r>
            <w:r w:rsidRPr="00747033">
              <w:rPr>
                <w:rFonts w:eastAsia="Arial"/>
              </w:rPr>
              <w:tab/>
              <w:t>1 000</w:t>
            </w:r>
            <w:r w:rsidRPr="00747033">
              <w:rPr>
                <w:rFonts w:eastAsia="Arial"/>
              </w:rPr>
              <w:tab/>
              <w:t xml:space="preserve"> </w:t>
            </w:r>
            <w:r w:rsidRPr="00747033">
              <w:rPr>
                <w:rFonts w:eastAsia="Arial"/>
              </w:rPr>
              <w:tab/>
              <w:t xml:space="preserve"> </w:t>
            </w:r>
          </w:p>
          <w:p w14:paraId="33582161" w14:textId="77777777" w:rsidR="00747033" w:rsidRPr="00747033" w:rsidRDefault="00747033" w:rsidP="00747033">
            <w:pPr>
              <w:ind w:firstLine="459"/>
              <w:jc w:val="both"/>
              <w:rPr>
                <w:rFonts w:eastAsia="Arial"/>
              </w:rPr>
            </w:pPr>
            <w:r w:rsidRPr="00747033">
              <w:rPr>
                <w:rFonts w:eastAsia="Arial"/>
              </w:rPr>
              <w:t>6</w:t>
            </w:r>
            <w:r w:rsidRPr="00747033">
              <w:rPr>
                <w:rFonts w:eastAsia="Arial"/>
              </w:rPr>
              <w:tab/>
              <w:t>ПАО «Московский кредитный банк»</w:t>
            </w:r>
            <w:r w:rsidRPr="00747033">
              <w:rPr>
                <w:rFonts w:eastAsia="Arial"/>
              </w:rPr>
              <w:tab/>
              <w:t>1 000</w:t>
            </w:r>
            <w:r w:rsidRPr="00747033">
              <w:rPr>
                <w:rFonts w:eastAsia="Arial"/>
              </w:rPr>
              <w:tab/>
              <w:t xml:space="preserve"> </w:t>
            </w:r>
            <w:r w:rsidRPr="00747033">
              <w:rPr>
                <w:rFonts w:eastAsia="Arial"/>
              </w:rPr>
              <w:tab/>
              <w:t xml:space="preserve"> </w:t>
            </w:r>
          </w:p>
          <w:p w14:paraId="570543AE" w14:textId="77777777" w:rsidR="00747033" w:rsidRPr="00747033" w:rsidRDefault="00747033" w:rsidP="00747033">
            <w:pPr>
              <w:ind w:firstLine="459"/>
              <w:jc w:val="both"/>
              <w:rPr>
                <w:rFonts w:eastAsia="Arial"/>
              </w:rPr>
            </w:pPr>
            <w:r w:rsidRPr="00747033">
              <w:rPr>
                <w:rFonts w:eastAsia="Arial"/>
              </w:rPr>
              <w:t>7</w:t>
            </w:r>
            <w:r w:rsidRPr="00747033">
              <w:rPr>
                <w:rFonts w:eastAsia="Arial"/>
              </w:rPr>
              <w:tab/>
              <w:t>ПАО Банк «ФК Открытие»</w:t>
            </w:r>
            <w:r w:rsidRPr="00747033">
              <w:rPr>
                <w:rFonts w:eastAsia="Arial"/>
              </w:rPr>
              <w:tab/>
              <w:t>1 000</w:t>
            </w:r>
            <w:r w:rsidRPr="00747033">
              <w:rPr>
                <w:rFonts w:eastAsia="Arial"/>
              </w:rPr>
              <w:tab/>
              <w:t xml:space="preserve"> </w:t>
            </w:r>
            <w:r w:rsidRPr="00747033">
              <w:rPr>
                <w:rFonts w:eastAsia="Arial"/>
              </w:rPr>
              <w:tab/>
              <w:t xml:space="preserve"> </w:t>
            </w:r>
          </w:p>
          <w:p w14:paraId="000241F5" w14:textId="77777777" w:rsidR="00747033" w:rsidRPr="00747033" w:rsidRDefault="00747033" w:rsidP="00747033">
            <w:pPr>
              <w:ind w:firstLine="459"/>
              <w:jc w:val="both"/>
              <w:rPr>
                <w:rFonts w:eastAsia="Arial"/>
              </w:rPr>
            </w:pPr>
            <w:r w:rsidRPr="00747033">
              <w:rPr>
                <w:rFonts w:eastAsia="Arial"/>
              </w:rPr>
              <w:t>8</w:t>
            </w:r>
            <w:r w:rsidRPr="00747033">
              <w:rPr>
                <w:rFonts w:eastAsia="Arial"/>
              </w:rPr>
              <w:tab/>
              <w:t>ПАО «Совкомбанк»</w:t>
            </w:r>
            <w:r w:rsidRPr="00747033">
              <w:rPr>
                <w:rFonts w:eastAsia="Arial"/>
              </w:rPr>
              <w:tab/>
              <w:t>1 000</w:t>
            </w:r>
            <w:r w:rsidRPr="00747033">
              <w:rPr>
                <w:rFonts w:eastAsia="Arial"/>
              </w:rPr>
              <w:tab/>
              <w:t xml:space="preserve"> </w:t>
            </w:r>
            <w:r w:rsidRPr="00747033">
              <w:rPr>
                <w:rFonts w:eastAsia="Arial"/>
              </w:rPr>
              <w:tab/>
              <w:t xml:space="preserve"> </w:t>
            </w:r>
          </w:p>
          <w:p w14:paraId="71A8FC03" w14:textId="77777777" w:rsidR="00747033" w:rsidRPr="00747033" w:rsidRDefault="00747033" w:rsidP="00747033">
            <w:pPr>
              <w:ind w:firstLine="459"/>
              <w:jc w:val="both"/>
              <w:rPr>
                <w:rFonts w:eastAsia="Arial"/>
              </w:rPr>
            </w:pPr>
            <w:r w:rsidRPr="00747033">
              <w:rPr>
                <w:rFonts w:eastAsia="Arial"/>
              </w:rPr>
              <w:t>9</w:t>
            </w:r>
            <w:r w:rsidRPr="00747033">
              <w:rPr>
                <w:rFonts w:eastAsia="Arial"/>
              </w:rPr>
              <w:tab/>
              <w:t>АО «Райффайзенбанк»</w:t>
            </w:r>
            <w:r w:rsidRPr="00747033">
              <w:rPr>
                <w:rFonts w:eastAsia="Arial"/>
              </w:rPr>
              <w:tab/>
              <w:t>1 000</w:t>
            </w:r>
            <w:r w:rsidRPr="00747033">
              <w:rPr>
                <w:rFonts w:eastAsia="Arial"/>
              </w:rPr>
              <w:tab/>
              <w:t xml:space="preserve"> </w:t>
            </w:r>
            <w:r w:rsidRPr="00747033">
              <w:rPr>
                <w:rFonts w:eastAsia="Arial"/>
              </w:rPr>
              <w:tab/>
              <w:t xml:space="preserve"> </w:t>
            </w:r>
          </w:p>
          <w:p w14:paraId="7AD8FF24" w14:textId="77777777" w:rsidR="00747033" w:rsidRPr="00747033" w:rsidRDefault="00747033" w:rsidP="00747033">
            <w:pPr>
              <w:ind w:firstLine="459"/>
              <w:jc w:val="both"/>
              <w:rPr>
                <w:rFonts w:eastAsia="Arial"/>
              </w:rPr>
            </w:pPr>
            <w:r w:rsidRPr="00747033">
              <w:rPr>
                <w:rFonts w:eastAsia="Arial"/>
              </w:rPr>
              <w:t>10</w:t>
            </w:r>
            <w:r w:rsidRPr="00747033">
              <w:rPr>
                <w:rFonts w:eastAsia="Arial"/>
              </w:rPr>
              <w:tab/>
              <w:t>ПАО РОСБАНК</w:t>
            </w:r>
            <w:r w:rsidRPr="00747033">
              <w:rPr>
                <w:rFonts w:eastAsia="Arial"/>
              </w:rPr>
              <w:tab/>
              <w:t>1 000</w:t>
            </w:r>
            <w:r w:rsidRPr="00747033">
              <w:rPr>
                <w:rFonts w:eastAsia="Arial"/>
              </w:rPr>
              <w:tab/>
              <w:t xml:space="preserve"> </w:t>
            </w:r>
            <w:r w:rsidRPr="00747033">
              <w:rPr>
                <w:rFonts w:eastAsia="Arial"/>
              </w:rPr>
              <w:tab/>
              <w:t xml:space="preserve"> </w:t>
            </w:r>
          </w:p>
          <w:p w14:paraId="71C10009" w14:textId="77777777" w:rsidR="00747033" w:rsidRPr="00747033" w:rsidRDefault="00747033" w:rsidP="00747033">
            <w:pPr>
              <w:ind w:firstLine="459"/>
              <w:jc w:val="both"/>
              <w:rPr>
                <w:rFonts w:eastAsia="Arial"/>
              </w:rPr>
            </w:pPr>
            <w:r w:rsidRPr="00747033">
              <w:rPr>
                <w:rFonts w:eastAsia="Arial"/>
              </w:rPr>
              <w:t>11</w:t>
            </w:r>
            <w:r w:rsidRPr="00747033">
              <w:rPr>
                <w:rFonts w:eastAsia="Arial"/>
              </w:rPr>
              <w:tab/>
              <w:t>АО ЮниКредит Банк</w:t>
            </w:r>
            <w:r w:rsidRPr="00747033">
              <w:rPr>
                <w:rFonts w:eastAsia="Arial"/>
              </w:rPr>
              <w:tab/>
              <w:t>1 000</w:t>
            </w:r>
            <w:r w:rsidRPr="00747033">
              <w:rPr>
                <w:rFonts w:eastAsia="Arial"/>
              </w:rPr>
              <w:tab/>
              <w:t xml:space="preserve"> </w:t>
            </w:r>
            <w:r w:rsidRPr="00747033">
              <w:rPr>
                <w:rFonts w:eastAsia="Arial"/>
              </w:rPr>
              <w:tab/>
              <w:t xml:space="preserve"> </w:t>
            </w:r>
          </w:p>
          <w:p w14:paraId="142B5222" w14:textId="77777777" w:rsidR="00747033" w:rsidRPr="00747033" w:rsidRDefault="00747033" w:rsidP="00747033">
            <w:pPr>
              <w:ind w:firstLine="459"/>
              <w:jc w:val="both"/>
              <w:rPr>
                <w:rFonts w:eastAsia="Arial"/>
              </w:rPr>
            </w:pPr>
            <w:r w:rsidRPr="00747033">
              <w:rPr>
                <w:rFonts w:eastAsia="Arial"/>
              </w:rPr>
              <w:t>12</w:t>
            </w:r>
            <w:r w:rsidRPr="00747033">
              <w:rPr>
                <w:rFonts w:eastAsia="Arial"/>
              </w:rPr>
              <w:tab/>
              <w:t>ПАО «ПРОМСВЯЗЬБАНК»</w:t>
            </w:r>
            <w:r w:rsidRPr="00747033">
              <w:rPr>
                <w:rFonts w:eastAsia="Arial"/>
              </w:rPr>
              <w:tab/>
              <w:t>1 000</w:t>
            </w:r>
            <w:r w:rsidRPr="00747033">
              <w:rPr>
                <w:rFonts w:eastAsia="Arial"/>
              </w:rPr>
              <w:tab/>
              <w:t xml:space="preserve"> </w:t>
            </w:r>
            <w:r w:rsidRPr="00747033">
              <w:rPr>
                <w:rFonts w:eastAsia="Arial"/>
              </w:rPr>
              <w:tab/>
              <w:t xml:space="preserve"> </w:t>
            </w:r>
          </w:p>
          <w:p w14:paraId="5CFA9560" w14:textId="77777777" w:rsidR="00747033" w:rsidRPr="00747033" w:rsidRDefault="00747033" w:rsidP="00747033">
            <w:pPr>
              <w:ind w:firstLine="459"/>
              <w:jc w:val="both"/>
              <w:rPr>
                <w:rFonts w:eastAsia="Arial"/>
              </w:rPr>
            </w:pPr>
            <w:r w:rsidRPr="00747033">
              <w:rPr>
                <w:rFonts w:eastAsia="Arial"/>
              </w:rPr>
              <w:t>Иностранные банковские учреждения</w:t>
            </w:r>
            <w:r w:rsidRPr="00747033">
              <w:rPr>
                <w:rFonts w:eastAsia="Arial"/>
              </w:rPr>
              <w:tab/>
              <w:t xml:space="preserve"> </w:t>
            </w:r>
            <w:r w:rsidRPr="00747033">
              <w:rPr>
                <w:rFonts w:eastAsia="Arial"/>
              </w:rPr>
              <w:tab/>
              <w:t xml:space="preserve"> </w:t>
            </w:r>
          </w:p>
          <w:p w14:paraId="14417877" w14:textId="77777777" w:rsidR="00747033" w:rsidRPr="0072478F" w:rsidRDefault="00747033" w:rsidP="00747033">
            <w:pPr>
              <w:ind w:firstLine="459"/>
              <w:jc w:val="both"/>
              <w:rPr>
                <w:rFonts w:eastAsia="Arial"/>
                <w:lang w:val="en-US"/>
              </w:rPr>
            </w:pPr>
            <w:r w:rsidRPr="0072478F">
              <w:rPr>
                <w:rFonts w:eastAsia="Arial"/>
                <w:lang w:val="en-US"/>
              </w:rPr>
              <w:t>13</w:t>
            </w:r>
            <w:r w:rsidRPr="0072478F">
              <w:rPr>
                <w:rFonts w:eastAsia="Arial"/>
                <w:lang w:val="en-US"/>
              </w:rPr>
              <w:tab/>
            </w:r>
            <w:r w:rsidRPr="00747033">
              <w:rPr>
                <w:rFonts w:eastAsia="Arial"/>
                <w:lang w:val="en-US"/>
              </w:rPr>
              <w:t>Bank</w:t>
            </w:r>
            <w:r w:rsidRPr="0072478F">
              <w:rPr>
                <w:rFonts w:eastAsia="Arial"/>
                <w:lang w:val="en-US"/>
              </w:rPr>
              <w:t xml:space="preserve"> </w:t>
            </w:r>
            <w:r w:rsidRPr="00747033">
              <w:rPr>
                <w:rFonts w:eastAsia="Arial"/>
                <w:lang w:val="en-US"/>
              </w:rPr>
              <w:t>of</w:t>
            </w:r>
            <w:r w:rsidRPr="0072478F">
              <w:rPr>
                <w:rFonts w:eastAsia="Arial"/>
                <w:lang w:val="en-US"/>
              </w:rPr>
              <w:t xml:space="preserve"> </w:t>
            </w:r>
            <w:r w:rsidRPr="00747033">
              <w:rPr>
                <w:rFonts w:eastAsia="Arial"/>
                <w:lang w:val="en-US"/>
              </w:rPr>
              <w:t>China</w:t>
            </w:r>
            <w:r w:rsidRPr="0072478F">
              <w:rPr>
                <w:rFonts w:eastAsia="Arial"/>
                <w:lang w:val="en-US"/>
              </w:rPr>
              <w:tab/>
              <w:t>1 000</w:t>
            </w:r>
            <w:r w:rsidRPr="0072478F">
              <w:rPr>
                <w:rFonts w:eastAsia="Arial"/>
                <w:lang w:val="en-US"/>
              </w:rPr>
              <w:tab/>
              <w:t xml:space="preserve"> </w:t>
            </w:r>
            <w:r w:rsidRPr="0072478F">
              <w:rPr>
                <w:rFonts w:eastAsia="Arial"/>
                <w:lang w:val="en-US"/>
              </w:rPr>
              <w:tab/>
              <w:t xml:space="preserve"> </w:t>
            </w:r>
          </w:p>
          <w:p w14:paraId="2EB738FC" w14:textId="77777777" w:rsidR="00747033" w:rsidRPr="00747033" w:rsidRDefault="00747033" w:rsidP="00747033">
            <w:pPr>
              <w:ind w:firstLine="459"/>
              <w:jc w:val="both"/>
              <w:rPr>
                <w:rFonts w:eastAsia="Arial"/>
                <w:lang w:val="en-US"/>
              </w:rPr>
            </w:pPr>
            <w:r w:rsidRPr="00747033">
              <w:rPr>
                <w:rFonts w:eastAsia="Arial"/>
                <w:lang w:val="en-US"/>
              </w:rPr>
              <w:t>14</w:t>
            </w:r>
            <w:r w:rsidRPr="00747033">
              <w:rPr>
                <w:rFonts w:eastAsia="Arial"/>
                <w:lang w:val="en-US"/>
              </w:rPr>
              <w:tab/>
            </w:r>
            <w:proofErr w:type="spellStart"/>
            <w:r w:rsidRPr="00747033">
              <w:rPr>
                <w:rFonts w:eastAsia="Arial"/>
                <w:lang w:val="en-US"/>
              </w:rPr>
              <w:t>Shinhan</w:t>
            </w:r>
            <w:proofErr w:type="spellEnd"/>
            <w:r w:rsidRPr="00747033">
              <w:rPr>
                <w:rFonts w:eastAsia="Arial"/>
                <w:lang w:val="en-US"/>
              </w:rPr>
              <w:t xml:space="preserve"> Bank</w:t>
            </w:r>
            <w:r w:rsidRPr="00747033">
              <w:rPr>
                <w:rFonts w:eastAsia="Arial"/>
                <w:lang w:val="en-US"/>
              </w:rPr>
              <w:tab/>
              <w:t>1 000</w:t>
            </w:r>
            <w:r w:rsidRPr="00747033">
              <w:rPr>
                <w:rFonts w:eastAsia="Arial"/>
                <w:lang w:val="en-US"/>
              </w:rPr>
              <w:tab/>
              <w:t xml:space="preserve"> </w:t>
            </w:r>
            <w:r w:rsidRPr="00747033">
              <w:rPr>
                <w:rFonts w:eastAsia="Arial"/>
                <w:lang w:val="en-US"/>
              </w:rPr>
              <w:tab/>
              <w:t xml:space="preserve"> </w:t>
            </w:r>
          </w:p>
          <w:p w14:paraId="4611E786" w14:textId="77777777" w:rsidR="00747033" w:rsidRPr="00747033" w:rsidRDefault="00747033" w:rsidP="00747033">
            <w:pPr>
              <w:ind w:firstLine="459"/>
              <w:jc w:val="both"/>
              <w:rPr>
                <w:rFonts w:eastAsia="Arial"/>
                <w:lang w:val="en-US"/>
              </w:rPr>
            </w:pPr>
            <w:r w:rsidRPr="00747033">
              <w:rPr>
                <w:rFonts w:eastAsia="Arial"/>
                <w:lang w:val="en-US"/>
              </w:rPr>
              <w:t>15</w:t>
            </w:r>
            <w:r w:rsidRPr="00747033">
              <w:rPr>
                <w:rFonts w:eastAsia="Arial"/>
                <w:lang w:val="en-US"/>
              </w:rPr>
              <w:tab/>
              <w:t>Standard Chartered Bank (China) Limited</w:t>
            </w:r>
            <w:r w:rsidRPr="00747033">
              <w:rPr>
                <w:rFonts w:eastAsia="Arial"/>
                <w:lang w:val="en-US"/>
              </w:rPr>
              <w:tab/>
              <w:t>1 000</w:t>
            </w:r>
            <w:r w:rsidRPr="00747033">
              <w:rPr>
                <w:rFonts w:eastAsia="Arial"/>
                <w:lang w:val="en-US"/>
              </w:rPr>
              <w:tab/>
            </w:r>
            <w:r w:rsidRPr="00747033">
              <w:rPr>
                <w:rFonts w:eastAsia="Arial"/>
                <w:lang w:val="en-US"/>
              </w:rPr>
              <w:tab/>
            </w:r>
          </w:p>
          <w:p w14:paraId="37EBE090" w14:textId="77777777" w:rsidR="00747033" w:rsidRPr="00747033" w:rsidRDefault="00747033" w:rsidP="00747033">
            <w:pPr>
              <w:ind w:firstLine="459"/>
              <w:jc w:val="both"/>
              <w:rPr>
                <w:rFonts w:eastAsia="Arial"/>
                <w:lang w:val="en-US"/>
              </w:rPr>
            </w:pPr>
          </w:p>
          <w:p w14:paraId="6F12C8D4" w14:textId="77777777" w:rsidR="00747033" w:rsidRPr="00747033" w:rsidRDefault="00747033" w:rsidP="00747033">
            <w:pPr>
              <w:ind w:firstLine="459"/>
              <w:jc w:val="both"/>
              <w:rPr>
                <w:rFonts w:eastAsia="Arial"/>
                <w:lang w:val="en-US"/>
              </w:rPr>
            </w:pPr>
          </w:p>
          <w:p w14:paraId="3EAF6906" w14:textId="77777777" w:rsidR="00747033" w:rsidRPr="00747033" w:rsidRDefault="00747033" w:rsidP="00747033">
            <w:pPr>
              <w:ind w:firstLine="459"/>
              <w:jc w:val="both"/>
              <w:rPr>
                <w:rFonts w:eastAsia="Arial"/>
              </w:rPr>
            </w:pPr>
            <w:r w:rsidRPr="00747033">
              <w:rPr>
                <w:rFonts w:eastAsia="Arial"/>
              </w:rPr>
              <w:t>2)</w:t>
            </w:r>
            <w:r w:rsidRPr="00747033">
              <w:rPr>
                <w:rFonts w:eastAsia="Arial"/>
              </w:rPr>
              <w:tab/>
              <w:t>денежными средствами, размещаемыми на банковском счете Заказчика. Реквизитами сообщаются в процессе заключения договора.</w:t>
            </w:r>
          </w:p>
          <w:p w14:paraId="6A5CD655" w14:textId="38FB6CA2" w:rsidR="00747033" w:rsidRPr="00747033" w:rsidRDefault="00747033" w:rsidP="00747033">
            <w:pPr>
              <w:ind w:firstLine="459"/>
              <w:jc w:val="both"/>
              <w:rPr>
                <w:rFonts w:eastAsia="Arial"/>
              </w:rPr>
            </w:pPr>
            <w:r w:rsidRPr="00747033">
              <w:rPr>
                <w:rFonts w:eastAsia="Arial"/>
              </w:rPr>
              <w:t xml:space="preserve">Назначение платежа: обеспечение надлежащего исполнения договора, заключаемого по результатам </w:t>
            </w:r>
            <w:r>
              <w:rPr>
                <w:rFonts w:eastAsia="Arial"/>
              </w:rPr>
              <w:t>Открытого конкурса</w:t>
            </w:r>
            <w:r w:rsidRPr="00747033">
              <w:rPr>
                <w:rFonts w:eastAsia="Arial"/>
              </w:rPr>
              <w:t xml:space="preserve"> № __________________________. Адрес:_____. НДС не облагается.</w:t>
            </w:r>
          </w:p>
          <w:p w14:paraId="06975BD7" w14:textId="77777777" w:rsidR="00747033" w:rsidRPr="00747033" w:rsidRDefault="00747033" w:rsidP="00747033">
            <w:pPr>
              <w:ind w:firstLine="459"/>
              <w:jc w:val="both"/>
              <w:rPr>
                <w:rFonts w:eastAsia="Arial"/>
              </w:rPr>
            </w:pPr>
            <w:r w:rsidRPr="00747033">
              <w:rPr>
                <w:rFonts w:eastAsia="Arial"/>
              </w:rPr>
              <w:t>Обеспечение надлежащего исполнения договора устанавливается в размере, равном авансовому платежу по договору, указанному в Заявке победителя или лица, с которым в соответствии с положениями настоящей документации о закупке заключается договор.</w:t>
            </w:r>
          </w:p>
          <w:p w14:paraId="77AAFC3A" w14:textId="77777777" w:rsidR="00747033" w:rsidRPr="00747033" w:rsidRDefault="00747033" w:rsidP="00747033">
            <w:pPr>
              <w:ind w:firstLine="459"/>
              <w:jc w:val="both"/>
              <w:rPr>
                <w:rFonts w:eastAsia="Arial"/>
              </w:rPr>
            </w:pPr>
            <w:r w:rsidRPr="00747033">
              <w:rPr>
                <w:rFonts w:eastAsia="Arial"/>
              </w:rPr>
              <w:t>В случае если победитель или лицо, с которым в соответствии с положениями настоящей документации о закупке заключается договор, не предоставил обеспечение надлежащего исполнения договора, выплата авансового платежа не осуществляется, условия оплаты применяются без авансирования. При этом цена, сроки и другие условия выполнения обязательств Исполнителя  продолжают действовать и остаются неизменными.</w:t>
            </w:r>
          </w:p>
          <w:p w14:paraId="759B34F4" w14:textId="77777777" w:rsidR="00747033" w:rsidRPr="00747033" w:rsidRDefault="00747033" w:rsidP="00747033">
            <w:pPr>
              <w:ind w:firstLine="459"/>
              <w:jc w:val="both"/>
              <w:rPr>
                <w:rFonts w:eastAsia="Arial"/>
              </w:rPr>
            </w:pPr>
            <w:r w:rsidRPr="00747033">
              <w:rPr>
                <w:rFonts w:eastAsia="Arial"/>
              </w:rPr>
              <w:t>В случае не предоставления банковской гарантии в течение 30 (тридцати) календарных дней после подписания Договора, Заказчик  вправе расторгнуть Договор в одностороннем порядке путем направления письменного уведомления о намерении расторгнуть Договор.</w:t>
            </w:r>
          </w:p>
          <w:p w14:paraId="5E4B6675" w14:textId="77777777" w:rsidR="00747033" w:rsidRPr="00747033" w:rsidRDefault="00747033" w:rsidP="00747033">
            <w:pPr>
              <w:ind w:firstLine="459"/>
              <w:jc w:val="both"/>
              <w:rPr>
                <w:rFonts w:eastAsia="Arial"/>
              </w:rPr>
            </w:pPr>
            <w:r w:rsidRPr="00747033">
              <w:rPr>
                <w:rFonts w:eastAsia="Arial"/>
              </w:rPr>
              <w:t>Победитель или лицо, с которым в соответствии с положениями настоящей документации о закупке заключается договор, вправе согласовать предоставление банковской гарантии иным банком, направив письменное обращение Заказчику с приложением проекта банковской гарантии.</w:t>
            </w:r>
          </w:p>
          <w:p w14:paraId="3DB82204" w14:textId="0DA66D0D" w:rsidR="00FC4F88" w:rsidRDefault="00747033" w:rsidP="00747033">
            <w:pPr>
              <w:ind w:firstLine="397"/>
              <w:jc w:val="both"/>
              <w:rPr>
                <w:rFonts w:eastAsia="Arial"/>
              </w:rPr>
            </w:pPr>
            <w:r w:rsidRPr="00747033">
              <w:rPr>
                <w:rFonts w:eastAsia="Arial"/>
              </w:rPr>
              <w:t>Обращение о согласовании банка рассматривается в течение 5 рабочих дней с даты получения обращения. В случае если предложенный банк соответствует требованиям Заказчика к кредитным качествам и платежеспособности банков, предоставление банковской гарантии предложенным банком может быть согласовано.</w:t>
            </w:r>
          </w:p>
        </w:tc>
      </w:tr>
      <w:tr w:rsidR="00FC4F88" w:rsidRPr="004A2CA8" w14:paraId="5603E889" w14:textId="77777777" w:rsidTr="004D6B74">
        <w:tc>
          <w:tcPr>
            <w:tcW w:w="426" w:type="dxa"/>
          </w:tcPr>
          <w:p w14:paraId="32CDB27A" w14:textId="77777777" w:rsidR="00FC4F88" w:rsidRPr="004A2CA8" w:rsidRDefault="00FC4F88" w:rsidP="00FC4F88">
            <w:pPr>
              <w:pStyle w:val="10"/>
              <w:ind w:left="-57" w:right="-108" w:firstLine="0"/>
              <w:rPr>
                <w:b/>
                <w:sz w:val="24"/>
                <w:szCs w:val="24"/>
              </w:rPr>
            </w:pPr>
            <w:r>
              <w:rPr>
                <w:b/>
                <w:sz w:val="24"/>
                <w:szCs w:val="24"/>
              </w:rPr>
              <w:lastRenderedPageBreak/>
              <w:t>25.</w:t>
            </w:r>
          </w:p>
        </w:tc>
        <w:tc>
          <w:tcPr>
            <w:tcW w:w="2126" w:type="dxa"/>
          </w:tcPr>
          <w:p w14:paraId="1844CD36" w14:textId="77777777" w:rsidR="00FC4F88" w:rsidRPr="004A2CA8" w:rsidRDefault="00FC4F88" w:rsidP="00FC4F88">
            <w:pPr>
              <w:pStyle w:val="Default"/>
              <w:rPr>
                <w:b/>
                <w:color w:val="auto"/>
              </w:rPr>
            </w:pPr>
            <w:r>
              <w:rPr>
                <w:b/>
              </w:rPr>
              <w:t>Срок заключения договора</w:t>
            </w:r>
          </w:p>
        </w:tc>
        <w:tc>
          <w:tcPr>
            <w:tcW w:w="7200" w:type="dxa"/>
          </w:tcPr>
          <w:p w14:paraId="228150C2" w14:textId="77777777" w:rsidR="00FC4F88" w:rsidRPr="004A2CA8" w:rsidRDefault="00FC4F88" w:rsidP="00FC4F88">
            <w:pPr>
              <w:pStyle w:val="10"/>
              <w:ind w:firstLine="0"/>
              <w:rPr>
                <w:sz w:val="24"/>
                <w:szCs w:val="24"/>
              </w:rPr>
            </w:pPr>
            <w:r>
              <w:rPr>
                <w:sz w:val="24"/>
                <w:szCs w:val="24"/>
              </w:rPr>
              <w:t>Договор по результатам закупки заключается не ранее даты размещения в СМИ в соответствии с пунктом 4 Информационной карты, протокола подведения итогов Конкурсной комиссии. В случае необходимости одобрения органом управления Заказчика в соответствии с законодательством Российской Федерации заключения договора, договор должен быть заключен не позднее чем через 15 дней с даты указанного одобрения.</w:t>
            </w:r>
          </w:p>
        </w:tc>
      </w:tr>
      <w:tr w:rsidR="00FC4F88" w:rsidRPr="004A2CA8" w14:paraId="68DEAA5B" w14:textId="77777777" w:rsidTr="004D6B74">
        <w:tc>
          <w:tcPr>
            <w:tcW w:w="426" w:type="dxa"/>
          </w:tcPr>
          <w:p w14:paraId="6EFCA33D" w14:textId="77777777" w:rsidR="00FC4F88" w:rsidRPr="004A2CA8" w:rsidRDefault="00FC4F88" w:rsidP="00FC4F88">
            <w:pPr>
              <w:pStyle w:val="10"/>
              <w:ind w:left="-57" w:right="-108" w:firstLine="0"/>
              <w:rPr>
                <w:b/>
                <w:sz w:val="24"/>
                <w:szCs w:val="24"/>
              </w:rPr>
            </w:pPr>
            <w:r>
              <w:rPr>
                <w:b/>
                <w:sz w:val="24"/>
                <w:szCs w:val="24"/>
              </w:rPr>
              <w:t>26.</w:t>
            </w:r>
          </w:p>
        </w:tc>
        <w:tc>
          <w:tcPr>
            <w:tcW w:w="2126" w:type="dxa"/>
          </w:tcPr>
          <w:p w14:paraId="6D0F4256" w14:textId="77777777" w:rsidR="00FC4F88" w:rsidRPr="004A2CA8" w:rsidRDefault="00FC4F88" w:rsidP="00FC4F88">
            <w:pPr>
              <w:pStyle w:val="Default"/>
              <w:rPr>
                <w:b/>
              </w:rPr>
            </w:pPr>
            <w:r>
              <w:rPr>
                <w:b/>
              </w:rPr>
              <w:t>Срок действия договора</w:t>
            </w:r>
          </w:p>
        </w:tc>
        <w:tc>
          <w:tcPr>
            <w:tcW w:w="7200" w:type="dxa"/>
          </w:tcPr>
          <w:p w14:paraId="7D70BBB9" w14:textId="77777777" w:rsidR="00FC4F88" w:rsidRDefault="00046586" w:rsidP="00FC4F88">
            <w:pPr>
              <w:pStyle w:val="10"/>
              <w:ind w:firstLine="0"/>
              <w:rPr>
                <w:sz w:val="24"/>
                <w:szCs w:val="24"/>
              </w:rPr>
            </w:pPr>
            <w:r>
              <w:rPr>
                <w:sz w:val="24"/>
                <w:szCs w:val="24"/>
              </w:rPr>
              <w:t>Договор вступает в силу с даты его подписания сторонами и действует до полного исполнения сторонами своих обязательств</w:t>
            </w:r>
          </w:p>
        </w:tc>
      </w:tr>
    </w:tbl>
    <w:p w14:paraId="413A5287" w14:textId="77777777" w:rsidR="002079EB" w:rsidRDefault="002079EB" w:rsidP="00D72C8B">
      <w:pPr>
        <w:pStyle w:val="10"/>
        <w:ind w:firstLine="0"/>
        <w:jc w:val="right"/>
        <w:outlineLvl w:val="0"/>
        <w:rPr>
          <w:rFonts w:eastAsia="MS Mincho"/>
          <w:szCs w:val="28"/>
        </w:rPr>
        <w:sectPr w:rsidR="002079EB" w:rsidSect="0055090C">
          <w:headerReference w:type="even" r:id="rId28"/>
          <w:headerReference w:type="default" r:id="rId29"/>
          <w:footerReference w:type="even" r:id="rId30"/>
          <w:footerReference w:type="default" r:id="rId31"/>
          <w:headerReference w:type="first" r:id="rId32"/>
          <w:footerReference w:type="first" r:id="rId33"/>
          <w:pgSz w:w="11907" w:h="16840" w:code="9"/>
          <w:pgMar w:top="1134" w:right="851" w:bottom="1134" w:left="1418" w:header="794" w:footer="794" w:gutter="0"/>
          <w:cols w:space="720"/>
          <w:titlePg/>
          <w:docGrid w:linePitch="326"/>
        </w:sectPr>
      </w:pPr>
    </w:p>
    <w:p w14:paraId="757CED57" w14:textId="77777777" w:rsidR="00446224" w:rsidRDefault="00FC4F88">
      <w:pPr>
        <w:pStyle w:val="10"/>
        <w:ind w:firstLine="0"/>
        <w:jc w:val="right"/>
        <w:outlineLvl w:val="0"/>
        <w:rPr>
          <w:rFonts w:eastAsia="MS Mincho"/>
          <w:szCs w:val="28"/>
        </w:rPr>
      </w:pPr>
      <w:r>
        <w:rPr>
          <w:rFonts w:eastAsia="MS Mincho"/>
          <w:szCs w:val="28"/>
        </w:rPr>
        <w:lastRenderedPageBreak/>
        <w:t>Приложение № 1</w:t>
      </w:r>
    </w:p>
    <w:p w14:paraId="54AA1CD0" w14:textId="77777777" w:rsidR="000954FB" w:rsidRDefault="000954FB" w:rsidP="000954FB">
      <w:pPr>
        <w:ind w:firstLine="425"/>
        <w:jc w:val="right"/>
        <w:rPr>
          <w:sz w:val="28"/>
          <w:szCs w:val="28"/>
        </w:rPr>
      </w:pPr>
      <w:r>
        <w:rPr>
          <w:sz w:val="28"/>
          <w:szCs w:val="28"/>
        </w:rPr>
        <w:t>к документации о закупке</w:t>
      </w:r>
    </w:p>
    <w:p w14:paraId="1D203B4B" w14:textId="77777777" w:rsidR="000954FB" w:rsidRDefault="000954FB" w:rsidP="000954FB">
      <w:pPr>
        <w:ind w:firstLine="425"/>
        <w:jc w:val="right"/>
        <w:rPr>
          <w:sz w:val="28"/>
          <w:szCs w:val="28"/>
        </w:rPr>
      </w:pPr>
    </w:p>
    <w:p w14:paraId="788F7D04" w14:textId="77777777" w:rsidR="000954FB" w:rsidRPr="00445DDD" w:rsidRDefault="000954FB" w:rsidP="000954FB">
      <w:pPr>
        <w:jc w:val="center"/>
        <w:rPr>
          <w:b/>
          <w:sz w:val="28"/>
          <w:szCs w:val="28"/>
        </w:rPr>
      </w:pPr>
      <w:r>
        <w:rPr>
          <w:b/>
          <w:sz w:val="28"/>
          <w:szCs w:val="28"/>
        </w:rPr>
        <w:t>На бланке претендента</w:t>
      </w:r>
    </w:p>
    <w:p w14:paraId="33BBFB50" w14:textId="77777777" w:rsidR="000954FB" w:rsidRPr="00C03380" w:rsidRDefault="000954FB" w:rsidP="00C03380">
      <w:pPr>
        <w:jc w:val="center"/>
        <w:rPr>
          <w:b/>
          <w:sz w:val="28"/>
        </w:rPr>
      </w:pPr>
      <w:r>
        <w:rPr>
          <w:b/>
          <w:sz w:val="28"/>
        </w:rPr>
        <w:t xml:space="preserve">ЗАЯВКА ______________ </w:t>
      </w:r>
      <w:r>
        <w:rPr>
          <w:b/>
          <w:i/>
        </w:rPr>
        <w:t>(наименование претендента)</w:t>
      </w:r>
    </w:p>
    <w:p w14:paraId="4DA50574" w14:textId="77777777" w:rsidR="000954FB" w:rsidRPr="00C03380" w:rsidRDefault="000954FB" w:rsidP="00C03380">
      <w:pPr>
        <w:jc w:val="center"/>
        <w:rPr>
          <w:b/>
          <w:sz w:val="28"/>
        </w:rPr>
      </w:pPr>
      <w:r>
        <w:rPr>
          <w:b/>
          <w:sz w:val="28"/>
        </w:rPr>
        <w:t>НА УЧАСТИЕ В ОТКРЫТОМ КОНКУРСЕ № ОКэ-____-____-_____</w:t>
      </w:r>
    </w:p>
    <w:p w14:paraId="4ECF015D" w14:textId="77777777" w:rsidR="000954FB" w:rsidRPr="007415F9" w:rsidRDefault="000954FB" w:rsidP="000954FB"/>
    <w:p w14:paraId="76743EE6" w14:textId="77777777" w:rsidR="000954FB" w:rsidRPr="00002090" w:rsidRDefault="000954FB" w:rsidP="000954FB">
      <w:pPr>
        <w:pStyle w:val="aff"/>
        <w:jc w:val="both"/>
        <w:rPr>
          <w:i/>
          <w:szCs w:val="28"/>
        </w:rPr>
      </w:pPr>
      <w:r>
        <w:t xml:space="preserve">Будучи уполномоченным представлять и действовать от имени ________________ </w:t>
      </w:r>
      <w:r>
        <w:rPr>
          <w:sz w:val="24"/>
          <w:szCs w:val="24"/>
        </w:rPr>
        <w:t>(</w:t>
      </w:r>
      <w:r>
        <w:rPr>
          <w:bCs/>
          <w:i/>
          <w:iCs/>
          <w:sz w:val="24"/>
          <w:szCs w:val="24"/>
        </w:rPr>
        <w:t>наименование претендента и, в случае участия нескольких лиц на стороне одного участника, наименования таких лиц</w:t>
      </w:r>
      <w:r>
        <w:rPr>
          <w:sz w:val="24"/>
          <w:szCs w:val="24"/>
        </w:rPr>
        <w:t>)</w:t>
      </w:r>
      <w:r>
        <w:rPr>
          <w:szCs w:val="28"/>
        </w:rPr>
        <w:t>, а также полностью изучив всю документацию о закупке, я, нижеподписавшийся, настоящим подаю заявку на участие в</w:t>
      </w:r>
      <w:r>
        <w:rPr>
          <w:i/>
          <w:szCs w:val="28"/>
        </w:rPr>
        <w:t xml:space="preserve"> </w:t>
      </w:r>
      <w:r>
        <w:rPr>
          <w:szCs w:val="28"/>
        </w:rPr>
        <w:t xml:space="preserve">Открытом конкурсе (далее – Заявка) № ОКэ-___-___-____ (далее – Открытый конкурс) на ____________ </w:t>
      </w:r>
      <w:r>
        <w:rPr>
          <w:i/>
          <w:sz w:val="24"/>
          <w:szCs w:val="24"/>
        </w:rPr>
        <w:t>(поставку товаров, выполнение работ, оказание услуг - указать из предмета Открытого конкурса</w:t>
      </w:r>
      <w:r>
        <w:rPr>
          <w:i/>
          <w:szCs w:val="28"/>
        </w:rPr>
        <w:t>)</w:t>
      </w:r>
      <w:r>
        <w:t>.</w:t>
      </w:r>
    </w:p>
    <w:p w14:paraId="649DEFE5" w14:textId="77777777" w:rsidR="000954FB" w:rsidRPr="00002090" w:rsidRDefault="000954FB" w:rsidP="000954FB">
      <w:pPr>
        <w:pStyle w:val="10"/>
        <w:rPr>
          <w:szCs w:val="28"/>
        </w:rPr>
      </w:pPr>
      <w:r>
        <w:rPr>
          <w:szCs w:val="28"/>
        </w:rPr>
        <w:t>Уполномоченным представителям ПАО «ТрансКонтейнер» настоящим предоставляются полномочия наводить справки или проводить исследования с целью изучения документов, сведений и отчетов, представленных в данной Заявке, и обращаться к нашим клиентам, обслуживающим нас банкам за разъяснениями относительно финансовых и технических вопросов.</w:t>
      </w:r>
    </w:p>
    <w:p w14:paraId="1A09053A" w14:textId="77777777" w:rsidR="00C878E0" w:rsidRPr="00002090" w:rsidRDefault="00C878E0" w:rsidP="00C878E0">
      <w:pPr>
        <w:pStyle w:val="10"/>
        <w:ind w:firstLine="708"/>
        <w:rPr>
          <w:szCs w:val="28"/>
        </w:rPr>
      </w:pPr>
      <w:r>
        <w:rPr>
          <w:szCs w:val="28"/>
        </w:rPr>
        <w:t>Настоящая Заявка служит также разрешением любому лицу или уполномоченному представителю любого учреждения, на которое содержится ссылка в сопровождающей документации, представлять любую информацию, необходимую для проверки заявлений и сведений, содержащихся в настоящей Заявке, или относящихся к ресурсам, опыту и компетенции претендента.</w:t>
      </w:r>
    </w:p>
    <w:p w14:paraId="671A3E29" w14:textId="77777777" w:rsidR="00C878E0" w:rsidRDefault="00C878E0" w:rsidP="00C878E0">
      <w:pPr>
        <w:pStyle w:val="10"/>
        <w:ind w:firstLine="708"/>
        <w:rPr>
          <w:szCs w:val="28"/>
        </w:rPr>
      </w:pPr>
      <w:r>
        <w:rPr>
          <w:szCs w:val="28"/>
        </w:rPr>
        <w:t>Настоящим подтверждается, что _________ (</w:t>
      </w:r>
      <w:r>
        <w:rPr>
          <w:i/>
          <w:sz w:val="24"/>
          <w:szCs w:val="24"/>
        </w:rPr>
        <w:t>наименование претендента)</w:t>
      </w:r>
      <w:r>
        <w:rPr>
          <w:szCs w:val="28"/>
        </w:rPr>
        <w:t xml:space="preserve"> ознакомилось(-</w:t>
      </w:r>
      <w:proofErr w:type="spellStart"/>
      <w:r>
        <w:rPr>
          <w:szCs w:val="28"/>
        </w:rPr>
        <w:t>ся</w:t>
      </w:r>
      <w:proofErr w:type="spellEnd"/>
      <w:r>
        <w:rPr>
          <w:szCs w:val="28"/>
        </w:rPr>
        <w:t>) с условиями документации о закупке, с ними согласно(-ен) и возражений не имеет.</w:t>
      </w:r>
    </w:p>
    <w:p w14:paraId="74CF9EA8" w14:textId="77777777" w:rsidR="00C878E0" w:rsidRDefault="00C878E0" w:rsidP="00C878E0">
      <w:pPr>
        <w:pStyle w:val="afc"/>
        <w:ind w:firstLine="553"/>
        <w:rPr>
          <w:rFonts w:eastAsia="Times New Roman"/>
          <w:sz w:val="28"/>
        </w:rPr>
      </w:pPr>
      <w:r>
        <w:rPr>
          <w:b/>
          <w:sz w:val="28"/>
          <w:szCs w:val="20"/>
        </w:rPr>
        <w:t>__________________</w:t>
      </w:r>
      <w:r>
        <w:rPr>
          <w:sz w:val="28"/>
          <w:szCs w:val="20"/>
        </w:rPr>
        <w:t xml:space="preserve"> </w:t>
      </w:r>
      <w:r>
        <w:rPr>
          <w:sz w:val="24"/>
        </w:rPr>
        <w:t>(</w:t>
      </w:r>
      <w:r>
        <w:rPr>
          <w:i/>
          <w:sz w:val="24"/>
        </w:rPr>
        <w:t>наименование претендента</w:t>
      </w:r>
      <w:r>
        <w:rPr>
          <w:sz w:val="24"/>
        </w:rPr>
        <w:t>)</w:t>
      </w:r>
      <w:r>
        <w:t xml:space="preserve"> </w:t>
      </w:r>
      <w:r>
        <w:rPr>
          <w:rFonts w:eastAsia="Times New Roman"/>
          <w:sz w:val="28"/>
        </w:rPr>
        <w:t>настоящей Заявкой подтверждает и согласно(-ен), что:</w:t>
      </w:r>
    </w:p>
    <w:p w14:paraId="5C068538" w14:textId="77777777" w:rsidR="00C878E0" w:rsidRDefault="00C878E0" w:rsidP="007D3C1D">
      <w:pPr>
        <w:pStyle w:val="aff"/>
        <w:widowControl w:val="0"/>
        <w:numPr>
          <w:ilvl w:val="0"/>
          <w:numId w:val="23"/>
        </w:numPr>
        <w:ind w:left="0" w:firstLine="403"/>
        <w:jc w:val="both"/>
        <w:rPr>
          <w:szCs w:val="28"/>
        </w:rPr>
      </w:pPr>
      <w:r>
        <w:rPr>
          <w:szCs w:val="28"/>
        </w:rPr>
        <w:t>Результаты рассмотрения Заявки зависят от проверки всех данных, представленных в Заявке, а также иных сведений, имеющихся в распоряжении Заказчика;</w:t>
      </w:r>
    </w:p>
    <w:p w14:paraId="0131AEA8" w14:textId="77777777" w:rsidR="00C878E0" w:rsidRDefault="00C878E0" w:rsidP="007D3C1D">
      <w:pPr>
        <w:pStyle w:val="aff"/>
        <w:widowControl w:val="0"/>
        <w:numPr>
          <w:ilvl w:val="0"/>
          <w:numId w:val="23"/>
        </w:numPr>
        <w:ind w:left="0" w:firstLine="403"/>
        <w:jc w:val="both"/>
        <w:rPr>
          <w:szCs w:val="28"/>
        </w:rPr>
      </w:pPr>
      <w:r>
        <w:rPr>
          <w:szCs w:val="28"/>
        </w:rPr>
        <w:t xml:space="preserve">За любую ошибку или упущение в представленной настоящей Заявке ответственность целиком и полностью будет лежать на </w:t>
      </w:r>
      <w:r>
        <w:rPr>
          <w:i/>
          <w:szCs w:val="28"/>
        </w:rPr>
        <w:t xml:space="preserve">__________________ </w:t>
      </w:r>
      <w:r>
        <w:rPr>
          <w:i/>
          <w:sz w:val="24"/>
          <w:szCs w:val="24"/>
        </w:rPr>
        <w:t>(наименование претендента)</w:t>
      </w:r>
      <w:r>
        <w:rPr>
          <w:szCs w:val="28"/>
        </w:rPr>
        <w:t>;</w:t>
      </w:r>
    </w:p>
    <w:p w14:paraId="6A06196D" w14:textId="77777777" w:rsidR="00C878E0" w:rsidRDefault="00C878E0" w:rsidP="007D3C1D">
      <w:pPr>
        <w:pStyle w:val="aff"/>
        <w:widowControl w:val="0"/>
        <w:numPr>
          <w:ilvl w:val="0"/>
          <w:numId w:val="23"/>
        </w:numPr>
        <w:ind w:left="0" w:firstLine="403"/>
        <w:jc w:val="both"/>
        <w:rPr>
          <w:szCs w:val="28"/>
        </w:rPr>
      </w:pPr>
      <w:r>
        <w:rPr>
          <w:szCs w:val="28"/>
        </w:rPr>
        <w:t>Открытый конкурс может быть прекращен в любой момент до заключения договора по Открытому конкурсу без объяснения причин;</w:t>
      </w:r>
    </w:p>
    <w:p w14:paraId="070A65DC" w14:textId="77777777" w:rsidR="00C878E0" w:rsidRDefault="00C878E0" w:rsidP="007D3C1D">
      <w:pPr>
        <w:pStyle w:val="aff"/>
        <w:widowControl w:val="0"/>
        <w:numPr>
          <w:ilvl w:val="0"/>
          <w:numId w:val="23"/>
        </w:numPr>
        <w:ind w:left="0" w:firstLine="403"/>
        <w:jc w:val="both"/>
        <w:rPr>
          <w:szCs w:val="28"/>
        </w:rPr>
      </w:pPr>
      <w:r>
        <w:rPr>
          <w:szCs w:val="28"/>
        </w:rPr>
        <w:t>Победителем может быть признан участник, предложивший не самую низкую цену;</w:t>
      </w:r>
    </w:p>
    <w:p w14:paraId="34F26025" w14:textId="77777777" w:rsidR="00C878E0" w:rsidRPr="00D90120" w:rsidRDefault="00C878E0" w:rsidP="007D3C1D">
      <w:pPr>
        <w:pStyle w:val="aff"/>
        <w:widowControl w:val="0"/>
        <w:numPr>
          <w:ilvl w:val="0"/>
          <w:numId w:val="23"/>
        </w:numPr>
        <w:ind w:left="0" w:firstLine="403"/>
        <w:jc w:val="both"/>
        <w:rPr>
          <w:szCs w:val="28"/>
        </w:rPr>
      </w:pPr>
      <w:r>
        <w:t>Н</w:t>
      </w:r>
      <w:r>
        <w:rPr>
          <w:szCs w:val="28"/>
        </w:rPr>
        <w:t>а дату подачи Заявки на участие в Открытом конкурсе</w:t>
      </w:r>
      <w:r>
        <w:t xml:space="preserve"> не признан несостоятельным (банкротом), в том числе</w:t>
      </w:r>
      <w:r>
        <w:rPr>
          <w:szCs w:val="28"/>
        </w:rPr>
        <w:t xml:space="preserve"> отсутствует возбужденные в отношении него дела о несостоятельности (банкротстве)</w:t>
      </w:r>
      <w:r>
        <w:t>;</w:t>
      </w:r>
    </w:p>
    <w:p w14:paraId="515F4042" w14:textId="77777777" w:rsidR="00C878E0" w:rsidRPr="00D90120" w:rsidRDefault="00C878E0" w:rsidP="007D3C1D">
      <w:pPr>
        <w:pStyle w:val="aff"/>
        <w:widowControl w:val="0"/>
        <w:numPr>
          <w:ilvl w:val="0"/>
          <w:numId w:val="23"/>
        </w:numPr>
        <w:ind w:left="0" w:firstLine="403"/>
        <w:jc w:val="both"/>
        <w:rPr>
          <w:szCs w:val="28"/>
        </w:rPr>
      </w:pPr>
      <w:r>
        <w:t>Не находится в процессе ликвидации;</w:t>
      </w:r>
    </w:p>
    <w:p w14:paraId="4E31157E" w14:textId="77777777" w:rsidR="00C878E0" w:rsidRPr="00D90120" w:rsidRDefault="00C878E0" w:rsidP="007D3C1D">
      <w:pPr>
        <w:pStyle w:val="aff"/>
        <w:widowControl w:val="0"/>
        <w:numPr>
          <w:ilvl w:val="0"/>
          <w:numId w:val="23"/>
        </w:numPr>
        <w:ind w:left="0" w:firstLine="403"/>
        <w:jc w:val="both"/>
        <w:rPr>
          <w:szCs w:val="28"/>
        </w:rPr>
      </w:pPr>
      <w:r>
        <w:t>На имущество не наложен арест, экономическая деятельность не приостановлена;</w:t>
      </w:r>
    </w:p>
    <w:p w14:paraId="4C1263BB" w14:textId="77777777" w:rsidR="00C878E0" w:rsidRDefault="00C878E0" w:rsidP="007D3C1D">
      <w:pPr>
        <w:pStyle w:val="aff"/>
        <w:widowControl w:val="0"/>
        <w:numPr>
          <w:ilvl w:val="0"/>
          <w:numId w:val="23"/>
        </w:numPr>
        <w:ind w:left="0" w:firstLine="403"/>
        <w:jc w:val="both"/>
        <w:rPr>
          <w:szCs w:val="28"/>
        </w:rPr>
      </w:pPr>
      <w:r>
        <w:rPr>
          <w:szCs w:val="28"/>
        </w:rPr>
        <w:lastRenderedPageBreak/>
        <w:t xml:space="preserve">На дату подачи Заявки на участие в Открытом конкурсе, в порядке, предусмотренном Кодексом Российской Федерации об административных правонарушениях, деятельность </w:t>
      </w:r>
      <w:proofErr w:type="spellStart"/>
      <w:r>
        <w:rPr>
          <w:szCs w:val="28"/>
        </w:rPr>
        <w:t>неприостановлена</w:t>
      </w:r>
      <w:proofErr w:type="spellEnd"/>
      <w:r>
        <w:rPr>
          <w:szCs w:val="28"/>
        </w:rPr>
        <w:t>;</w:t>
      </w:r>
    </w:p>
    <w:p w14:paraId="7888D86B" w14:textId="77777777" w:rsidR="00C878E0" w:rsidRDefault="00C878E0" w:rsidP="007D3C1D">
      <w:pPr>
        <w:pStyle w:val="aff"/>
        <w:widowControl w:val="0"/>
        <w:numPr>
          <w:ilvl w:val="0"/>
          <w:numId w:val="23"/>
        </w:numPr>
        <w:ind w:left="0" w:firstLine="403"/>
        <w:jc w:val="both"/>
        <w:rPr>
          <w:szCs w:val="28"/>
        </w:rPr>
      </w:pPr>
      <w:r>
        <w:t xml:space="preserve">Отсутствует задолженность </w:t>
      </w:r>
      <w:r>
        <w:rPr>
          <w:szCs w:val="28"/>
        </w:rPr>
        <w:t>по уплате налогов, сборов, пени, налоговых санкций в бюджеты всех уровней и обязательных платежей в государственные внебюджетные фонды, а также просроченная задолженность по ранее заключенным договорам с ПАО «ТрансКонтейнер»;</w:t>
      </w:r>
    </w:p>
    <w:p w14:paraId="34E378C2" w14:textId="77777777" w:rsidR="00C878E0" w:rsidRDefault="00C878E0" w:rsidP="007D3C1D">
      <w:pPr>
        <w:pStyle w:val="aff"/>
        <w:widowControl w:val="0"/>
        <w:numPr>
          <w:ilvl w:val="0"/>
          <w:numId w:val="23"/>
        </w:numPr>
        <w:ind w:left="0" w:firstLine="403"/>
        <w:jc w:val="both"/>
        <w:rPr>
          <w:szCs w:val="28"/>
        </w:rPr>
      </w:pPr>
      <w:r>
        <w:rPr>
          <w:szCs w:val="28"/>
        </w:rPr>
        <w:t>Поставка товаров, выполнение работ, оказание услуг и иные условия, предусмотренные предметом закупки, свободны</w:t>
      </w:r>
      <w:r>
        <w:t xml:space="preserve"> от любых прав со стороны третьих лиц, и согласно(-ен) в случае признания победителем и подписания </w:t>
      </w:r>
      <w:r>
        <w:rPr>
          <w:szCs w:val="28"/>
        </w:rPr>
        <w:t>договора передать все права на поставку товаров, выполнения работ, оказания услуг и т.д. Заказчику;</w:t>
      </w:r>
    </w:p>
    <w:p w14:paraId="159C75EF" w14:textId="77777777" w:rsidR="00C878E0" w:rsidRDefault="00C878E0" w:rsidP="007D3C1D">
      <w:pPr>
        <w:pStyle w:val="aff"/>
        <w:widowControl w:val="0"/>
        <w:numPr>
          <w:ilvl w:val="0"/>
          <w:numId w:val="23"/>
        </w:numPr>
        <w:ind w:left="0" w:firstLine="403"/>
        <w:jc w:val="both"/>
        <w:rPr>
          <w:szCs w:val="28"/>
        </w:rPr>
      </w:pPr>
      <w:r>
        <w:t>С</w:t>
      </w:r>
      <w:r>
        <w:rPr>
          <w:szCs w:val="28"/>
        </w:rPr>
        <w:t>оответствует всем требованиям, устанавливаемым в соответствии с законодательством Российской Федерации и/или государства регистрации и/или ведения бизнеса претендента к лицам, осуществляющим поставки товаров, выполнение работ, оказание услуг, являющихся предметом закупки;</w:t>
      </w:r>
    </w:p>
    <w:p w14:paraId="2E6501EE" w14:textId="77777777" w:rsidR="00C878E0" w:rsidRDefault="00C878E0" w:rsidP="007D3C1D">
      <w:pPr>
        <w:pStyle w:val="aff"/>
        <w:widowControl w:val="0"/>
        <w:numPr>
          <w:ilvl w:val="0"/>
          <w:numId w:val="23"/>
        </w:numPr>
        <w:ind w:left="0" w:firstLine="403"/>
        <w:jc w:val="both"/>
        <w:rPr>
          <w:szCs w:val="28"/>
        </w:rPr>
      </w:pPr>
      <w:r>
        <w:rPr>
          <w:szCs w:val="28"/>
        </w:rPr>
        <w:t xml:space="preserve">Ознакомлено(-ен) с Кодексом поведения поставщика ПАО «ТрансКонтейнер», размещенном на сайте Заказчика по ссылке </w:t>
      </w:r>
      <w:hyperlink r:id="rId34" w:history="1">
        <w:r>
          <w:rPr>
            <w:rStyle w:val="a8"/>
            <w:szCs w:val="28"/>
          </w:rPr>
          <w:t>https://trcont.com/the-company/procurement</w:t>
        </w:r>
      </w:hyperlink>
      <w:r>
        <w:rPr>
          <w:szCs w:val="28"/>
        </w:rPr>
        <w:t>, с ним согласно(-ен) и подтверждает принятие отраженных в нем принципов. При выборе победителя наряду с оценкой прочих критериев Заказчик может отдавать предпочтение тем участникам, которые демонстрируют стремление к соблюдению принципов устойчивого развития, отраженных в указанном Кодексе поведения поставщика ПАО «ТрансКонтейнер»;</w:t>
      </w:r>
    </w:p>
    <w:p w14:paraId="7407D276" w14:textId="77777777" w:rsidR="00C878E0" w:rsidRPr="00D90120" w:rsidRDefault="00C878E0" w:rsidP="007D3C1D">
      <w:pPr>
        <w:pStyle w:val="aff"/>
        <w:widowControl w:val="0"/>
        <w:numPr>
          <w:ilvl w:val="0"/>
          <w:numId w:val="23"/>
        </w:numPr>
        <w:ind w:left="0" w:firstLine="403"/>
        <w:jc w:val="both"/>
        <w:rPr>
          <w:szCs w:val="28"/>
        </w:rPr>
      </w:pPr>
      <w:r>
        <w:t>Не имеет и не будет иметь никаких претензий в отношении права (и в отношении реализации права) ПАО «ТрансКонтейнер» отменить Открытый конкурс по одному и более предмету закупки (лоту) в любое время до заключения договора по Открытому конкурсу;</w:t>
      </w:r>
    </w:p>
    <w:p w14:paraId="6B21F240" w14:textId="77777777" w:rsidR="00C878E0" w:rsidRPr="00A57B0E" w:rsidRDefault="00C878E0" w:rsidP="007D3C1D">
      <w:pPr>
        <w:pStyle w:val="aff"/>
        <w:widowControl w:val="0"/>
        <w:numPr>
          <w:ilvl w:val="0"/>
          <w:numId w:val="23"/>
        </w:numPr>
        <w:ind w:left="0" w:firstLine="403"/>
        <w:jc w:val="both"/>
        <w:rPr>
          <w:szCs w:val="28"/>
        </w:rPr>
      </w:pPr>
      <w:r>
        <w:rPr>
          <w:szCs w:val="28"/>
        </w:rPr>
        <w:t>П</w:t>
      </w:r>
      <w:r>
        <w:t>олностью и без каких-либо оговорок принимает условия, указанные в документации о закупке Открытого конкурса, в том числе в Техническом задании. Товары, работы, услуги, предлагаемые к поставке в рамках Открытого конкурса, полностью соответствуют требованиям документации о закупке;</w:t>
      </w:r>
    </w:p>
    <w:p w14:paraId="105764FC" w14:textId="77777777" w:rsidR="00C878E0" w:rsidRPr="00D90120" w:rsidRDefault="00C878E0" w:rsidP="007D3C1D">
      <w:pPr>
        <w:pStyle w:val="aff"/>
        <w:widowControl w:val="0"/>
        <w:numPr>
          <w:ilvl w:val="0"/>
          <w:numId w:val="23"/>
        </w:numPr>
        <w:ind w:left="0" w:firstLine="403"/>
        <w:jc w:val="both"/>
        <w:rPr>
          <w:szCs w:val="28"/>
        </w:rPr>
      </w:pPr>
      <w:r>
        <w:t>Отсутствует в реестре недобросовестных поставщиков, предусмотренный статьей 5 Федерального закона от 18 июля 2011 г. № 223-ФЗ «О закупках товаров, работ, услуг отдельными видами юридических лиц» и/или статьей 104 Федерального закона от 05.04.2013 № 44-ФЗ «О контрактной системе в сфере закупок товаров, работ, услуг для обеспечения государственных и муниципальных нужд», а также в реестре недобросовестных контрагентов ПАО «ТрансКонтейнер».</w:t>
      </w:r>
    </w:p>
    <w:p w14:paraId="03C9C209" w14:textId="77777777" w:rsidR="00C878E0" w:rsidRPr="00D90120" w:rsidRDefault="00C878E0" w:rsidP="007D3C1D">
      <w:pPr>
        <w:pStyle w:val="aff"/>
        <w:widowControl w:val="0"/>
        <w:numPr>
          <w:ilvl w:val="0"/>
          <w:numId w:val="23"/>
        </w:numPr>
        <w:ind w:left="0" w:firstLine="403"/>
        <w:jc w:val="both"/>
        <w:rPr>
          <w:szCs w:val="28"/>
        </w:rPr>
      </w:pPr>
      <w:r>
        <w:t>При подготовке и подаче Заявки на участие в Открытом конкурсе обеспечено соблюдение требований Федерального закона Российской Федерации от 27 июля 2006 г. № 152-ФЗ «О персональных данных», в том числе о получении согласий и направлении уведомлений, необходимых для передачи и обработки персональных данных субъектов персональных данных, указанных в Заявке, в целях проведения Открытого конкурса.</w:t>
      </w:r>
    </w:p>
    <w:p w14:paraId="6E25865E" w14:textId="77777777" w:rsidR="00C878E0" w:rsidRPr="00002090" w:rsidRDefault="00C878E0" w:rsidP="00C878E0">
      <w:pPr>
        <w:ind w:firstLine="553"/>
        <w:jc w:val="both"/>
        <w:rPr>
          <w:sz w:val="28"/>
          <w:szCs w:val="20"/>
        </w:rPr>
      </w:pPr>
      <w:r>
        <w:rPr>
          <w:sz w:val="28"/>
          <w:szCs w:val="20"/>
        </w:rPr>
        <w:t xml:space="preserve">В случае признания _________ </w:t>
      </w:r>
      <w:r>
        <w:rPr>
          <w:i/>
        </w:rPr>
        <w:t>(наименование претендента)</w:t>
      </w:r>
      <w:r>
        <w:rPr>
          <w:sz w:val="28"/>
          <w:szCs w:val="20"/>
        </w:rPr>
        <w:t xml:space="preserve"> победителем обязуется:</w:t>
      </w:r>
    </w:p>
    <w:p w14:paraId="30A0BFB5" w14:textId="77777777" w:rsidR="00C878E0" w:rsidRDefault="00C878E0" w:rsidP="007D3C1D">
      <w:pPr>
        <w:numPr>
          <w:ilvl w:val="0"/>
          <w:numId w:val="7"/>
        </w:numPr>
        <w:tabs>
          <w:tab w:val="left" w:pos="1418"/>
        </w:tabs>
        <w:ind w:left="0" w:firstLine="709"/>
        <w:jc w:val="both"/>
        <w:rPr>
          <w:sz w:val="28"/>
          <w:szCs w:val="20"/>
        </w:rPr>
      </w:pPr>
      <w:r>
        <w:rPr>
          <w:sz w:val="28"/>
          <w:szCs w:val="20"/>
        </w:rPr>
        <w:lastRenderedPageBreak/>
        <w:t xml:space="preserve">Придерживаться положений Заявки в течение </w:t>
      </w:r>
      <w:r>
        <w:rPr>
          <w:b/>
          <w:sz w:val="28"/>
          <w:szCs w:val="20"/>
        </w:rPr>
        <w:t>______ дней</w:t>
      </w:r>
      <w:r>
        <w:rPr>
          <w:sz w:val="28"/>
          <w:szCs w:val="20"/>
        </w:rPr>
        <w:t xml:space="preserve"> </w:t>
      </w:r>
      <w:r>
        <w:t>(</w:t>
      </w:r>
      <w:r>
        <w:rPr>
          <w:i/>
        </w:rPr>
        <w:t>указать срок не менее прописанного в пункте 22 Информационной карты</w:t>
      </w:r>
      <w:r>
        <w:t>)</w:t>
      </w:r>
      <w:r>
        <w:rPr>
          <w:sz w:val="28"/>
          <w:szCs w:val="20"/>
        </w:rPr>
        <w:t xml:space="preserve"> с даты, установленной как день окончания подачи Заявок, указанный в пункте 7 Информационной карты. Заявка будет оставаться обязательной до истечения указанного периода.</w:t>
      </w:r>
    </w:p>
    <w:p w14:paraId="21E74A76" w14:textId="77777777" w:rsidR="00C878E0" w:rsidRDefault="00C878E0" w:rsidP="007D3C1D">
      <w:pPr>
        <w:numPr>
          <w:ilvl w:val="0"/>
          <w:numId w:val="7"/>
        </w:numPr>
        <w:tabs>
          <w:tab w:val="left" w:pos="1418"/>
        </w:tabs>
        <w:ind w:left="0" w:firstLine="709"/>
        <w:jc w:val="both"/>
        <w:rPr>
          <w:sz w:val="28"/>
          <w:szCs w:val="20"/>
        </w:rPr>
      </w:pPr>
      <w:bookmarkStart w:id="26" w:name="_Hlk133489974"/>
      <w:r>
        <w:rPr>
          <w:sz w:val="28"/>
          <w:szCs w:val="28"/>
        </w:rPr>
        <w:t>До заключения договора представить сведения, необходимые для заключения договора с</w:t>
      </w:r>
      <w:r>
        <w:rPr>
          <w:sz w:val="28"/>
          <w:szCs w:val="20"/>
        </w:rPr>
        <w:t xml:space="preserve"> ПАО «ТрансКонтейнер».</w:t>
      </w:r>
    </w:p>
    <w:p w14:paraId="41206430" w14:textId="77777777" w:rsidR="00C878E0" w:rsidRDefault="00C878E0" w:rsidP="00C57267">
      <w:pPr>
        <w:ind w:firstLine="709"/>
        <w:jc w:val="both"/>
        <w:rPr>
          <w:sz w:val="28"/>
          <w:szCs w:val="20"/>
        </w:rPr>
      </w:pPr>
      <w:bookmarkStart w:id="27" w:name="_Hlk133488366"/>
      <w:r>
        <w:rPr>
          <w:sz w:val="28"/>
          <w:szCs w:val="20"/>
        </w:rPr>
        <w:t>Предупреждено(-ен), что при непредставлении указанных сведений и документов, а также с учетом условий, предусмотренных пунктом 3.8.13 документации о закупке, ПАО «ТрансКонтейнер» вправе отказаться от заключения договора.</w:t>
      </w:r>
      <w:bookmarkEnd w:id="27"/>
    </w:p>
    <w:bookmarkEnd w:id="26"/>
    <w:p w14:paraId="12B05EAE" w14:textId="77777777" w:rsidR="00C878E0" w:rsidRDefault="00C878E0" w:rsidP="007D3C1D">
      <w:pPr>
        <w:numPr>
          <w:ilvl w:val="0"/>
          <w:numId w:val="7"/>
        </w:numPr>
        <w:tabs>
          <w:tab w:val="left" w:pos="1418"/>
        </w:tabs>
        <w:ind w:left="0" w:firstLine="714"/>
        <w:jc w:val="both"/>
        <w:rPr>
          <w:sz w:val="28"/>
          <w:szCs w:val="20"/>
        </w:rPr>
      </w:pPr>
      <w:r>
        <w:rPr>
          <w:sz w:val="28"/>
          <w:szCs w:val="20"/>
        </w:rPr>
        <w:t>Подписать договор(-ы) на условиях настоящей Заявки на участие в Открытом конкурсе и на условиях, объявленных в документации о закупке.</w:t>
      </w:r>
    </w:p>
    <w:p w14:paraId="132CF981" w14:textId="77777777" w:rsidR="00C878E0" w:rsidRDefault="00C878E0" w:rsidP="007D3C1D">
      <w:pPr>
        <w:numPr>
          <w:ilvl w:val="0"/>
          <w:numId w:val="7"/>
        </w:numPr>
        <w:tabs>
          <w:tab w:val="left" w:pos="1418"/>
        </w:tabs>
        <w:ind w:left="0" w:firstLine="714"/>
        <w:jc w:val="both"/>
        <w:rPr>
          <w:sz w:val="28"/>
          <w:szCs w:val="20"/>
        </w:rPr>
      </w:pPr>
      <w:r>
        <w:rPr>
          <w:sz w:val="28"/>
          <w:szCs w:val="20"/>
        </w:rPr>
        <w:t>Исполнять обязанности, предусмотренные заключенным договором строго в соответствии с требованиями такого договора.</w:t>
      </w:r>
    </w:p>
    <w:p w14:paraId="3F6C777F" w14:textId="77777777" w:rsidR="00C878E0" w:rsidRPr="00002090" w:rsidRDefault="00C878E0" w:rsidP="007D3C1D">
      <w:pPr>
        <w:numPr>
          <w:ilvl w:val="0"/>
          <w:numId w:val="7"/>
        </w:numPr>
        <w:ind w:left="0" w:firstLine="714"/>
        <w:jc w:val="both"/>
        <w:rPr>
          <w:sz w:val="28"/>
          <w:szCs w:val="20"/>
        </w:rPr>
      </w:pPr>
      <w:r>
        <w:rPr>
          <w:sz w:val="28"/>
          <w:szCs w:val="20"/>
        </w:rPr>
        <w:t>Не вносить в договор изменения, не предусмотренные условиями документации о закупке.</w:t>
      </w:r>
    </w:p>
    <w:p w14:paraId="3F310E5D" w14:textId="77777777" w:rsidR="00C878E0" w:rsidRPr="00002090" w:rsidRDefault="00C878E0" w:rsidP="00C878E0">
      <w:pPr>
        <w:pStyle w:val="afc"/>
        <w:ind w:firstLine="553"/>
        <w:rPr>
          <w:rFonts w:eastAsia="Times New Roman"/>
          <w:sz w:val="28"/>
        </w:rPr>
      </w:pPr>
      <w:r>
        <w:rPr>
          <w:rFonts w:eastAsia="Times New Roman"/>
          <w:sz w:val="28"/>
        </w:rPr>
        <w:t xml:space="preserve">Я, _______ </w:t>
      </w:r>
      <w:r>
        <w:rPr>
          <w:rFonts w:eastAsia="Times New Roman"/>
          <w:i/>
          <w:iCs/>
          <w:sz w:val="24"/>
        </w:rPr>
        <w:t>(указывается полностью ФИО лица, подписавшего Заявку)</w:t>
      </w:r>
      <w:r>
        <w:rPr>
          <w:rFonts w:eastAsia="Times New Roman"/>
          <w:sz w:val="28"/>
        </w:rPr>
        <w:t xml:space="preserve"> даю согласие на обработку всех своих персональных данных, указанных в Заявке, в соответствии с требованиями законодательства Российской Федерации, в целях проведения Открытого конкурса.</w:t>
      </w:r>
    </w:p>
    <w:p w14:paraId="5800EDB6" w14:textId="77777777" w:rsidR="00C878E0" w:rsidRPr="00002090" w:rsidRDefault="00C878E0" w:rsidP="00C878E0">
      <w:pPr>
        <w:pStyle w:val="10"/>
        <w:ind w:firstLine="709"/>
      </w:pPr>
      <w:r>
        <w:t>Своей подписью удостоверяю, что сделанные заявления и сведения, представленные в настоящей Заявке, являются полными, точными и верными.</w:t>
      </w:r>
    </w:p>
    <w:p w14:paraId="36AC367C" w14:textId="77777777" w:rsidR="00C878E0" w:rsidRPr="00D27A82" w:rsidRDefault="00C878E0" w:rsidP="00C878E0">
      <w:pPr>
        <w:pStyle w:val="10"/>
        <w:ind w:firstLine="708"/>
      </w:pPr>
      <w:r>
        <w:t>В подтверждение вышеуказанного к Заявке прилагаются все необходимые документы.</w:t>
      </w:r>
    </w:p>
    <w:p w14:paraId="07B304F2" w14:textId="77777777" w:rsidR="000954FB" w:rsidRPr="00D27A82" w:rsidRDefault="000954FB" w:rsidP="000954FB">
      <w:pPr>
        <w:pStyle w:val="10"/>
        <w:ind w:firstLine="708"/>
      </w:pPr>
    </w:p>
    <w:p w14:paraId="79D17FD8" w14:textId="77777777" w:rsidR="000954FB" w:rsidRDefault="000954FB" w:rsidP="00305BD2">
      <w:pPr>
        <w:pStyle w:val="afc"/>
        <w:ind w:firstLine="553"/>
        <w:rPr>
          <w:sz w:val="28"/>
          <w:szCs w:val="28"/>
        </w:rPr>
      </w:pPr>
    </w:p>
    <w:p w14:paraId="752269B1" w14:textId="77777777" w:rsidR="000954FB" w:rsidRPr="007415F9" w:rsidRDefault="000954FB" w:rsidP="00305BD2">
      <w:pPr>
        <w:pStyle w:val="afc"/>
        <w:ind w:firstLine="0"/>
        <w:rPr>
          <w:b/>
          <w:sz w:val="28"/>
          <w:szCs w:val="28"/>
        </w:rPr>
      </w:pPr>
      <w:r>
        <w:rPr>
          <w:b/>
          <w:sz w:val="28"/>
          <w:szCs w:val="28"/>
        </w:rPr>
        <w:t xml:space="preserve">Представитель, имеющий полномочия подписать Заявку на участие в Открытом конкурсе от имени </w:t>
      </w:r>
      <w:r>
        <w:rPr>
          <w:sz w:val="28"/>
          <w:szCs w:val="28"/>
        </w:rPr>
        <w:t>_______________________________________</w:t>
      </w:r>
    </w:p>
    <w:p w14:paraId="443D9E9E" w14:textId="77777777" w:rsidR="000954FB" w:rsidRPr="007415F9" w:rsidRDefault="00533F3B" w:rsidP="000954FB">
      <w:pPr>
        <w:tabs>
          <w:tab w:val="left" w:pos="8640"/>
        </w:tabs>
        <w:jc w:val="center"/>
        <w:rPr>
          <w:i/>
        </w:rPr>
      </w:pPr>
      <w:r>
        <w:rPr>
          <w:i/>
        </w:rPr>
        <w:t xml:space="preserve">                                         (наименование претендента)</w:t>
      </w:r>
    </w:p>
    <w:p w14:paraId="0AFADBDC" w14:textId="77777777" w:rsidR="000954FB" w:rsidRPr="00445DDD" w:rsidRDefault="000954FB" w:rsidP="000954FB">
      <w:pPr>
        <w:pStyle w:val="32"/>
        <w:suppressAutoHyphens/>
        <w:spacing w:after="0"/>
        <w:rPr>
          <w:sz w:val="28"/>
          <w:szCs w:val="28"/>
        </w:rPr>
      </w:pPr>
      <w:r>
        <w:rPr>
          <w:sz w:val="28"/>
          <w:szCs w:val="28"/>
        </w:rPr>
        <w:t>____________________________________________________________________</w:t>
      </w:r>
    </w:p>
    <w:p w14:paraId="54D12CD6" w14:textId="77777777" w:rsidR="000954FB" w:rsidRPr="007415F9" w:rsidRDefault="000954FB" w:rsidP="000954FB">
      <w:pPr>
        <w:rPr>
          <w:i/>
        </w:rPr>
      </w:pPr>
      <w:r>
        <w:rPr>
          <w:i/>
        </w:rPr>
        <w:t xml:space="preserve">       МП</w:t>
      </w:r>
      <w:r>
        <w:rPr>
          <w:i/>
        </w:rPr>
        <w:tab/>
      </w:r>
      <w:r>
        <w:rPr>
          <w:i/>
        </w:rPr>
        <w:tab/>
      </w:r>
      <w:r>
        <w:rPr>
          <w:i/>
        </w:rPr>
        <w:tab/>
        <w:t>(должность, подпись, ФИО полностью)</w:t>
      </w:r>
    </w:p>
    <w:p w14:paraId="77B1E422" w14:textId="77777777" w:rsidR="002079EB" w:rsidRDefault="008A4412" w:rsidP="002079EB">
      <w:pPr>
        <w:pStyle w:val="32"/>
        <w:suppressAutoHyphens/>
        <w:spacing w:after="0"/>
        <w:rPr>
          <w:sz w:val="28"/>
          <w:szCs w:val="28"/>
        </w:rPr>
      </w:pPr>
      <w:r>
        <w:rPr>
          <w:sz w:val="28"/>
          <w:szCs w:val="28"/>
        </w:rPr>
        <w:t>«____» _________ 20___ г.</w:t>
      </w:r>
    </w:p>
    <w:p w14:paraId="7E89D6BF" w14:textId="77777777" w:rsidR="006B6573" w:rsidRDefault="006B6573" w:rsidP="002079EB">
      <w:pPr>
        <w:pStyle w:val="32"/>
        <w:suppressAutoHyphens/>
        <w:spacing w:after="0"/>
        <w:rPr>
          <w:sz w:val="28"/>
          <w:szCs w:val="28"/>
        </w:rPr>
      </w:pPr>
    </w:p>
    <w:p w14:paraId="09005AE5" w14:textId="77777777" w:rsidR="006B6573" w:rsidRDefault="006B6573" w:rsidP="002079EB">
      <w:pPr>
        <w:pStyle w:val="32"/>
        <w:suppressAutoHyphens/>
        <w:spacing w:after="0"/>
        <w:rPr>
          <w:sz w:val="28"/>
          <w:szCs w:val="28"/>
        </w:rPr>
        <w:sectPr w:rsidR="006B6573" w:rsidSect="00C878E0">
          <w:pgSz w:w="11907" w:h="16840" w:code="9"/>
          <w:pgMar w:top="1134" w:right="567" w:bottom="1134" w:left="1134" w:header="794" w:footer="794" w:gutter="0"/>
          <w:cols w:space="720"/>
          <w:titlePg/>
          <w:docGrid w:linePitch="326"/>
        </w:sectPr>
      </w:pPr>
    </w:p>
    <w:p w14:paraId="6DABC041" w14:textId="77777777" w:rsidR="00446224" w:rsidRDefault="00FC4F88">
      <w:pPr>
        <w:pStyle w:val="10"/>
        <w:ind w:firstLine="0"/>
        <w:jc w:val="right"/>
        <w:outlineLvl w:val="0"/>
        <w:rPr>
          <w:rFonts w:eastAsia="Times New Roman"/>
          <w:szCs w:val="28"/>
        </w:rPr>
      </w:pPr>
      <w:r>
        <w:rPr>
          <w:rFonts w:eastAsia="MS Mincho"/>
          <w:szCs w:val="28"/>
        </w:rPr>
        <w:lastRenderedPageBreak/>
        <w:t>Приложение № 2</w:t>
      </w:r>
    </w:p>
    <w:p w14:paraId="70FB7F3D" w14:textId="77777777" w:rsidR="00110975" w:rsidRDefault="00110975" w:rsidP="00110975">
      <w:pPr>
        <w:ind w:firstLine="425"/>
        <w:jc w:val="right"/>
        <w:rPr>
          <w:sz w:val="28"/>
          <w:szCs w:val="28"/>
        </w:rPr>
      </w:pPr>
      <w:r>
        <w:rPr>
          <w:sz w:val="28"/>
          <w:szCs w:val="28"/>
        </w:rPr>
        <w:t>к документации о закупке</w:t>
      </w:r>
    </w:p>
    <w:p w14:paraId="7B4D2A49" w14:textId="77777777" w:rsidR="00110975" w:rsidRDefault="00110975" w:rsidP="00110975">
      <w:pPr>
        <w:pStyle w:val="afc"/>
        <w:jc w:val="center"/>
        <w:rPr>
          <w:b/>
          <w:sz w:val="28"/>
          <w:szCs w:val="28"/>
        </w:rPr>
      </w:pPr>
    </w:p>
    <w:p w14:paraId="5A5C3EB6" w14:textId="77777777" w:rsidR="00110975" w:rsidRPr="00C03380" w:rsidRDefault="00110975" w:rsidP="00C03380">
      <w:pPr>
        <w:jc w:val="center"/>
        <w:rPr>
          <w:b/>
          <w:sz w:val="28"/>
        </w:rPr>
      </w:pPr>
      <w:r>
        <w:rPr>
          <w:b/>
          <w:sz w:val="28"/>
        </w:rPr>
        <w:t xml:space="preserve">СВЕДЕНИЯ О ПРЕТЕНДЕНТЕ </w:t>
      </w:r>
      <w:r>
        <w:rPr>
          <w:i/>
          <w:sz w:val="28"/>
        </w:rPr>
        <w:t>(для юридических лиц)</w:t>
      </w:r>
    </w:p>
    <w:p w14:paraId="1FDEA044" w14:textId="77777777" w:rsidR="00110975" w:rsidRDefault="00110975" w:rsidP="00110975">
      <w:pPr>
        <w:pStyle w:val="afc"/>
        <w:jc w:val="center"/>
        <w:rPr>
          <w:i/>
          <w:sz w:val="28"/>
          <w:szCs w:val="28"/>
        </w:rPr>
      </w:pPr>
      <w:r>
        <w:rPr>
          <w:i/>
          <w:sz w:val="28"/>
          <w:szCs w:val="28"/>
        </w:rPr>
        <w:t>(в случае, если на стороне одного претендента участвует несколько юридических лиц, сведения предоставляются на каждое юридическое лицо)</w:t>
      </w:r>
    </w:p>
    <w:p w14:paraId="3AB70381" w14:textId="77777777" w:rsidR="00110975" w:rsidRPr="007415F9" w:rsidRDefault="00110975" w:rsidP="00110975">
      <w:pPr>
        <w:pStyle w:val="afc"/>
        <w:jc w:val="center"/>
        <w:rPr>
          <w:sz w:val="28"/>
          <w:szCs w:val="28"/>
        </w:rPr>
      </w:pPr>
    </w:p>
    <w:p w14:paraId="1A0E4B8D" w14:textId="77777777" w:rsidR="00110975" w:rsidRDefault="00110975" w:rsidP="00110975">
      <w:pPr>
        <w:pStyle w:val="afc"/>
        <w:ind w:firstLine="0"/>
        <w:rPr>
          <w:sz w:val="28"/>
          <w:szCs w:val="28"/>
        </w:rPr>
      </w:pPr>
      <w:r>
        <w:rPr>
          <w:sz w:val="28"/>
          <w:szCs w:val="28"/>
        </w:rPr>
        <w:t>1. Полное и сокращенное наименование претендента (</w:t>
      </w:r>
      <w:r>
        <w:rPr>
          <w:i/>
          <w:sz w:val="28"/>
          <w:szCs w:val="28"/>
        </w:rPr>
        <w:t>если менялось в течение последних 5 лет, указать, когда и указать прежнее название</w:t>
      </w:r>
      <w:r>
        <w:rPr>
          <w:sz w:val="28"/>
          <w:szCs w:val="28"/>
        </w:rPr>
        <w:t>)</w:t>
      </w:r>
    </w:p>
    <w:p w14:paraId="317511FA" w14:textId="77777777" w:rsidR="00110975" w:rsidRPr="007415F9" w:rsidRDefault="00110975" w:rsidP="00110975">
      <w:pPr>
        <w:pStyle w:val="afc"/>
        <w:ind w:left="720" w:firstLine="0"/>
        <w:rPr>
          <w:sz w:val="28"/>
          <w:szCs w:val="28"/>
        </w:rPr>
      </w:pPr>
      <w:r>
        <w:rPr>
          <w:sz w:val="28"/>
          <w:szCs w:val="28"/>
        </w:rPr>
        <w:t>ОГРН ______, ИНН _________, КПП______, ОКПО ____, ОКТМО________, ОКОПФ ___________</w:t>
      </w:r>
    </w:p>
    <w:p w14:paraId="733F6EAC" w14:textId="77777777" w:rsidR="00110975" w:rsidRPr="00CB6258" w:rsidRDefault="00110975" w:rsidP="00110975">
      <w:pPr>
        <w:pStyle w:val="afc"/>
        <w:ind w:firstLine="0"/>
        <w:jc w:val="center"/>
        <w:rPr>
          <w:i/>
          <w:sz w:val="28"/>
          <w:szCs w:val="28"/>
        </w:rPr>
      </w:pPr>
      <w:r>
        <w:rPr>
          <w:i/>
          <w:sz w:val="28"/>
          <w:szCs w:val="28"/>
        </w:rPr>
        <w:t xml:space="preserve"> (для претендентов-резидентов Российской Федерации)</w:t>
      </w:r>
    </w:p>
    <w:p w14:paraId="6385A7EE" w14:textId="77777777" w:rsidR="00110975" w:rsidRDefault="00110975" w:rsidP="00110975">
      <w:pPr>
        <w:pStyle w:val="afc"/>
        <w:ind w:firstLine="696"/>
        <w:rPr>
          <w:sz w:val="28"/>
          <w:szCs w:val="28"/>
        </w:rPr>
      </w:pPr>
      <w:r>
        <w:rPr>
          <w:sz w:val="28"/>
          <w:szCs w:val="28"/>
        </w:rPr>
        <w:t>Юридический адрес ________________________________________</w:t>
      </w:r>
    </w:p>
    <w:p w14:paraId="19884196" w14:textId="77777777" w:rsidR="00110975" w:rsidRDefault="00110975" w:rsidP="00110975">
      <w:pPr>
        <w:pStyle w:val="afc"/>
        <w:ind w:firstLine="696"/>
        <w:rPr>
          <w:sz w:val="28"/>
          <w:szCs w:val="28"/>
        </w:rPr>
      </w:pPr>
      <w:r>
        <w:rPr>
          <w:sz w:val="28"/>
          <w:szCs w:val="28"/>
        </w:rPr>
        <w:t>Почтовый адрес ___________________________________________</w:t>
      </w:r>
    </w:p>
    <w:p w14:paraId="1B48CF17" w14:textId="77777777" w:rsidR="00110975" w:rsidRDefault="00110975" w:rsidP="00110975">
      <w:pPr>
        <w:pStyle w:val="afc"/>
        <w:ind w:firstLine="696"/>
        <w:rPr>
          <w:sz w:val="28"/>
          <w:szCs w:val="28"/>
        </w:rPr>
      </w:pPr>
      <w:r>
        <w:rPr>
          <w:sz w:val="28"/>
          <w:szCs w:val="28"/>
        </w:rPr>
        <w:t>Телефон (______) __________________________________________</w:t>
      </w:r>
    </w:p>
    <w:p w14:paraId="533D76A7" w14:textId="77777777" w:rsidR="00110975" w:rsidRDefault="00110975" w:rsidP="00110975">
      <w:pPr>
        <w:pStyle w:val="afc"/>
        <w:ind w:firstLine="698"/>
        <w:rPr>
          <w:sz w:val="28"/>
          <w:szCs w:val="28"/>
        </w:rPr>
      </w:pPr>
      <w:r>
        <w:rPr>
          <w:sz w:val="28"/>
          <w:szCs w:val="28"/>
        </w:rPr>
        <w:t>Факс (______) _____________________________________________</w:t>
      </w:r>
    </w:p>
    <w:p w14:paraId="77FDC193" w14:textId="77777777" w:rsidR="00110975" w:rsidRDefault="00110975" w:rsidP="00110975">
      <w:pPr>
        <w:pStyle w:val="afc"/>
        <w:ind w:firstLine="698"/>
        <w:rPr>
          <w:sz w:val="28"/>
          <w:szCs w:val="28"/>
        </w:rPr>
      </w:pPr>
      <w:r>
        <w:rPr>
          <w:sz w:val="28"/>
          <w:szCs w:val="28"/>
        </w:rPr>
        <w:t>Адрес электронной почты __________________@_______________</w:t>
      </w:r>
    </w:p>
    <w:p w14:paraId="5CF82D98" w14:textId="77777777" w:rsidR="00110975" w:rsidRDefault="00110975" w:rsidP="00110975">
      <w:pPr>
        <w:pStyle w:val="afc"/>
        <w:ind w:firstLine="698"/>
        <w:rPr>
          <w:sz w:val="28"/>
          <w:szCs w:val="28"/>
        </w:rPr>
      </w:pPr>
      <w:r>
        <w:rPr>
          <w:sz w:val="28"/>
          <w:szCs w:val="28"/>
        </w:rPr>
        <w:t>Зарегистрированный адрес офиса _____________________________</w:t>
      </w:r>
    </w:p>
    <w:p w14:paraId="37FA1089" w14:textId="77777777" w:rsidR="00110975" w:rsidRDefault="00110975" w:rsidP="00110975">
      <w:pPr>
        <w:pStyle w:val="afc"/>
        <w:ind w:firstLine="698"/>
        <w:rPr>
          <w:sz w:val="28"/>
          <w:szCs w:val="28"/>
        </w:rPr>
      </w:pPr>
      <w:r>
        <w:rPr>
          <w:sz w:val="28"/>
          <w:szCs w:val="28"/>
        </w:rPr>
        <w:t>Адрес сайта компании: ______________________________________</w:t>
      </w:r>
    </w:p>
    <w:p w14:paraId="0F593C54" w14:textId="77777777" w:rsidR="00110975" w:rsidRDefault="00110975" w:rsidP="00110975">
      <w:pPr>
        <w:pStyle w:val="afc"/>
        <w:ind w:firstLine="0"/>
        <w:rPr>
          <w:sz w:val="20"/>
          <w:szCs w:val="20"/>
        </w:rPr>
      </w:pPr>
    </w:p>
    <w:p w14:paraId="6D6C0CD9" w14:textId="77777777" w:rsidR="00110975" w:rsidRPr="004A39BB" w:rsidRDefault="00110975" w:rsidP="00110975">
      <w:pPr>
        <w:pStyle w:val="afc"/>
        <w:ind w:firstLine="397"/>
        <w:rPr>
          <w:rFonts w:eastAsia="Times New Roman"/>
          <w:sz w:val="28"/>
          <w:u w:val="single"/>
        </w:rPr>
      </w:pPr>
      <w:r>
        <w:rPr>
          <w:rFonts w:eastAsia="Times New Roman"/>
          <w:sz w:val="28"/>
          <w:u w:val="single"/>
        </w:rPr>
        <w:t xml:space="preserve">Для нерезидента Российской Федерации </w:t>
      </w:r>
      <w:r>
        <w:rPr>
          <w:rFonts w:eastAsia="Times New Roman"/>
          <w:i/>
          <w:sz w:val="28"/>
          <w:u w:val="single"/>
        </w:rPr>
        <w:t>(заполняется только при участии нерезидента</w:t>
      </w:r>
      <w:r>
        <w:rPr>
          <w:rFonts w:eastAsia="Times New Roman"/>
          <w:sz w:val="28"/>
          <w:u w:val="single"/>
        </w:rPr>
        <w:t>).</w:t>
      </w:r>
    </w:p>
    <w:p w14:paraId="6535D2B9" w14:textId="77777777" w:rsidR="00110975" w:rsidRPr="00E2579A" w:rsidRDefault="00110975" w:rsidP="00110975">
      <w:pPr>
        <w:pStyle w:val="afc"/>
        <w:ind w:firstLine="696"/>
        <w:rPr>
          <w:sz w:val="28"/>
          <w:szCs w:val="28"/>
        </w:rPr>
      </w:pPr>
      <w:r>
        <w:rPr>
          <w:sz w:val="28"/>
          <w:szCs w:val="28"/>
        </w:rPr>
        <w:t>Номер налогоплательщика (идентификационный) _________________</w:t>
      </w:r>
    </w:p>
    <w:p w14:paraId="5CE1E0A4" w14:textId="77777777" w:rsidR="00110975" w:rsidRDefault="00110975" w:rsidP="00110975">
      <w:pPr>
        <w:pStyle w:val="afc"/>
        <w:ind w:firstLine="696"/>
        <w:rPr>
          <w:sz w:val="28"/>
          <w:szCs w:val="28"/>
        </w:rPr>
      </w:pPr>
      <w:r>
        <w:rPr>
          <w:sz w:val="28"/>
          <w:szCs w:val="28"/>
        </w:rPr>
        <w:t>Юридический адрес ________________________________________</w:t>
      </w:r>
    </w:p>
    <w:p w14:paraId="6073E0D2" w14:textId="77777777" w:rsidR="00110975" w:rsidRDefault="00110975" w:rsidP="00110975">
      <w:pPr>
        <w:pStyle w:val="afc"/>
        <w:ind w:firstLine="696"/>
        <w:rPr>
          <w:sz w:val="28"/>
          <w:szCs w:val="28"/>
        </w:rPr>
      </w:pPr>
      <w:r>
        <w:rPr>
          <w:sz w:val="28"/>
          <w:szCs w:val="28"/>
        </w:rPr>
        <w:t>Почтовый адрес ___________________________________________</w:t>
      </w:r>
    </w:p>
    <w:p w14:paraId="5884D20C" w14:textId="77777777" w:rsidR="00110975" w:rsidRDefault="00110975" w:rsidP="00110975">
      <w:pPr>
        <w:pStyle w:val="afc"/>
        <w:ind w:firstLine="696"/>
        <w:rPr>
          <w:sz w:val="28"/>
          <w:szCs w:val="28"/>
        </w:rPr>
      </w:pPr>
      <w:r>
        <w:rPr>
          <w:sz w:val="28"/>
          <w:szCs w:val="28"/>
        </w:rPr>
        <w:t>Телефон (______) __________________________________________</w:t>
      </w:r>
    </w:p>
    <w:p w14:paraId="7A7AF690" w14:textId="77777777" w:rsidR="00110975" w:rsidRDefault="00110975" w:rsidP="00110975">
      <w:pPr>
        <w:pStyle w:val="afc"/>
        <w:ind w:firstLine="698"/>
        <w:rPr>
          <w:sz w:val="28"/>
          <w:szCs w:val="28"/>
        </w:rPr>
      </w:pPr>
      <w:r>
        <w:rPr>
          <w:sz w:val="28"/>
          <w:szCs w:val="28"/>
        </w:rPr>
        <w:t>Факс (______) _____________________________________________</w:t>
      </w:r>
    </w:p>
    <w:p w14:paraId="5A51FB35" w14:textId="77777777" w:rsidR="00110975" w:rsidRDefault="00110975" w:rsidP="00110975">
      <w:pPr>
        <w:pStyle w:val="afc"/>
        <w:ind w:firstLine="698"/>
        <w:rPr>
          <w:sz w:val="28"/>
          <w:szCs w:val="28"/>
        </w:rPr>
      </w:pPr>
      <w:r>
        <w:rPr>
          <w:sz w:val="28"/>
          <w:szCs w:val="28"/>
        </w:rPr>
        <w:t>Адрес электронной почты __________________@_______________</w:t>
      </w:r>
    </w:p>
    <w:p w14:paraId="161EF4B3" w14:textId="77777777" w:rsidR="00110975" w:rsidRDefault="00110975" w:rsidP="00110975">
      <w:pPr>
        <w:pStyle w:val="afc"/>
        <w:ind w:firstLine="698"/>
        <w:rPr>
          <w:sz w:val="28"/>
          <w:szCs w:val="28"/>
        </w:rPr>
      </w:pPr>
      <w:r>
        <w:rPr>
          <w:sz w:val="28"/>
          <w:szCs w:val="28"/>
        </w:rPr>
        <w:t>Зарегистрированный адрес офиса _____________________________</w:t>
      </w:r>
    </w:p>
    <w:p w14:paraId="3C9E45B4" w14:textId="77777777" w:rsidR="00B07F62" w:rsidRDefault="00B07F62" w:rsidP="00B07F62">
      <w:pPr>
        <w:pStyle w:val="afc"/>
        <w:tabs>
          <w:tab w:val="left" w:pos="1080"/>
        </w:tabs>
        <w:ind w:firstLine="698"/>
        <w:rPr>
          <w:sz w:val="28"/>
          <w:szCs w:val="28"/>
        </w:rPr>
      </w:pPr>
      <w:r>
        <w:rPr>
          <w:sz w:val="28"/>
          <w:szCs w:val="28"/>
        </w:rPr>
        <w:t>Адрес сайта компании: ______________________________________</w:t>
      </w:r>
    </w:p>
    <w:p w14:paraId="1EE4D998" w14:textId="77777777" w:rsidR="00110975" w:rsidRDefault="00110975" w:rsidP="00110975">
      <w:pPr>
        <w:pStyle w:val="afc"/>
        <w:tabs>
          <w:tab w:val="left" w:pos="1080"/>
        </w:tabs>
        <w:ind w:firstLine="0"/>
        <w:rPr>
          <w:sz w:val="28"/>
          <w:szCs w:val="28"/>
        </w:rPr>
      </w:pPr>
      <w:r>
        <w:rPr>
          <w:sz w:val="28"/>
          <w:szCs w:val="28"/>
        </w:rPr>
        <w:t>2. Руководитель_____________________</w:t>
      </w:r>
    </w:p>
    <w:p w14:paraId="4C7C4F78" w14:textId="77777777" w:rsidR="00110975" w:rsidRDefault="00110975" w:rsidP="00110975">
      <w:pPr>
        <w:pStyle w:val="afc"/>
        <w:tabs>
          <w:tab w:val="left" w:pos="1080"/>
        </w:tabs>
        <w:ind w:firstLine="0"/>
        <w:rPr>
          <w:sz w:val="28"/>
          <w:szCs w:val="28"/>
        </w:rPr>
      </w:pPr>
      <w:r>
        <w:rPr>
          <w:sz w:val="28"/>
          <w:szCs w:val="28"/>
        </w:rPr>
        <w:t>3. Банковские реквизиты______________</w:t>
      </w:r>
    </w:p>
    <w:p w14:paraId="580191B9" w14:textId="77777777" w:rsidR="00110975" w:rsidRPr="004A39BB" w:rsidRDefault="00110975" w:rsidP="00110975">
      <w:pPr>
        <w:pStyle w:val="afc"/>
        <w:tabs>
          <w:tab w:val="left" w:pos="1080"/>
        </w:tabs>
        <w:ind w:firstLine="0"/>
        <w:rPr>
          <w:i/>
          <w:sz w:val="28"/>
          <w:szCs w:val="28"/>
        </w:rPr>
      </w:pPr>
      <w:r>
        <w:rPr>
          <w:sz w:val="28"/>
          <w:szCs w:val="28"/>
        </w:rPr>
        <w:t xml:space="preserve">4. Название и адрес филиалов и дочерних предприятий </w:t>
      </w:r>
      <w:r>
        <w:rPr>
          <w:i/>
          <w:sz w:val="28"/>
          <w:szCs w:val="28"/>
        </w:rPr>
        <w:t>(для нерезидентов Российской Федерации, имеющих представительства в Российской Федерации, дополнительно указываются ИНН и КПП представительства)</w:t>
      </w:r>
    </w:p>
    <w:p w14:paraId="4F404BF6" w14:textId="77777777" w:rsidR="00110975" w:rsidRDefault="00110975" w:rsidP="00147510">
      <w:pPr>
        <w:tabs>
          <w:tab w:val="left" w:pos="9639"/>
        </w:tabs>
        <w:ind w:firstLine="539"/>
        <w:jc w:val="both"/>
        <w:rPr>
          <w:b/>
          <w:sz w:val="28"/>
          <w:szCs w:val="28"/>
        </w:rPr>
      </w:pPr>
    </w:p>
    <w:p w14:paraId="70AEE977" w14:textId="77777777" w:rsidR="00110975" w:rsidRPr="007415F9" w:rsidRDefault="00110975" w:rsidP="00110975">
      <w:pPr>
        <w:tabs>
          <w:tab w:val="left" w:pos="9639"/>
        </w:tabs>
        <w:ind w:firstLine="539"/>
        <w:rPr>
          <w:b/>
          <w:sz w:val="28"/>
          <w:szCs w:val="28"/>
        </w:rPr>
      </w:pPr>
      <w:r>
        <w:rPr>
          <w:b/>
          <w:sz w:val="28"/>
          <w:szCs w:val="28"/>
        </w:rPr>
        <w:t>Контактные лица</w:t>
      </w:r>
    </w:p>
    <w:p w14:paraId="013F76EA" w14:textId="77777777" w:rsidR="00110975" w:rsidRPr="007415F9" w:rsidRDefault="00110975" w:rsidP="00110975">
      <w:pPr>
        <w:ind w:firstLine="540"/>
        <w:jc w:val="both"/>
        <w:rPr>
          <w:sz w:val="28"/>
          <w:szCs w:val="28"/>
        </w:rPr>
      </w:pPr>
      <w:r>
        <w:rPr>
          <w:sz w:val="28"/>
          <w:szCs w:val="28"/>
        </w:rPr>
        <w:t>Уполномоченные представители ПАО «ТрансКонтейнер» могут связаться со следующими лицами для получения дополнительной информации о претенденте:</w:t>
      </w:r>
    </w:p>
    <w:p w14:paraId="7AC1AC12" w14:textId="77777777" w:rsidR="00110975" w:rsidRDefault="00110975" w:rsidP="00110975">
      <w:pPr>
        <w:tabs>
          <w:tab w:val="left" w:pos="9639"/>
        </w:tabs>
        <w:rPr>
          <w:sz w:val="28"/>
          <w:szCs w:val="28"/>
          <w:u w:val="single"/>
        </w:rPr>
      </w:pPr>
    </w:p>
    <w:p w14:paraId="72F3302A" w14:textId="77777777" w:rsidR="00110975" w:rsidRPr="007415F9" w:rsidRDefault="00110975" w:rsidP="00110975">
      <w:pPr>
        <w:tabs>
          <w:tab w:val="left" w:pos="9639"/>
        </w:tabs>
        <w:rPr>
          <w:sz w:val="28"/>
          <w:szCs w:val="28"/>
          <w:u w:val="single"/>
        </w:rPr>
      </w:pPr>
      <w:r>
        <w:rPr>
          <w:sz w:val="28"/>
          <w:szCs w:val="28"/>
          <w:u w:val="single"/>
        </w:rPr>
        <w:t xml:space="preserve">Справки по общим вопросам и вопросам управления: </w:t>
      </w:r>
      <w:r>
        <w:rPr>
          <w:sz w:val="28"/>
          <w:szCs w:val="28"/>
        </w:rPr>
        <w:t>_____________________</w:t>
      </w:r>
    </w:p>
    <w:p w14:paraId="768BA9C6" w14:textId="77777777" w:rsidR="00110975" w:rsidRPr="007415F9" w:rsidRDefault="00110975" w:rsidP="00110975">
      <w:pPr>
        <w:tabs>
          <w:tab w:val="left" w:pos="9639"/>
        </w:tabs>
        <w:jc w:val="right"/>
        <w:rPr>
          <w:i/>
        </w:rPr>
      </w:pPr>
      <w:r>
        <w:rPr>
          <w:i/>
        </w:rPr>
        <w:t>Контактное лицо (должность, ФИО, телефон)</w:t>
      </w:r>
    </w:p>
    <w:p w14:paraId="66FD0E22" w14:textId="77777777" w:rsidR="00110975" w:rsidRPr="007415F9" w:rsidRDefault="00110975" w:rsidP="00110975">
      <w:pPr>
        <w:tabs>
          <w:tab w:val="left" w:pos="9639"/>
        </w:tabs>
        <w:rPr>
          <w:sz w:val="28"/>
          <w:szCs w:val="28"/>
          <w:u w:val="single"/>
        </w:rPr>
      </w:pPr>
      <w:r>
        <w:rPr>
          <w:sz w:val="28"/>
          <w:szCs w:val="28"/>
          <w:u w:val="single"/>
        </w:rPr>
        <w:t xml:space="preserve">Справки по кадровым вопросам: </w:t>
      </w:r>
      <w:r>
        <w:rPr>
          <w:sz w:val="28"/>
          <w:szCs w:val="28"/>
        </w:rPr>
        <w:t>________________________________________</w:t>
      </w:r>
    </w:p>
    <w:p w14:paraId="15141C46" w14:textId="77777777" w:rsidR="00110975" w:rsidRPr="007415F9" w:rsidRDefault="00110975" w:rsidP="00110975">
      <w:pPr>
        <w:tabs>
          <w:tab w:val="left" w:pos="9639"/>
        </w:tabs>
        <w:jc w:val="right"/>
        <w:rPr>
          <w:i/>
        </w:rPr>
      </w:pPr>
      <w:r>
        <w:rPr>
          <w:i/>
        </w:rPr>
        <w:t>Контактное лицо (должность, ФИО, телефон)</w:t>
      </w:r>
    </w:p>
    <w:p w14:paraId="3F8D6ED0" w14:textId="77777777" w:rsidR="00110975" w:rsidRPr="007415F9" w:rsidRDefault="00110975" w:rsidP="00110975">
      <w:pPr>
        <w:tabs>
          <w:tab w:val="left" w:pos="9639"/>
        </w:tabs>
        <w:rPr>
          <w:sz w:val="28"/>
          <w:szCs w:val="28"/>
          <w:u w:val="single"/>
        </w:rPr>
      </w:pPr>
      <w:r>
        <w:rPr>
          <w:sz w:val="28"/>
          <w:szCs w:val="28"/>
          <w:u w:val="single"/>
        </w:rPr>
        <w:lastRenderedPageBreak/>
        <w:t xml:space="preserve">Справки по техническим вопросам: </w:t>
      </w:r>
      <w:r>
        <w:rPr>
          <w:sz w:val="28"/>
          <w:szCs w:val="28"/>
        </w:rPr>
        <w:t>_____________________________________</w:t>
      </w:r>
    </w:p>
    <w:p w14:paraId="2FE1030C" w14:textId="77777777" w:rsidR="00110975" w:rsidRPr="007415F9" w:rsidRDefault="00110975" w:rsidP="00110975">
      <w:pPr>
        <w:tabs>
          <w:tab w:val="left" w:pos="9639"/>
        </w:tabs>
        <w:jc w:val="right"/>
        <w:rPr>
          <w:i/>
        </w:rPr>
      </w:pPr>
      <w:r>
        <w:rPr>
          <w:i/>
        </w:rPr>
        <w:t>Контактное лицо (должность, ФИО, телефон)</w:t>
      </w:r>
    </w:p>
    <w:p w14:paraId="663EA2E6" w14:textId="77777777" w:rsidR="00110975" w:rsidRPr="007415F9" w:rsidRDefault="00110975" w:rsidP="00110975">
      <w:pPr>
        <w:tabs>
          <w:tab w:val="left" w:pos="9639"/>
        </w:tabs>
        <w:rPr>
          <w:sz w:val="28"/>
          <w:szCs w:val="28"/>
          <w:u w:val="single"/>
        </w:rPr>
      </w:pPr>
      <w:r>
        <w:rPr>
          <w:sz w:val="28"/>
          <w:szCs w:val="28"/>
          <w:u w:val="single"/>
        </w:rPr>
        <w:t xml:space="preserve">Справки по финансовым вопросам: </w:t>
      </w:r>
      <w:r>
        <w:rPr>
          <w:sz w:val="28"/>
          <w:szCs w:val="28"/>
        </w:rPr>
        <w:t>______________________________________</w:t>
      </w:r>
    </w:p>
    <w:p w14:paraId="0BFC2C99" w14:textId="77777777" w:rsidR="00110975" w:rsidRPr="007415F9" w:rsidRDefault="00110975" w:rsidP="00110975">
      <w:pPr>
        <w:tabs>
          <w:tab w:val="left" w:pos="9639"/>
        </w:tabs>
        <w:jc w:val="right"/>
        <w:rPr>
          <w:i/>
        </w:rPr>
      </w:pPr>
      <w:r>
        <w:rPr>
          <w:i/>
        </w:rPr>
        <w:t>Контактное лицо (должность, ФИО, телефон)</w:t>
      </w:r>
    </w:p>
    <w:p w14:paraId="6447914B" w14:textId="77777777" w:rsidR="00110975" w:rsidRPr="007415F9" w:rsidRDefault="00110975" w:rsidP="00110975">
      <w:pPr>
        <w:pStyle w:val="afc"/>
        <w:rPr>
          <w:rFonts w:eastAsia="Times New Roman"/>
          <w:spacing w:val="-13"/>
          <w:sz w:val="28"/>
          <w:szCs w:val="28"/>
        </w:rPr>
      </w:pPr>
    </w:p>
    <w:p w14:paraId="289DCE6D" w14:textId="77777777" w:rsidR="000519F8" w:rsidRPr="007415F9" w:rsidRDefault="000519F8" w:rsidP="000519F8">
      <w:pPr>
        <w:pStyle w:val="afc"/>
        <w:ind w:firstLine="0"/>
        <w:rPr>
          <w:b/>
          <w:sz w:val="28"/>
          <w:szCs w:val="28"/>
        </w:rPr>
      </w:pPr>
      <w:r>
        <w:rPr>
          <w:b/>
          <w:sz w:val="28"/>
          <w:szCs w:val="28"/>
        </w:rPr>
        <w:t xml:space="preserve">Представитель, имеющий полномочия подписать Заявку на участие в Открытом конкурсе от имени </w:t>
      </w:r>
      <w:r>
        <w:rPr>
          <w:sz w:val="28"/>
          <w:szCs w:val="28"/>
        </w:rPr>
        <w:t>________________________________________</w:t>
      </w:r>
    </w:p>
    <w:p w14:paraId="4904FFD1" w14:textId="77777777" w:rsidR="000519F8" w:rsidRPr="007415F9" w:rsidRDefault="000519F8" w:rsidP="000519F8">
      <w:pPr>
        <w:tabs>
          <w:tab w:val="left" w:pos="8640"/>
        </w:tabs>
        <w:jc w:val="center"/>
        <w:rPr>
          <w:i/>
        </w:rPr>
      </w:pPr>
      <w:r>
        <w:rPr>
          <w:i/>
        </w:rPr>
        <w:t xml:space="preserve">                                         (наименование претендента)</w:t>
      </w:r>
    </w:p>
    <w:p w14:paraId="5FD6D50F" w14:textId="77777777" w:rsidR="000519F8" w:rsidRPr="00445DDD" w:rsidRDefault="000519F8" w:rsidP="000519F8">
      <w:pPr>
        <w:pStyle w:val="32"/>
        <w:suppressAutoHyphens/>
        <w:spacing w:after="0"/>
        <w:rPr>
          <w:sz w:val="28"/>
          <w:szCs w:val="28"/>
        </w:rPr>
      </w:pPr>
      <w:r>
        <w:rPr>
          <w:sz w:val="28"/>
          <w:szCs w:val="28"/>
        </w:rPr>
        <w:t>____________________________________________________________________</w:t>
      </w:r>
    </w:p>
    <w:p w14:paraId="4FB87C03" w14:textId="77777777" w:rsidR="000519F8" w:rsidRPr="007415F9" w:rsidRDefault="000519F8" w:rsidP="000519F8">
      <w:pPr>
        <w:rPr>
          <w:i/>
        </w:rPr>
      </w:pPr>
      <w:r>
        <w:rPr>
          <w:i/>
        </w:rPr>
        <w:t xml:space="preserve">       МП</w:t>
      </w:r>
      <w:r>
        <w:rPr>
          <w:i/>
        </w:rPr>
        <w:tab/>
      </w:r>
      <w:r>
        <w:rPr>
          <w:i/>
        </w:rPr>
        <w:tab/>
      </w:r>
      <w:r>
        <w:rPr>
          <w:i/>
        </w:rPr>
        <w:tab/>
        <w:t>(должность, подпись, ФИО полностью)</w:t>
      </w:r>
    </w:p>
    <w:p w14:paraId="737A5794" w14:textId="77777777" w:rsidR="000519F8" w:rsidRDefault="000519F8" w:rsidP="000519F8">
      <w:pPr>
        <w:pStyle w:val="32"/>
        <w:suppressAutoHyphens/>
        <w:spacing w:after="0"/>
        <w:rPr>
          <w:sz w:val="28"/>
          <w:szCs w:val="28"/>
        </w:rPr>
      </w:pPr>
      <w:r>
        <w:rPr>
          <w:sz w:val="28"/>
          <w:szCs w:val="28"/>
        </w:rPr>
        <w:t>«____» _________ 20___ г.</w:t>
      </w:r>
    </w:p>
    <w:p w14:paraId="377EB676" w14:textId="77777777" w:rsidR="00510148" w:rsidRDefault="00510148">
      <w:pPr>
        <w:suppressAutoHyphens w:val="0"/>
        <w:rPr>
          <w:sz w:val="28"/>
          <w:szCs w:val="28"/>
        </w:rPr>
      </w:pPr>
      <w:r>
        <w:rPr>
          <w:sz w:val="28"/>
          <w:szCs w:val="28"/>
        </w:rPr>
        <w:br w:type="page"/>
      </w:r>
    </w:p>
    <w:p w14:paraId="132AA3B6" w14:textId="77777777" w:rsidR="006B7625" w:rsidRDefault="006B7625" w:rsidP="006B7625">
      <w:pPr>
        <w:pStyle w:val="afc"/>
        <w:ind w:firstLine="0"/>
        <w:jc w:val="left"/>
        <w:rPr>
          <w:b/>
          <w:sz w:val="28"/>
          <w:szCs w:val="28"/>
        </w:rPr>
      </w:pPr>
    </w:p>
    <w:p w14:paraId="65D74499" w14:textId="77777777" w:rsidR="00110975" w:rsidRDefault="00110975" w:rsidP="00110975">
      <w:pPr>
        <w:pStyle w:val="afc"/>
        <w:jc w:val="center"/>
        <w:rPr>
          <w:b/>
          <w:sz w:val="28"/>
          <w:szCs w:val="28"/>
        </w:rPr>
      </w:pPr>
      <w:r>
        <w:rPr>
          <w:b/>
          <w:sz w:val="28"/>
          <w:szCs w:val="28"/>
        </w:rPr>
        <w:t xml:space="preserve">СВЕДЕНИЯ О ПРЕТЕНДЕНТЕ </w:t>
      </w:r>
      <w:r>
        <w:rPr>
          <w:i/>
          <w:sz w:val="28"/>
          <w:szCs w:val="28"/>
        </w:rPr>
        <w:t>(для физических лиц)</w:t>
      </w:r>
    </w:p>
    <w:p w14:paraId="0E6F865D" w14:textId="77777777" w:rsidR="00110975" w:rsidRPr="000802B7" w:rsidRDefault="00110975" w:rsidP="00110975">
      <w:pPr>
        <w:pStyle w:val="afc"/>
        <w:jc w:val="center"/>
        <w:rPr>
          <w:b/>
          <w:sz w:val="28"/>
          <w:szCs w:val="28"/>
        </w:rPr>
      </w:pPr>
    </w:p>
    <w:p w14:paraId="67825D06" w14:textId="77777777" w:rsidR="00110975" w:rsidRPr="000802B7" w:rsidRDefault="00110975" w:rsidP="00110975">
      <w:pPr>
        <w:pStyle w:val="afc"/>
        <w:jc w:val="center"/>
        <w:rPr>
          <w:b/>
          <w:sz w:val="28"/>
          <w:szCs w:val="28"/>
        </w:rPr>
      </w:pPr>
    </w:p>
    <w:p w14:paraId="0F3794B6" w14:textId="77777777" w:rsidR="00110975" w:rsidRDefault="00110975" w:rsidP="007D3C1D">
      <w:pPr>
        <w:pStyle w:val="afc"/>
        <w:numPr>
          <w:ilvl w:val="2"/>
          <w:numId w:val="8"/>
        </w:numPr>
        <w:tabs>
          <w:tab w:val="clear" w:pos="2160"/>
        </w:tabs>
        <w:ind w:left="0" w:firstLine="709"/>
        <w:jc w:val="left"/>
        <w:rPr>
          <w:sz w:val="28"/>
          <w:szCs w:val="28"/>
        </w:rPr>
      </w:pPr>
      <w:r>
        <w:rPr>
          <w:sz w:val="28"/>
          <w:szCs w:val="28"/>
        </w:rPr>
        <w:t>Фамилия, имя, отчество ___________________________________</w:t>
      </w:r>
    </w:p>
    <w:p w14:paraId="6250C250" w14:textId="77777777" w:rsidR="00110975" w:rsidRPr="000802B7" w:rsidRDefault="00110975" w:rsidP="00110975">
      <w:pPr>
        <w:pStyle w:val="afc"/>
        <w:ind w:left="709" w:firstLine="0"/>
        <w:jc w:val="left"/>
        <w:rPr>
          <w:sz w:val="28"/>
          <w:szCs w:val="28"/>
        </w:rPr>
      </w:pPr>
    </w:p>
    <w:p w14:paraId="4F3B59BE" w14:textId="77777777" w:rsidR="00110975" w:rsidRDefault="00110975" w:rsidP="007D3C1D">
      <w:pPr>
        <w:pStyle w:val="afc"/>
        <w:numPr>
          <w:ilvl w:val="2"/>
          <w:numId w:val="8"/>
        </w:numPr>
        <w:tabs>
          <w:tab w:val="clear" w:pos="2160"/>
        </w:tabs>
        <w:ind w:left="0" w:firstLine="709"/>
        <w:jc w:val="left"/>
        <w:rPr>
          <w:sz w:val="28"/>
          <w:szCs w:val="28"/>
        </w:rPr>
      </w:pPr>
      <w:r>
        <w:rPr>
          <w:sz w:val="28"/>
          <w:szCs w:val="28"/>
        </w:rPr>
        <w:t>Паспортные данные ______________________________________</w:t>
      </w:r>
    </w:p>
    <w:p w14:paraId="32EEB055" w14:textId="77777777" w:rsidR="00110975" w:rsidRPr="008F1253" w:rsidRDefault="00110975" w:rsidP="00110975">
      <w:pPr>
        <w:pStyle w:val="afc"/>
        <w:ind w:firstLine="0"/>
        <w:jc w:val="left"/>
        <w:rPr>
          <w:sz w:val="28"/>
          <w:szCs w:val="28"/>
        </w:rPr>
      </w:pPr>
    </w:p>
    <w:p w14:paraId="09EF6C59" w14:textId="77777777" w:rsidR="00110975" w:rsidRDefault="00110975" w:rsidP="007D3C1D">
      <w:pPr>
        <w:pStyle w:val="afc"/>
        <w:numPr>
          <w:ilvl w:val="2"/>
          <w:numId w:val="8"/>
        </w:numPr>
        <w:tabs>
          <w:tab w:val="clear" w:pos="2160"/>
        </w:tabs>
        <w:ind w:left="0" w:firstLine="709"/>
        <w:jc w:val="left"/>
        <w:rPr>
          <w:sz w:val="28"/>
          <w:szCs w:val="28"/>
        </w:rPr>
      </w:pPr>
      <w:r>
        <w:rPr>
          <w:sz w:val="28"/>
          <w:szCs w:val="28"/>
        </w:rPr>
        <w:t>Место жительства ________________________________________</w:t>
      </w:r>
    </w:p>
    <w:p w14:paraId="411C400A" w14:textId="77777777" w:rsidR="00110975" w:rsidRPr="008F1253" w:rsidRDefault="00110975" w:rsidP="00110975">
      <w:pPr>
        <w:pStyle w:val="afc"/>
        <w:ind w:firstLine="0"/>
        <w:jc w:val="left"/>
        <w:rPr>
          <w:sz w:val="28"/>
          <w:szCs w:val="28"/>
        </w:rPr>
      </w:pPr>
    </w:p>
    <w:p w14:paraId="73D191D4" w14:textId="77777777" w:rsidR="00110975" w:rsidRDefault="00110975" w:rsidP="007D3C1D">
      <w:pPr>
        <w:pStyle w:val="afc"/>
        <w:numPr>
          <w:ilvl w:val="2"/>
          <w:numId w:val="8"/>
        </w:numPr>
        <w:tabs>
          <w:tab w:val="clear" w:pos="2160"/>
        </w:tabs>
        <w:ind w:left="0" w:firstLine="709"/>
        <w:jc w:val="left"/>
        <w:rPr>
          <w:sz w:val="28"/>
          <w:szCs w:val="28"/>
        </w:rPr>
      </w:pPr>
      <w:r>
        <w:rPr>
          <w:sz w:val="28"/>
          <w:szCs w:val="28"/>
        </w:rPr>
        <w:t>Телефон (______) ________________________________________</w:t>
      </w:r>
    </w:p>
    <w:p w14:paraId="49D455D2" w14:textId="77777777" w:rsidR="00110975" w:rsidRPr="000802B7" w:rsidRDefault="00110975" w:rsidP="00110975">
      <w:pPr>
        <w:pStyle w:val="afc"/>
        <w:ind w:left="709" w:firstLine="0"/>
        <w:jc w:val="left"/>
        <w:rPr>
          <w:sz w:val="28"/>
          <w:szCs w:val="28"/>
        </w:rPr>
      </w:pPr>
    </w:p>
    <w:p w14:paraId="71ED3107" w14:textId="77777777" w:rsidR="00110975" w:rsidRDefault="00110975" w:rsidP="007D3C1D">
      <w:pPr>
        <w:pStyle w:val="afc"/>
        <w:numPr>
          <w:ilvl w:val="2"/>
          <w:numId w:val="8"/>
        </w:numPr>
        <w:tabs>
          <w:tab w:val="clear" w:pos="2160"/>
        </w:tabs>
        <w:ind w:left="0" w:firstLine="709"/>
        <w:jc w:val="left"/>
        <w:rPr>
          <w:sz w:val="28"/>
          <w:szCs w:val="28"/>
        </w:rPr>
      </w:pPr>
      <w:r>
        <w:rPr>
          <w:sz w:val="28"/>
          <w:szCs w:val="28"/>
        </w:rPr>
        <w:t>Факс (______) ___________________________________________</w:t>
      </w:r>
    </w:p>
    <w:p w14:paraId="337ECE48" w14:textId="77777777" w:rsidR="00110975" w:rsidRPr="000802B7" w:rsidRDefault="00110975" w:rsidP="00110975">
      <w:pPr>
        <w:pStyle w:val="afc"/>
        <w:ind w:firstLine="0"/>
        <w:jc w:val="left"/>
        <w:rPr>
          <w:sz w:val="28"/>
          <w:szCs w:val="28"/>
        </w:rPr>
      </w:pPr>
    </w:p>
    <w:p w14:paraId="22BC79FF" w14:textId="77777777" w:rsidR="00110975" w:rsidRDefault="00110975" w:rsidP="007D3C1D">
      <w:pPr>
        <w:pStyle w:val="afc"/>
        <w:numPr>
          <w:ilvl w:val="2"/>
          <w:numId w:val="8"/>
        </w:numPr>
        <w:tabs>
          <w:tab w:val="clear" w:pos="2160"/>
        </w:tabs>
        <w:ind w:left="0" w:firstLine="709"/>
        <w:jc w:val="left"/>
        <w:rPr>
          <w:sz w:val="28"/>
          <w:szCs w:val="28"/>
        </w:rPr>
      </w:pPr>
      <w:r>
        <w:rPr>
          <w:sz w:val="28"/>
          <w:szCs w:val="28"/>
        </w:rPr>
        <w:t>Адрес электронной почты __________________@_____________</w:t>
      </w:r>
    </w:p>
    <w:p w14:paraId="33A0FD4F" w14:textId="77777777" w:rsidR="00110975" w:rsidRPr="000802B7" w:rsidRDefault="00110975" w:rsidP="00110975">
      <w:pPr>
        <w:pStyle w:val="afc"/>
        <w:ind w:firstLine="0"/>
        <w:jc w:val="left"/>
        <w:rPr>
          <w:sz w:val="28"/>
          <w:szCs w:val="28"/>
        </w:rPr>
      </w:pPr>
    </w:p>
    <w:p w14:paraId="42229917" w14:textId="77777777" w:rsidR="00110975" w:rsidRDefault="00110975" w:rsidP="007D3C1D">
      <w:pPr>
        <w:pStyle w:val="afc"/>
        <w:numPr>
          <w:ilvl w:val="2"/>
          <w:numId w:val="8"/>
        </w:numPr>
        <w:tabs>
          <w:tab w:val="clear" w:pos="2160"/>
        </w:tabs>
        <w:ind w:left="0" w:firstLine="709"/>
        <w:jc w:val="left"/>
        <w:rPr>
          <w:sz w:val="28"/>
          <w:szCs w:val="28"/>
        </w:rPr>
      </w:pPr>
      <w:r>
        <w:rPr>
          <w:sz w:val="28"/>
          <w:szCs w:val="28"/>
        </w:rPr>
        <w:t>Банковские реквизиты_____________________________________</w:t>
      </w:r>
    </w:p>
    <w:p w14:paraId="4457D595" w14:textId="77777777" w:rsidR="00110975" w:rsidRDefault="00110975" w:rsidP="00110975">
      <w:pPr>
        <w:pStyle w:val="affa"/>
        <w:rPr>
          <w:sz w:val="28"/>
          <w:szCs w:val="28"/>
        </w:rPr>
      </w:pPr>
    </w:p>
    <w:p w14:paraId="78A980E1" w14:textId="77777777" w:rsidR="00142EF8" w:rsidRDefault="00142EF8" w:rsidP="007D3C1D">
      <w:pPr>
        <w:pStyle w:val="afc"/>
        <w:numPr>
          <w:ilvl w:val="2"/>
          <w:numId w:val="8"/>
        </w:numPr>
        <w:tabs>
          <w:tab w:val="clear" w:pos="2160"/>
        </w:tabs>
        <w:ind w:left="0" w:firstLine="709"/>
        <w:jc w:val="left"/>
        <w:rPr>
          <w:sz w:val="28"/>
          <w:szCs w:val="28"/>
        </w:rPr>
      </w:pPr>
      <w:r>
        <w:rPr>
          <w:sz w:val="28"/>
          <w:szCs w:val="28"/>
        </w:rPr>
        <w:t>Адрес сайта при наличии___________________________________</w:t>
      </w:r>
    </w:p>
    <w:p w14:paraId="19C22A15" w14:textId="77777777" w:rsidR="00142EF8" w:rsidRDefault="00142EF8" w:rsidP="00142EF8">
      <w:pPr>
        <w:pStyle w:val="affa"/>
        <w:rPr>
          <w:sz w:val="28"/>
          <w:szCs w:val="28"/>
        </w:rPr>
      </w:pPr>
    </w:p>
    <w:p w14:paraId="48D5224C" w14:textId="77777777" w:rsidR="00110975" w:rsidRPr="00CF5FBB" w:rsidRDefault="00110975" w:rsidP="00CF5FBB">
      <w:pPr>
        <w:rPr>
          <w:sz w:val="28"/>
          <w:szCs w:val="28"/>
        </w:rPr>
      </w:pPr>
    </w:p>
    <w:p w14:paraId="3391A011" w14:textId="77777777" w:rsidR="00110975" w:rsidRDefault="00110975" w:rsidP="00110975">
      <w:pPr>
        <w:pStyle w:val="afc"/>
        <w:ind w:left="709" w:firstLine="0"/>
        <w:jc w:val="left"/>
        <w:rPr>
          <w:sz w:val="28"/>
          <w:szCs w:val="28"/>
        </w:rPr>
      </w:pPr>
    </w:p>
    <w:p w14:paraId="74B67993" w14:textId="77777777" w:rsidR="000519F8" w:rsidRPr="007415F9" w:rsidRDefault="000519F8" w:rsidP="000519F8">
      <w:pPr>
        <w:pStyle w:val="afc"/>
        <w:ind w:firstLine="0"/>
        <w:rPr>
          <w:b/>
          <w:sz w:val="28"/>
          <w:szCs w:val="28"/>
        </w:rPr>
      </w:pPr>
      <w:r>
        <w:rPr>
          <w:b/>
          <w:sz w:val="28"/>
          <w:szCs w:val="28"/>
        </w:rPr>
        <w:t xml:space="preserve">Представитель, имеющий полномочия подписать Заявку на участие в Открытом конкурсе от имени </w:t>
      </w:r>
      <w:r>
        <w:rPr>
          <w:sz w:val="28"/>
          <w:szCs w:val="28"/>
        </w:rPr>
        <w:t>_______________________________________</w:t>
      </w:r>
    </w:p>
    <w:p w14:paraId="1762EE99" w14:textId="77777777" w:rsidR="000519F8" w:rsidRPr="007415F9" w:rsidRDefault="000519F8" w:rsidP="000519F8">
      <w:pPr>
        <w:tabs>
          <w:tab w:val="left" w:pos="8640"/>
        </w:tabs>
        <w:jc w:val="center"/>
        <w:rPr>
          <w:i/>
        </w:rPr>
      </w:pPr>
      <w:r>
        <w:rPr>
          <w:i/>
        </w:rPr>
        <w:t xml:space="preserve">                                         (наименование претендента)</w:t>
      </w:r>
    </w:p>
    <w:p w14:paraId="4968102A" w14:textId="77777777" w:rsidR="000519F8" w:rsidRPr="00445DDD" w:rsidRDefault="000519F8" w:rsidP="000519F8">
      <w:pPr>
        <w:pStyle w:val="32"/>
        <w:suppressAutoHyphens/>
        <w:spacing w:after="0"/>
        <w:rPr>
          <w:sz w:val="28"/>
          <w:szCs w:val="28"/>
        </w:rPr>
      </w:pPr>
      <w:r>
        <w:rPr>
          <w:sz w:val="28"/>
          <w:szCs w:val="28"/>
        </w:rPr>
        <w:t>____________________________________________________________________</w:t>
      </w:r>
    </w:p>
    <w:p w14:paraId="3840F805" w14:textId="77777777" w:rsidR="000519F8" w:rsidRPr="007415F9" w:rsidRDefault="000519F8" w:rsidP="000519F8">
      <w:pPr>
        <w:rPr>
          <w:i/>
        </w:rPr>
      </w:pPr>
      <w:r>
        <w:rPr>
          <w:i/>
        </w:rPr>
        <w:t xml:space="preserve">       МП</w:t>
      </w:r>
      <w:r>
        <w:rPr>
          <w:i/>
        </w:rPr>
        <w:tab/>
      </w:r>
      <w:r>
        <w:rPr>
          <w:i/>
        </w:rPr>
        <w:tab/>
      </w:r>
      <w:r>
        <w:rPr>
          <w:i/>
        </w:rPr>
        <w:tab/>
        <w:t>(должность, подпись, ФИО полностью)</w:t>
      </w:r>
    </w:p>
    <w:p w14:paraId="2F77ACB6" w14:textId="77777777" w:rsidR="000519F8" w:rsidRDefault="000519F8" w:rsidP="000519F8">
      <w:pPr>
        <w:pStyle w:val="32"/>
        <w:suppressAutoHyphens/>
        <w:spacing w:after="0"/>
        <w:rPr>
          <w:sz w:val="28"/>
          <w:szCs w:val="28"/>
        </w:rPr>
      </w:pPr>
      <w:r>
        <w:rPr>
          <w:sz w:val="28"/>
          <w:szCs w:val="28"/>
        </w:rPr>
        <w:t>«____» _________ 20___ г.</w:t>
      </w:r>
    </w:p>
    <w:p w14:paraId="1D29943E" w14:textId="77777777" w:rsidR="006B6573" w:rsidRDefault="006B6573" w:rsidP="002079EB">
      <w:pPr>
        <w:pStyle w:val="32"/>
        <w:suppressAutoHyphens/>
        <w:spacing w:after="0"/>
        <w:rPr>
          <w:sz w:val="28"/>
          <w:szCs w:val="28"/>
        </w:rPr>
      </w:pPr>
    </w:p>
    <w:p w14:paraId="5F28C4FF" w14:textId="77777777" w:rsidR="006B6573" w:rsidRDefault="006B6573" w:rsidP="002079EB">
      <w:pPr>
        <w:pStyle w:val="32"/>
        <w:suppressAutoHyphens/>
        <w:spacing w:after="0"/>
        <w:rPr>
          <w:sz w:val="28"/>
          <w:szCs w:val="28"/>
        </w:rPr>
        <w:sectPr w:rsidR="006B6573" w:rsidSect="007C51E1">
          <w:pgSz w:w="11907" w:h="16840" w:code="9"/>
          <w:pgMar w:top="1134" w:right="851" w:bottom="1134" w:left="1418" w:header="794" w:footer="794" w:gutter="0"/>
          <w:cols w:space="720"/>
          <w:titlePg/>
          <w:docGrid w:linePitch="326"/>
        </w:sectPr>
      </w:pPr>
    </w:p>
    <w:p w14:paraId="044F4A4F" w14:textId="77777777" w:rsidR="00747033" w:rsidRPr="00B3001B" w:rsidRDefault="00747033" w:rsidP="00747033">
      <w:pPr>
        <w:pStyle w:val="10"/>
        <w:ind w:firstLine="0"/>
        <w:jc w:val="right"/>
        <w:outlineLvl w:val="0"/>
        <w:rPr>
          <w:szCs w:val="28"/>
        </w:rPr>
      </w:pPr>
      <w:r w:rsidRPr="00B3001B">
        <w:lastRenderedPageBreak/>
        <w:t>Приложение</w:t>
      </w:r>
      <w:r w:rsidRPr="00B3001B">
        <w:rPr>
          <w:rFonts w:eastAsia="MS Mincho"/>
          <w:szCs w:val="28"/>
        </w:rPr>
        <w:t xml:space="preserve"> № </w:t>
      </w:r>
      <w:r w:rsidRPr="00B3001B">
        <w:t>3</w:t>
      </w:r>
    </w:p>
    <w:p w14:paraId="70E27730" w14:textId="77777777" w:rsidR="00747033" w:rsidRPr="00B3001B" w:rsidRDefault="00747033" w:rsidP="00747033">
      <w:pPr>
        <w:pStyle w:val="afc"/>
        <w:ind w:firstLine="0"/>
        <w:jc w:val="right"/>
        <w:rPr>
          <w:rFonts w:eastAsia="Times New Roman"/>
          <w:sz w:val="32"/>
          <w:szCs w:val="28"/>
        </w:rPr>
      </w:pPr>
      <w:r w:rsidRPr="00B3001B">
        <w:rPr>
          <w:sz w:val="28"/>
        </w:rPr>
        <w:t>к документации о закупке</w:t>
      </w:r>
    </w:p>
    <w:p w14:paraId="3B035902" w14:textId="77777777" w:rsidR="00747033" w:rsidRPr="00B3001B" w:rsidRDefault="00747033" w:rsidP="00747033">
      <w:pPr>
        <w:pStyle w:val="afc"/>
        <w:ind w:firstLine="0"/>
        <w:jc w:val="left"/>
        <w:rPr>
          <w:rFonts w:eastAsia="Times New Roman"/>
          <w:sz w:val="28"/>
          <w:szCs w:val="28"/>
        </w:rPr>
      </w:pPr>
    </w:p>
    <w:p w14:paraId="0A7A8336" w14:textId="77777777" w:rsidR="00747033" w:rsidRPr="00B3001B" w:rsidRDefault="00747033" w:rsidP="00747033">
      <w:pPr>
        <w:pBdr>
          <w:top w:val="nil"/>
          <w:left w:val="nil"/>
          <w:bottom w:val="nil"/>
          <w:right w:val="nil"/>
          <w:between w:val="nil"/>
        </w:pBdr>
        <w:spacing w:after="120"/>
        <w:jc w:val="center"/>
        <w:outlineLvl w:val="1"/>
        <w:rPr>
          <w:b/>
          <w:color w:val="000000"/>
          <w:sz w:val="28"/>
          <w:szCs w:val="28"/>
        </w:rPr>
      </w:pPr>
      <w:bookmarkStart w:id="28" w:name="_Hlk126065716"/>
      <w:r w:rsidRPr="00B3001B">
        <w:rPr>
          <w:b/>
          <w:color w:val="000000"/>
          <w:sz w:val="28"/>
          <w:szCs w:val="28"/>
        </w:rPr>
        <w:t>Финансово-коммерческое предложение</w:t>
      </w:r>
    </w:p>
    <w:p w14:paraId="19086E29" w14:textId="77777777" w:rsidR="00747033" w:rsidRPr="00B3001B" w:rsidRDefault="00747033" w:rsidP="00747033">
      <w:pPr>
        <w:pBdr>
          <w:top w:val="nil"/>
          <w:left w:val="nil"/>
          <w:bottom w:val="nil"/>
          <w:right w:val="nil"/>
          <w:between w:val="nil"/>
        </w:pBdr>
        <w:spacing w:after="160" w:line="259" w:lineRule="auto"/>
        <w:rPr>
          <w:color w:val="000000"/>
          <w:sz w:val="28"/>
          <w:szCs w:val="28"/>
        </w:rPr>
      </w:pPr>
      <w:r w:rsidRPr="00B3001B">
        <w:rPr>
          <w:color w:val="000000"/>
          <w:sz w:val="28"/>
          <w:szCs w:val="28"/>
        </w:rPr>
        <w:t xml:space="preserve"> </w:t>
      </w:r>
    </w:p>
    <w:p w14:paraId="7376CF91" w14:textId="77777777" w:rsidR="00747033" w:rsidRPr="00B3001B" w:rsidRDefault="00747033" w:rsidP="00747033">
      <w:pPr>
        <w:pBdr>
          <w:top w:val="nil"/>
          <w:left w:val="nil"/>
          <w:bottom w:val="nil"/>
          <w:right w:val="nil"/>
          <w:between w:val="nil"/>
        </w:pBdr>
        <w:spacing w:after="160" w:line="259" w:lineRule="auto"/>
        <w:rPr>
          <w:color w:val="000000"/>
          <w:sz w:val="28"/>
          <w:szCs w:val="28"/>
        </w:rPr>
      </w:pPr>
      <w:r w:rsidRPr="00B3001B">
        <w:rPr>
          <w:color w:val="000000"/>
          <w:sz w:val="28"/>
          <w:szCs w:val="28"/>
        </w:rPr>
        <w:t>«____» ___________ 20___ г.          Открытый конкурс № ОКэ-ЦКПКЗ-2</w:t>
      </w:r>
      <w:r w:rsidRPr="00B3001B">
        <w:rPr>
          <w:sz w:val="28"/>
          <w:szCs w:val="28"/>
        </w:rPr>
        <w:t>4</w:t>
      </w:r>
      <w:r w:rsidRPr="00B3001B">
        <w:rPr>
          <w:color w:val="000000"/>
          <w:sz w:val="28"/>
          <w:szCs w:val="28"/>
        </w:rPr>
        <w:t>-__</w:t>
      </w:r>
    </w:p>
    <w:p w14:paraId="3005E21E" w14:textId="77777777" w:rsidR="00747033" w:rsidRPr="00B3001B" w:rsidRDefault="00747033" w:rsidP="00747033">
      <w:pPr>
        <w:pBdr>
          <w:top w:val="nil"/>
          <w:left w:val="nil"/>
          <w:bottom w:val="nil"/>
          <w:right w:val="nil"/>
          <w:between w:val="nil"/>
        </w:pBdr>
        <w:spacing w:line="259" w:lineRule="auto"/>
        <w:rPr>
          <w:color w:val="000000"/>
          <w:sz w:val="28"/>
          <w:szCs w:val="28"/>
        </w:rPr>
      </w:pPr>
      <w:r w:rsidRPr="00B3001B">
        <w:rPr>
          <w:color w:val="000000"/>
          <w:sz w:val="28"/>
          <w:szCs w:val="28"/>
        </w:rPr>
        <w:t>__________________________________________________________________</w:t>
      </w:r>
    </w:p>
    <w:p w14:paraId="6CC056DD" w14:textId="77777777" w:rsidR="00747033" w:rsidRPr="00B3001B" w:rsidRDefault="00747033" w:rsidP="00747033">
      <w:pPr>
        <w:pBdr>
          <w:top w:val="nil"/>
          <w:left w:val="nil"/>
          <w:bottom w:val="nil"/>
          <w:right w:val="nil"/>
          <w:between w:val="nil"/>
        </w:pBdr>
        <w:spacing w:after="160" w:line="259" w:lineRule="auto"/>
        <w:ind w:firstLine="3"/>
        <w:jc w:val="center"/>
        <w:rPr>
          <w:i/>
          <w:color w:val="000000"/>
          <w:sz w:val="22"/>
          <w:szCs w:val="22"/>
        </w:rPr>
      </w:pPr>
      <w:r w:rsidRPr="00B3001B">
        <w:rPr>
          <w:i/>
          <w:color w:val="000000"/>
          <w:sz w:val="22"/>
          <w:szCs w:val="22"/>
        </w:rPr>
        <w:t>(полное наименование претендента)</w:t>
      </w:r>
    </w:p>
    <w:p w14:paraId="29D13E71" w14:textId="77777777" w:rsidR="00747033" w:rsidRPr="00B3001B" w:rsidRDefault="00747033" w:rsidP="00747033">
      <w:pPr>
        <w:pBdr>
          <w:top w:val="nil"/>
          <w:left w:val="nil"/>
          <w:bottom w:val="nil"/>
          <w:right w:val="nil"/>
          <w:between w:val="nil"/>
        </w:pBdr>
        <w:spacing w:after="160" w:line="259" w:lineRule="auto"/>
        <w:ind w:firstLine="3"/>
        <w:jc w:val="right"/>
        <w:rPr>
          <w:b/>
          <w:color w:val="000000"/>
          <w:sz w:val="26"/>
          <w:szCs w:val="26"/>
        </w:rPr>
      </w:pPr>
      <w:r w:rsidRPr="00B3001B">
        <w:rPr>
          <w:b/>
          <w:color w:val="000000"/>
          <w:sz w:val="22"/>
          <w:szCs w:val="22"/>
        </w:rPr>
        <w:t>Таблица № 1</w:t>
      </w:r>
    </w:p>
    <w:tbl>
      <w:tblPr>
        <w:tblW w:w="9639"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4438"/>
        <w:gridCol w:w="5201"/>
      </w:tblGrid>
      <w:tr w:rsidR="00747033" w:rsidRPr="00B3001B" w14:paraId="008FE485" w14:textId="77777777" w:rsidTr="00B72E1B">
        <w:trPr>
          <w:jc w:val="center"/>
        </w:trPr>
        <w:tc>
          <w:tcPr>
            <w:tcW w:w="4438" w:type="dxa"/>
            <w:shd w:val="clear" w:color="auto" w:fill="auto"/>
            <w:vAlign w:val="center"/>
          </w:tcPr>
          <w:p w14:paraId="5B554D17" w14:textId="77777777" w:rsidR="00747033" w:rsidRPr="00B3001B" w:rsidRDefault="00747033" w:rsidP="00B72E1B">
            <w:pPr>
              <w:pBdr>
                <w:top w:val="nil"/>
                <w:left w:val="nil"/>
                <w:bottom w:val="nil"/>
                <w:right w:val="nil"/>
                <w:between w:val="nil"/>
              </w:pBdr>
              <w:tabs>
                <w:tab w:val="left" w:pos="1276"/>
              </w:tabs>
              <w:jc w:val="center"/>
              <w:rPr>
                <w:color w:val="000000"/>
                <w:sz w:val="26"/>
                <w:szCs w:val="26"/>
              </w:rPr>
            </w:pPr>
            <w:r w:rsidRPr="00B3001B">
              <w:rPr>
                <w:color w:val="000000"/>
                <w:sz w:val="26"/>
                <w:szCs w:val="26"/>
              </w:rPr>
              <w:t>Наименование</w:t>
            </w:r>
          </w:p>
        </w:tc>
        <w:tc>
          <w:tcPr>
            <w:tcW w:w="5201" w:type="dxa"/>
            <w:shd w:val="clear" w:color="auto" w:fill="auto"/>
            <w:vAlign w:val="center"/>
          </w:tcPr>
          <w:p w14:paraId="727B559A" w14:textId="77777777" w:rsidR="00747033" w:rsidRPr="00B3001B" w:rsidRDefault="00747033" w:rsidP="00B72E1B">
            <w:pPr>
              <w:pBdr>
                <w:top w:val="nil"/>
                <w:left w:val="nil"/>
                <w:bottom w:val="nil"/>
                <w:right w:val="nil"/>
                <w:between w:val="nil"/>
              </w:pBdr>
              <w:tabs>
                <w:tab w:val="left" w:pos="1276"/>
              </w:tabs>
              <w:jc w:val="center"/>
              <w:rPr>
                <w:color w:val="000000"/>
                <w:sz w:val="26"/>
                <w:szCs w:val="26"/>
              </w:rPr>
            </w:pPr>
            <w:r w:rsidRPr="00B3001B">
              <w:rPr>
                <w:color w:val="000000"/>
                <w:sz w:val="26"/>
                <w:szCs w:val="26"/>
              </w:rPr>
              <w:t>Значение</w:t>
            </w:r>
          </w:p>
        </w:tc>
      </w:tr>
      <w:tr w:rsidR="00747033" w:rsidRPr="00B3001B" w14:paraId="38ED9DB9" w14:textId="77777777" w:rsidTr="00B72E1B">
        <w:trPr>
          <w:trHeight w:val="419"/>
          <w:jc w:val="center"/>
        </w:trPr>
        <w:tc>
          <w:tcPr>
            <w:tcW w:w="4438" w:type="dxa"/>
            <w:shd w:val="clear" w:color="auto" w:fill="auto"/>
            <w:vAlign w:val="center"/>
          </w:tcPr>
          <w:p w14:paraId="2B3E6143" w14:textId="77777777" w:rsidR="00747033" w:rsidRPr="00B3001B" w:rsidRDefault="00747033" w:rsidP="00B72E1B">
            <w:pPr>
              <w:pBdr>
                <w:top w:val="nil"/>
                <w:left w:val="nil"/>
                <w:bottom w:val="nil"/>
                <w:right w:val="nil"/>
                <w:between w:val="nil"/>
              </w:pBdr>
              <w:jc w:val="center"/>
              <w:rPr>
                <w:color w:val="000000"/>
                <w:sz w:val="26"/>
                <w:szCs w:val="26"/>
              </w:rPr>
            </w:pPr>
            <w:r w:rsidRPr="00B3001B">
              <w:rPr>
                <w:color w:val="000000"/>
                <w:sz w:val="26"/>
                <w:szCs w:val="26"/>
              </w:rPr>
              <w:t>Цена Товара (за 2 единицы) с учетом доставки,</w:t>
            </w:r>
            <w:r w:rsidRPr="00B3001B">
              <w:rPr>
                <w:i/>
                <w:color w:val="000000"/>
                <w:sz w:val="26"/>
                <w:szCs w:val="26"/>
              </w:rPr>
              <w:t>(рублей/юаней)</w:t>
            </w:r>
            <w:r w:rsidRPr="00B3001B">
              <w:rPr>
                <w:rStyle w:val="afa"/>
                <w:i/>
                <w:color w:val="000000"/>
                <w:sz w:val="26"/>
                <w:szCs w:val="26"/>
              </w:rPr>
              <w:footnoteReference w:id="2"/>
            </w:r>
            <w:r w:rsidRPr="00B3001B">
              <w:rPr>
                <w:i/>
                <w:color w:val="000000"/>
                <w:sz w:val="26"/>
                <w:szCs w:val="26"/>
              </w:rPr>
              <w:t xml:space="preserve"> </w:t>
            </w:r>
            <w:r w:rsidRPr="00B3001B">
              <w:rPr>
                <w:color w:val="000000"/>
                <w:sz w:val="26"/>
                <w:szCs w:val="26"/>
              </w:rPr>
              <w:t>без НДС</w:t>
            </w:r>
          </w:p>
        </w:tc>
        <w:tc>
          <w:tcPr>
            <w:tcW w:w="5201" w:type="dxa"/>
            <w:shd w:val="clear" w:color="auto" w:fill="auto"/>
            <w:vAlign w:val="center"/>
          </w:tcPr>
          <w:p w14:paraId="132621DC" w14:textId="368B47DC" w:rsidR="00747033" w:rsidRPr="00B3001B" w:rsidRDefault="00747033" w:rsidP="00B72E1B">
            <w:pPr>
              <w:widowControl w:val="0"/>
              <w:pBdr>
                <w:top w:val="nil"/>
                <w:left w:val="nil"/>
                <w:bottom w:val="nil"/>
                <w:right w:val="nil"/>
                <w:between w:val="nil"/>
              </w:pBdr>
              <w:jc w:val="center"/>
              <w:rPr>
                <w:color w:val="000000"/>
                <w:sz w:val="26"/>
                <w:szCs w:val="26"/>
              </w:rPr>
            </w:pPr>
            <w:r w:rsidRPr="00B3001B">
              <w:rPr>
                <w:szCs w:val="28"/>
              </w:rPr>
              <w:t xml:space="preserve">_____________ </w:t>
            </w:r>
            <w:r w:rsidRPr="00B3001B">
              <w:rPr>
                <w:i/>
                <w:color w:val="000000"/>
              </w:rPr>
              <w:t>(не более 89 091 872,10 руб./</w:t>
            </w:r>
            <w:r w:rsidR="004A321F">
              <w:rPr>
                <w:i/>
                <w:color w:val="000000"/>
              </w:rPr>
              <w:t>7 273 399,63</w:t>
            </w:r>
            <w:r w:rsidRPr="00B3001B">
              <w:rPr>
                <w:i/>
                <w:color w:val="000000"/>
              </w:rPr>
              <w:t xml:space="preserve"> юаней без учета НДС)</w:t>
            </w:r>
            <w:r w:rsidRPr="00B3001B">
              <w:rPr>
                <w:color w:val="000000"/>
                <w:sz w:val="26"/>
                <w:szCs w:val="26"/>
              </w:rPr>
              <w:t xml:space="preserve"> </w:t>
            </w:r>
          </w:p>
        </w:tc>
      </w:tr>
      <w:tr w:rsidR="00747033" w:rsidRPr="00B3001B" w14:paraId="1C7720C4" w14:textId="77777777" w:rsidTr="00B72E1B">
        <w:trPr>
          <w:trHeight w:val="499"/>
          <w:jc w:val="center"/>
        </w:trPr>
        <w:tc>
          <w:tcPr>
            <w:tcW w:w="4438" w:type="dxa"/>
            <w:shd w:val="clear" w:color="auto" w:fill="auto"/>
            <w:vAlign w:val="center"/>
          </w:tcPr>
          <w:p w14:paraId="0EC88529" w14:textId="77777777" w:rsidR="00747033" w:rsidRPr="00B3001B" w:rsidRDefault="00747033" w:rsidP="00B72E1B">
            <w:pPr>
              <w:pBdr>
                <w:top w:val="nil"/>
                <w:left w:val="nil"/>
                <w:bottom w:val="nil"/>
                <w:right w:val="nil"/>
                <w:between w:val="nil"/>
              </w:pBdr>
              <w:tabs>
                <w:tab w:val="left" w:pos="1276"/>
              </w:tabs>
              <w:jc w:val="center"/>
              <w:rPr>
                <w:color w:val="000000"/>
                <w:sz w:val="26"/>
                <w:szCs w:val="26"/>
              </w:rPr>
            </w:pPr>
            <w:r w:rsidRPr="00B3001B">
              <w:rPr>
                <w:color w:val="000000"/>
                <w:sz w:val="26"/>
                <w:szCs w:val="26"/>
              </w:rPr>
              <w:t xml:space="preserve">Стоимость проведения ТО (за 2 единицы) на гарантийный период (4000 моточасов), </w:t>
            </w:r>
            <w:r w:rsidRPr="00B3001B">
              <w:rPr>
                <w:i/>
                <w:color w:val="000000"/>
                <w:sz w:val="26"/>
                <w:szCs w:val="26"/>
              </w:rPr>
              <w:t>(рублей/юаней)</w:t>
            </w:r>
            <w:r w:rsidRPr="00B3001B">
              <w:rPr>
                <w:color w:val="000000"/>
                <w:sz w:val="26"/>
                <w:szCs w:val="26"/>
              </w:rPr>
              <w:t xml:space="preserve"> без НДС</w:t>
            </w:r>
          </w:p>
        </w:tc>
        <w:tc>
          <w:tcPr>
            <w:tcW w:w="5201" w:type="dxa"/>
            <w:shd w:val="clear" w:color="auto" w:fill="auto"/>
            <w:vAlign w:val="center"/>
          </w:tcPr>
          <w:p w14:paraId="3DA92181" w14:textId="2B96BC40" w:rsidR="00747033" w:rsidRPr="00B3001B" w:rsidRDefault="00747033" w:rsidP="00B72E1B">
            <w:pPr>
              <w:pBdr>
                <w:top w:val="nil"/>
                <w:left w:val="nil"/>
                <w:bottom w:val="nil"/>
                <w:right w:val="nil"/>
                <w:between w:val="nil"/>
              </w:pBdr>
              <w:tabs>
                <w:tab w:val="left" w:pos="1276"/>
              </w:tabs>
              <w:jc w:val="center"/>
              <w:rPr>
                <w:i/>
                <w:color w:val="000000"/>
                <w:sz w:val="26"/>
                <w:szCs w:val="26"/>
              </w:rPr>
            </w:pPr>
            <w:r w:rsidRPr="00B3001B">
              <w:rPr>
                <w:i/>
                <w:color w:val="000000"/>
                <w:sz w:val="26"/>
                <w:szCs w:val="26"/>
              </w:rPr>
              <w:t>____________ (не более 5 825 280,00 руб./</w:t>
            </w:r>
            <w:r w:rsidRPr="00B3001B">
              <w:rPr>
                <w:i/>
                <w:color w:val="000000"/>
              </w:rPr>
              <w:t xml:space="preserve"> </w:t>
            </w:r>
            <w:r w:rsidR="004A321F">
              <w:rPr>
                <w:i/>
                <w:color w:val="000000"/>
              </w:rPr>
              <w:t xml:space="preserve">475 571,88 </w:t>
            </w:r>
            <w:r w:rsidRPr="00B3001B">
              <w:rPr>
                <w:i/>
                <w:color w:val="000000"/>
                <w:sz w:val="26"/>
                <w:szCs w:val="26"/>
              </w:rPr>
              <w:t>юаней без учета НДС)</w:t>
            </w:r>
          </w:p>
        </w:tc>
      </w:tr>
      <w:tr w:rsidR="00747033" w:rsidRPr="00B3001B" w14:paraId="38F994C7" w14:textId="77777777" w:rsidTr="00B72E1B">
        <w:trPr>
          <w:trHeight w:val="499"/>
          <w:jc w:val="center"/>
        </w:trPr>
        <w:tc>
          <w:tcPr>
            <w:tcW w:w="4438" w:type="dxa"/>
            <w:shd w:val="clear" w:color="auto" w:fill="auto"/>
            <w:vAlign w:val="center"/>
          </w:tcPr>
          <w:p w14:paraId="2130BCF2" w14:textId="77777777" w:rsidR="00747033" w:rsidRPr="00B3001B" w:rsidRDefault="00747033" w:rsidP="00B72E1B">
            <w:pPr>
              <w:pBdr>
                <w:top w:val="nil"/>
                <w:left w:val="nil"/>
                <w:bottom w:val="nil"/>
                <w:right w:val="nil"/>
                <w:between w:val="nil"/>
              </w:pBdr>
              <w:tabs>
                <w:tab w:val="left" w:pos="1276"/>
              </w:tabs>
              <w:jc w:val="center"/>
              <w:rPr>
                <w:i/>
                <w:color w:val="000000"/>
                <w:sz w:val="26"/>
                <w:szCs w:val="26"/>
              </w:rPr>
            </w:pPr>
            <w:r w:rsidRPr="00B3001B">
              <w:rPr>
                <w:color w:val="000000"/>
                <w:sz w:val="26"/>
                <w:szCs w:val="26"/>
              </w:rPr>
              <w:t xml:space="preserve">Размер аванса за Товар, </w:t>
            </w:r>
          </w:p>
          <w:p w14:paraId="65CD5D2A" w14:textId="77777777" w:rsidR="00747033" w:rsidRPr="00B3001B" w:rsidRDefault="00747033" w:rsidP="00B72E1B">
            <w:pPr>
              <w:pBdr>
                <w:top w:val="nil"/>
                <w:left w:val="nil"/>
                <w:bottom w:val="nil"/>
                <w:right w:val="nil"/>
                <w:between w:val="nil"/>
              </w:pBdr>
              <w:tabs>
                <w:tab w:val="left" w:pos="1276"/>
              </w:tabs>
              <w:jc w:val="center"/>
              <w:rPr>
                <w:color w:val="000000"/>
                <w:sz w:val="26"/>
                <w:szCs w:val="26"/>
              </w:rPr>
            </w:pPr>
            <w:r w:rsidRPr="00B3001B">
              <w:rPr>
                <w:i/>
                <w:color w:val="000000"/>
                <w:sz w:val="26"/>
                <w:szCs w:val="26"/>
              </w:rPr>
              <w:t xml:space="preserve">(рублей, юаней) </w:t>
            </w:r>
            <w:r w:rsidRPr="00B3001B">
              <w:rPr>
                <w:color w:val="000000"/>
                <w:sz w:val="26"/>
                <w:szCs w:val="26"/>
              </w:rPr>
              <w:t>без НДС</w:t>
            </w:r>
          </w:p>
        </w:tc>
        <w:tc>
          <w:tcPr>
            <w:tcW w:w="5201" w:type="dxa"/>
            <w:shd w:val="clear" w:color="auto" w:fill="auto"/>
            <w:vAlign w:val="center"/>
          </w:tcPr>
          <w:p w14:paraId="127BF884" w14:textId="77777777" w:rsidR="00747033" w:rsidRPr="00B3001B" w:rsidRDefault="00747033" w:rsidP="00B72E1B">
            <w:pPr>
              <w:pBdr>
                <w:top w:val="nil"/>
                <w:left w:val="nil"/>
                <w:bottom w:val="nil"/>
                <w:right w:val="nil"/>
                <w:between w:val="nil"/>
              </w:pBdr>
              <w:tabs>
                <w:tab w:val="left" w:pos="1276"/>
              </w:tabs>
              <w:jc w:val="center"/>
              <w:rPr>
                <w:i/>
                <w:color w:val="000000"/>
                <w:sz w:val="26"/>
                <w:szCs w:val="26"/>
              </w:rPr>
            </w:pPr>
            <w:r w:rsidRPr="00B3001B">
              <w:rPr>
                <w:i/>
                <w:color w:val="000000"/>
                <w:sz w:val="26"/>
                <w:szCs w:val="26"/>
              </w:rPr>
              <w:t>___________ (указываемая сумма не должна превышать 75% от Цены Товара)</w:t>
            </w:r>
          </w:p>
        </w:tc>
      </w:tr>
      <w:tr w:rsidR="00747033" w:rsidRPr="00B3001B" w14:paraId="5542B066" w14:textId="77777777" w:rsidTr="00B72E1B">
        <w:trPr>
          <w:trHeight w:val="533"/>
          <w:jc w:val="center"/>
        </w:trPr>
        <w:tc>
          <w:tcPr>
            <w:tcW w:w="4438" w:type="dxa"/>
            <w:shd w:val="clear" w:color="auto" w:fill="auto"/>
            <w:vAlign w:val="center"/>
          </w:tcPr>
          <w:p w14:paraId="59CD724E" w14:textId="77777777" w:rsidR="00747033" w:rsidRPr="00B3001B" w:rsidRDefault="00747033" w:rsidP="00B72E1B">
            <w:pPr>
              <w:pBdr>
                <w:top w:val="nil"/>
                <w:left w:val="nil"/>
                <w:bottom w:val="nil"/>
                <w:right w:val="nil"/>
                <w:between w:val="nil"/>
              </w:pBdr>
              <w:tabs>
                <w:tab w:val="left" w:pos="1276"/>
              </w:tabs>
              <w:jc w:val="center"/>
              <w:rPr>
                <w:color w:val="000000"/>
                <w:sz w:val="26"/>
                <w:szCs w:val="26"/>
              </w:rPr>
            </w:pPr>
            <w:r w:rsidRPr="00B3001B">
              <w:rPr>
                <w:color w:val="000000"/>
                <w:sz w:val="26"/>
                <w:szCs w:val="26"/>
              </w:rPr>
              <w:t xml:space="preserve">Стоимость нормо-часа выполнения работ, </w:t>
            </w:r>
            <w:r w:rsidRPr="00B3001B">
              <w:rPr>
                <w:i/>
                <w:color w:val="000000"/>
                <w:sz w:val="26"/>
                <w:szCs w:val="26"/>
              </w:rPr>
              <w:t xml:space="preserve">(рублей/юаней) </w:t>
            </w:r>
            <w:r w:rsidRPr="00B3001B">
              <w:rPr>
                <w:color w:val="000000"/>
                <w:sz w:val="26"/>
                <w:szCs w:val="26"/>
              </w:rPr>
              <w:t>без НДС</w:t>
            </w:r>
          </w:p>
        </w:tc>
        <w:tc>
          <w:tcPr>
            <w:tcW w:w="5201" w:type="dxa"/>
            <w:shd w:val="clear" w:color="auto" w:fill="auto"/>
            <w:vAlign w:val="center"/>
          </w:tcPr>
          <w:p w14:paraId="39A6F646" w14:textId="53E60043" w:rsidR="00747033" w:rsidRPr="00B3001B" w:rsidRDefault="00747033" w:rsidP="00B72E1B">
            <w:pPr>
              <w:pBdr>
                <w:top w:val="nil"/>
                <w:left w:val="nil"/>
                <w:bottom w:val="nil"/>
                <w:right w:val="nil"/>
                <w:between w:val="nil"/>
              </w:pBdr>
              <w:tabs>
                <w:tab w:val="left" w:pos="1276"/>
              </w:tabs>
              <w:jc w:val="center"/>
              <w:rPr>
                <w:i/>
                <w:color w:val="000000"/>
                <w:sz w:val="26"/>
                <w:szCs w:val="26"/>
              </w:rPr>
            </w:pPr>
            <w:r w:rsidRPr="00B3001B">
              <w:rPr>
                <w:i/>
                <w:color w:val="000000"/>
                <w:sz w:val="26"/>
                <w:szCs w:val="26"/>
              </w:rPr>
              <w:t xml:space="preserve">_________ (не более 2 970,43 руб./ </w:t>
            </w:r>
            <w:r w:rsidR="004A321F">
              <w:rPr>
                <w:i/>
                <w:color w:val="000000"/>
              </w:rPr>
              <w:t>242,</w:t>
            </w:r>
            <w:proofErr w:type="gramStart"/>
            <w:r w:rsidR="004A321F">
              <w:rPr>
                <w:i/>
                <w:color w:val="000000"/>
              </w:rPr>
              <w:t>50</w:t>
            </w:r>
            <w:r w:rsidRPr="00B3001B">
              <w:rPr>
                <w:i/>
                <w:color w:val="000000"/>
                <w:sz w:val="26"/>
                <w:szCs w:val="26"/>
              </w:rPr>
              <w:t xml:space="preserve">  юаней</w:t>
            </w:r>
            <w:proofErr w:type="gramEnd"/>
            <w:r w:rsidRPr="00B3001B">
              <w:rPr>
                <w:i/>
                <w:color w:val="000000"/>
                <w:sz w:val="26"/>
                <w:szCs w:val="26"/>
              </w:rPr>
              <w:t xml:space="preserve"> без учета НДС)</w:t>
            </w:r>
          </w:p>
        </w:tc>
      </w:tr>
      <w:tr w:rsidR="00747033" w:rsidRPr="00B3001B" w14:paraId="6B9750C4" w14:textId="77777777" w:rsidTr="00B72E1B">
        <w:trPr>
          <w:trHeight w:val="541"/>
          <w:jc w:val="center"/>
        </w:trPr>
        <w:tc>
          <w:tcPr>
            <w:tcW w:w="4438" w:type="dxa"/>
            <w:shd w:val="clear" w:color="auto" w:fill="auto"/>
            <w:vAlign w:val="center"/>
          </w:tcPr>
          <w:p w14:paraId="7A761224" w14:textId="77777777" w:rsidR="00747033" w:rsidRPr="00B3001B" w:rsidRDefault="00747033" w:rsidP="00B72E1B">
            <w:pPr>
              <w:pBdr>
                <w:top w:val="nil"/>
                <w:left w:val="nil"/>
                <w:bottom w:val="nil"/>
                <w:right w:val="nil"/>
                <w:between w:val="nil"/>
              </w:pBdr>
              <w:tabs>
                <w:tab w:val="left" w:pos="1276"/>
              </w:tabs>
              <w:jc w:val="center"/>
              <w:rPr>
                <w:color w:val="000000"/>
                <w:sz w:val="26"/>
                <w:szCs w:val="26"/>
              </w:rPr>
            </w:pPr>
            <w:r w:rsidRPr="00B3001B">
              <w:rPr>
                <w:sz w:val="26"/>
                <w:szCs w:val="26"/>
              </w:rPr>
              <w:t>Предельная стоимость работ по текущему ремонту (за две единицы), руб. без НДС</w:t>
            </w:r>
          </w:p>
        </w:tc>
        <w:tc>
          <w:tcPr>
            <w:tcW w:w="5201" w:type="dxa"/>
            <w:shd w:val="clear" w:color="auto" w:fill="auto"/>
            <w:vAlign w:val="center"/>
          </w:tcPr>
          <w:p w14:paraId="1EA2EE29" w14:textId="77777777" w:rsidR="00747033" w:rsidRPr="00B3001B" w:rsidRDefault="00747033" w:rsidP="00B72E1B">
            <w:pPr>
              <w:pBdr>
                <w:top w:val="nil"/>
                <w:left w:val="nil"/>
                <w:bottom w:val="nil"/>
                <w:right w:val="nil"/>
                <w:between w:val="nil"/>
              </w:pBdr>
              <w:tabs>
                <w:tab w:val="left" w:pos="1276"/>
              </w:tabs>
              <w:jc w:val="center"/>
              <w:rPr>
                <w:i/>
                <w:color w:val="000000"/>
                <w:sz w:val="26"/>
                <w:szCs w:val="26"/>
                <w:lang w:val="en-US"/>
              </w:rPr>
            </w:pPr>
            <w:r w:rsidRPr="00B3001B">
              <w:rPr>
                <w:sz w:val="26"/>
                <w:szCs w:val="26"/>
              </w:rPr>
              <w:t>3 592 923,16</w:t>
            </w:r>
          </w:p>
        </w:tc>
      </w:tr>
      <w:tr w:rsidR="00747033" w:rsidRPr="00B3001B" w14:paraId="1B38C1B0" w14:textId="77777777" w:rsidTr="00B72E1B">
        <w:trPr>
          <w:trHeight w:val="541"/>
          <w:jc w:val="center"/>
        </w:trPr>
        <w:tc>
          <w:tcPr>
            <w:tcW w:w="4438" w:type="dxa"/>
            <w:shd w:val="clear" w:color="auto" w:fill="auto"/>
            <w:vAlign w:val="center"/>
          </w:tcPr>
          <w:p w14:paraId="2702600C" w14:textId="77777777" w:rsidR="00747033" w:rsidRPr="00B3001B" w:rsidRDefault="00747033" w:rsidP="00B72E1B">
            <w:pPr>
              <w:pBdr>
                <w:top w:val="nil"/>
                <w:left w:val="nil"/>
                <w:bottom w:val="nil"/>
                <w:right w:val="nil"/>
                <w:between w:val="nil"/>
              </w:pBdr>
              <w:tabs>
                <w:tab w:val="left" w:pos="1276"/>
              </w:tabs>
              <w:jc w:val="center"/>
              <w:rPr>
                <w:color w:val="000000"/>
                <w:sz w:val="26"/>
                <w:szCs w:val="26"/>
              </w:rPr>
            </w:pPr>
            <w:r w:rsidRPr="00B3001B">
              <w:rPr>
                <w:color w:val="000000"/>
                <w:sz w:val="26"/>
                <w:szCs w:val="26"/>
              </w:rPr>
              <w:t xml:space="preserve">Срок поставки Товара, </w:t>
            </w:r>
            <w:r w:rsidRPr="00B3001B">
              <w:rPr>
                <w:i/>
                <w:color w:val="000000"/>
                <w:sz w:val="26"/>
                <w:szCs w:val="26"/>
              </w:rPr>
              <w:t xml:space="preserve">(рублей/юаней) </w:t>
            </w:r>
            <w:r w:rsidRPr="00B3001B">
              <w:rPr>
                <w:color w:val="000000"/>
                <w:sz w:val="26"/>
                <w:szCs w:val="26"/>
              </w:rPr>
              <w:t>без НДС</w:t>
            </w:r>
          </w:p>
        </w:tc>
        <w:tc>
          <w:tcPr>
            <w:tcW w:w="5201" w:type="dxa"/>
            <w:shd w:val="clear" w:color="auto" w:fill="auto"/>
            <w:vAlign w:val="center"/>
          </w:tcPr>
          <w:p w14:paraId="212B751E" w14:textId="77777777" w:rsidR="00747033" w:rsidRPr="00B3001B" w:rsidRDefault="00747033" w:rsidP="00B72E1B">
            <w:pPr>
              <w:pBdr>
                <w:top w:val="nil"/>
                <w:left w:val="nil"/>
                <w:bottom w:val="nil"/>
                <w:right w:val="nil"/>
                <w:between w:val="nil"/>
              </w:pBdr>
              <w:tabs>
                <w:tab w:val="left" w:pos="1276"/>
              </w:tabs>
              <w:jc w:val="center"/>
              <w:rPr>
                <w:color w:val="000000"/>
                <w:sz w:val="26"/>
                <w:szCs w:val="26"/>
              </w:rPr>
            </w:pPr>
            <w:r w:rsidRPr="00B3001B">
              <w:rPr>
                <w:i/>
                <w:color w:val="000000"/>
                <w:sz w:val="26"/>
                <w:szCs w:val="26"/>
              </w:rPr>
              <w:t>___________ (календарных дней с даты подписания договора) (указываемый срок не более 120 календарных дней с даты подписания договора)</w:t>
            </w:r>
          </w:p>
        </w:tc>
      </w:tr>
      <w:tr w:rsidR="00747033" w:rsidRPr="00B3001B" w14:paraId="787B9333" w14:textId="77777777" w:rsidTr="00B72E1B">
        <w:trPr>
          <w:trHeight w:val="541"/>
          <w:jc w:val="center"/>
        </w:trPr>
        <w:tc>
          <w:tcPr>
            <w:tcW w:w="4438" w:type="dxa"/>
            <w:shd w:val="clear" w:color="auto" w:fill="auto"/>
            <w:vAlign w:val="center"/>
          </w:tcPr>
          <w:p w14:paraId="6B6B42D8" w14:textId="77777777" w:rsidR="00747033" w:rsidRPr="00B3001B" w:rsidRDefault="00747033" w:rsidP="00B72E1B">
            <w:pPr>
              <w:pBdr>
                <w:top w:val="nil"/>
                <w:left w:val="nil"/>
                <w:bottom w:val="nil"/>
                <w:right w:val="nil"/>
                <w:between w:val="nil"/>
              </w:pBdr>
              <w:tabs>
                <w:tab w:val="left" w:pos="1276"/>
              </w:tabs>
              <w:jc w:val="center"/>
              <w:rPr>
                <w:color w:val="000000"/>
                <w:sz w:val="26"/>
                <w:szCs w:val="26"/>
              </w:rPr>
            </w:pPr>
            <w:r w:rsidRPr="00B3001B">
              <w:rPr>
                <w:color w:val="000000"/>
                <w:sz w:val="28"/>
                <w:szCs w:val="28"/>
              </w:rPr>
              <w:t>Расчетная (условная) цена договора</w:t>
            </w:r>
            <w:r w:rsidRPr="00B3001B">
              <w:rPr>
                <w:rStyle w:val="afa"/>
                <w:color w:val="000000"/>
                <w:sz w:val="28"/>
                <w:szCs w:val="28"/>
              </w:rPr>
              <w:footnoteReference w:id="3"/>
            </w:r>
            <w:r w:rsidRPr="00B3001B">
              <w:rPr>
                <w:color w:val="000000"/>
                <w:sz w:val="28"/>
                <w:szCs w:val="28"/>
              </w:rPr>
              <w:t xml:space="preserve">, </w:t>
            </w:r>
            <w:r w:rsidRPr="00B3001B">
              <w:rPr>
                <w:i/>
                <w:color w:val="000000"/>
                <w:sz w:val="26"/>
                <w:szCs w:val="26"/>
              </w:rPr>
              <w:t xml:space="preserve">(рублей) </w:t>
            </w:r>
            <w:r w:rsidRPr="00B3001B">
              <w:rPr>
                <w:color w:val="000000"/>
                <w:sz w:val="26"/>
                <w:szCs w:val="26"/>
              </w:rPr>
              <w:t>без НДС</w:t>
            </w:r>
          </w:p>
        </w:tc>
        <w:tc>
          <w:tcPr>
            <w:tcW w:w="5201" w:type="dxa"/>
            <w:shd w:val="clear" w:color="auto" w:fill="auto"/>
            <w:vAlign w:val="center"/>
          </w:tcPr>
          <w:p w14:paraId="0CF0445E" w14:textId="77777777" w:rsidR="00747033" w:rsidRPr="00B3001B" w:rsidRDefault="00747033" w:rsidP="00B72E1B">
            <w:pPr>
              <w:pBdr>
                <w:top w:val="nil"/>
                <w:left w:val="nil"/>
                <w:bottom w:val="nil"/>
                <w:right w:val="nil"/>
                <w:between w:val="nil"/>
              </w:pBdr>
              <w:tabs>
                <w:tab w:val="left" w:pos="1276"/>
              </w:tabs>
              <w:jc w:val="center"/>
              <w:rPr>
                <w:i/>
                <w:color w:val="000000"/>
                <w:sz w:val="26"/>
                <w:szCs w:val="26"/>
              </w:rPr>
            </w:pPr>
            <w:r w:rsidRPr="00B3001B">
              <w:rPr>
                <w:szCs w:val="28"/>
              </w:rPr>
              <w:t xml:space="preserve">_____________ </w:t>
            </w:r>
            <w:r w:rsidRPr="00B3001B">
              <w:rPr>
                <w:i/>
                <w:color w:val="000000"/>
              </w:rPr>
              <w:t>(не более 98 510 075,26 руб. без учета НДС)</w:t>
            </w:r>
          </w:p>
        </w:tc>
      </w:tr>
    </w:tbl>
    <w:p w14:paraId="37CB0F8D" w14:textId="77777777" w:rsidR="00747033" w:rsidRPr="00B3001B" w:rsidRDefault="00747033" w:rsidP="00747033">
      <w:pPr>
        <w:pBdr>
          <w:top w:val="nil"/>
          <w:left w:val="nil"/>
          <w:bottom w:val="nil"/>
          <w:right w:val="nil"/>
          <w:between w:val="nil"/>
        </w:pBdr>
        <w:jc w:val="both"/>
        <w:rPr>
          <w:color w:val="000000"/>
          <w:sz w:val="28"/>
          <w:szCs w:val="28"/>
        </w:rPr>
      </w:pPr>
    </w:p>
    <w:p w14:paraId="0420702A"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color w:val="000000"/>
          <w:sz w:val="28"/>
          <w:szCs w:val="28"/>
        </w:rPr>
        <w:t xml:space="preserve">1. Поставка Товара, выполнение Работ облагается НДС по ставке ____% / НДС не облагается </w:t>
      </w:r>
      <w:r w:rsidRPr="00B3001B">
        <w:rPr>
          <w:i/>
          <w:color w:val="000000"/>
        </w:rPr>
        <w:t>(указать необходимое)</w:t>
      </w:r>
      <w:r w:rsidRPr="00B3001B">
        <w:rPr>
          <w:i/>
          <w:color w:val="000000"/>
          <w:sz w:val="28"/>
          <w:szCs w:val="28"/>
        </w:rPr>
        <w:t>.</w:t>
      </w:r>
    </w:p>
    <w:p w14:paraId="6B7BA9DC" w14:textId="77777777" w:rsidR="00747033" w:rsidRPr="00B3001B" w:rsidRDefault="00747033" w:rsidP="00747033">
      <w:pPr>
        <w:pBdr>
          <w:top w:val="nil"/>
          <w:left w:val="nil"/>
          <w:bottom w:val="nil"/>
          <w:right w:val="nil"/>
          <w:between w:val="nil"/>
        </w:pBdr>
        <w:ind w:firstLine="709"/>
        <w:jc w:val="both"/>
        <w:rPr>
          <w:color w:val="000000"/>
          <w:sz w:val="28"/>
          <w:szCs w:val="28"/>
        </w:rPr>
      </w:pPr>
    </w:p>
    <w:p w14:paraId="02305C61"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sz w:val="28"/>
          <w:szCs w:val="28"/>
        </w:rPr>
        <w:t>2</w:t>
      </w:r>
      <w:r w:rsidRPr="00B3001B">
        <w:rPr>
          <w:color w:val="000000"/>
          <w:sz w:val="28"/>
          <w:szCs w:val="28"/>
        </w:rPr>
        <w:t xml:space="preserve">. Стоимость Товара, Работ, указанные в настоящем финансово-коммерческом предложении даны с учетом всех налогов (кроме НДС), стоимости Товара, расходов по его доставке до места поставки, утилизационного сбора, сборке и погрузочно-разгрузочным работам, расходов на оплату труда специалистов, задействованных при производстве Работ, стоимости используемых при выполнении Работ запасных частей и материалов, представленных Исполнителем, затрат, связанных с их доставкой </w:t>
      </w:r>
      <w:r w:rsidRPr="00B3001B">
        <w:rPr>
          <w:color w:val="000000"/>
          <w:sz w:val="28"/>
          <w:szCs w:val="28"/>
        </w:rPr>
        <w:lastRenderedPageBreak/>
        <w:t>на место производства Работ, хранением, выполнением погрузочно-разгрузочных работ, расходов, связанных с таможенным оформлением Товара, запасных частей и материалов, а также иных затрат (расходов), связанных с поставкой Товара и выполнением Работ, в том числе субподрядных.</w:t>
      </w:r>
    </w:p>
    <w:p w14:paraId="1454A7AB" w14:textId="77777777" w:rsidR="00747033" w:rsidRPr="00B3001B" w:rsidRDefault="00747033" w:rsidP="00747033">
      <w:pPr>
        <w:pBdr>
          <w:top w:val="nil"/>
          <w:left w:val="nil"/>
          <w:bottom w:val="nil"/>
          <w:right w:val="nil"/>
          <w:between w:val="nil"/>
        </w:pBdr>
        <w:ind w:firstLine="709"/>
        <w:jc w:val="both"/>
        <w:rPr>
          <w:color w:val="000000"/>
          <w:sz w:val="28"/>
          <w:szCs w:val="28"/>
        </w:rPr>
      </w:pPr>
    </w:p>
    <w:p w14:paraId="0EB107F8" w14:textId="77777777" w:rsidR="00747033" w:rsidRPr="00B3001B" w:rsidRDefault="00747033" w:rsidP="00747033">
      <w:pPr>
        <w:pBdr>
          <w:top w:val="nil"/>
          <w:left w:val="nil"/>
          <w:bottom w:val="nil"/>
          <w:right w:val="nil"/>
          <w:between w:val="nil"/>
        </w:pBdr>
        <w:ind w:firstLine="709"/>
        <w:jc w:val="both"/>
        <w:rPr>
          <w:i/>
          <w:color w:val="000000"/>
        </w:rPr>
      </w:pPr>
      <w:r w:rsidRPr="00B3001B">
        <w:rPr>
          <w:color w:val="000000"/>
          <w:sz w:val="28"/>
          <w:szCs w:val="28"/>
        </w:rPr>
        <w:t xml:space="preserve">3. Гарантийный срок нормального функционирования поставляемого Товара, в течение которой должна быть обеспечена возможность эксплуатации Товара в соответствии с Договором (приложение № 5 к документации о закупке) и технической документацией на Товар, включая комплектующие узлы и детали, составляет _______ (___________)  месяца или  _______ (___________) моточасов (в зависимости от того, что наступает ранее), гарантия на шины _______ (___________) моточасов, гарантия на металлоконструкцию стрелы _______ (___________) моточасов, гарантия на покраску Товара (___________) месяцев. Течение срока гарантии во всех указанных случаях начинается с даты подписания Акта приема-передачи Товара, или УПД, или товарной накладной (форма № ТОРГ–12). </w:t>
      </w:r>
      <w:r w:rsidRPr="00B3001B">
        <w:rPr>
          <w:i/>
          <w:color w:val="000000"/>
        </w:rPr>
        <w:t>(гарантия не менее значений, указанных в п. 4.1.6. технического задания).</w:t>
      </w:r>
    </w:p>
    <w:p w14:paraId="388B6C18" w14:textId="77777777" w:rsidR="00747033" w:rsidRPr="00B3001B" w:rsidRDefault="00747033" w:rsidP="00747033">
      <w:pPr>
        <w:pBdr>
          <w:top w:val="nil"/>
          <w:left w:val="nil"/>
          <w:bottom w:val="nil"/>
          <w:right w:val="nil"/>
          <w:between w:val="nil"/>
        </w:pBdr>
        <w:ind w:firstLine="709"/>
        <w:jc w:val="both"/>
        <w:rPr>
          <w:color w:val="000000"/>
          <w:sz w:val="28"/>
          <w:szCs w:val="28"/>
        </w:rPr>
      </w:pPr>
    </w:p>
    <w:p w14:paraId="57BE94A2"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color w:val="000000"/>
          <w:sz w:val="28"/>
          <w:szCs w:val="28"/>
        </w:rPr>
        <w:t>4. Нормы времени, срок и стоимость проведения ТО</w:t>
      </w:r>
      <w:r w:rsidRPr="00B3001B">
        <w:rPr>
          <w:rStyle w:val="afa"/>
          <w:color w:val="000000"/>
          <w:sz w:val="28"/>
          <w:szCs w:val="28"/>
        </w:rPr>
        <w:footnoteReference w:id="4"/>
      </w:r>
    </w:p>
    <w:p w14:paraId="4558E25E" w14:textId="77777777" w:rsidR="00747033" w:rsidRPr="00B3001B" w:rsidRDefault="00747033" w:rsidP="00747033"/>
    <w:tbl>
      <w:tblPr>
        <w:tblW w:w="9345" w:type="dxa"/>
        <w:jc w:val="center"/>
        <w:tblLook w:val="04A0" w:firstRow="1" w:lastRow="0" w:firstColumn="1" w:lastColumn="0" w:noHBand="0" w:noVBand="1"/>
      </w:tblPr>
      <w:tblGrid>
        <w:gridCol w:w="595"/>
        <w:gridCol w:w="2103"/>
        <w:gridCol w:w="2006"/>
        <w:gridCol w:w="2692"/>
        <w:gridCol w:w="1949"/>
      </w:tblGrid>
      <w:tr w:rsidR="00747033" w:rsidRPr="00B3001B" w14:paraId="265B8926" w14:textId="77777777" w:rsidTr="00B72E1B">
        <w:trPr>
          <w:trHeight w:val="1200"/>
          <w:jc w:val="center"/>
        </w:trPr>
        <w:tc>
          <w:tcPr>
            <w:tcW w:w="595"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7DF10FFA"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п/п</w:t>
            </w:r>
          </w:p>
        </w:tc>
        <w:tc>
          <w:tcPr>
            <w:tcW w:w="2103" w:type="dxa"/>
            <w:tcBorders>
              <w:top w:val="single" w:sz="4" w:space="0" w:color="auto"/>
              <w:left w:val="nil"/>
              <w:bottom w:val="single" w:sz="4" w:space="0" w:color="auto"/>
              <w:right w:val="single" w:sz="4" w:space="0" w:color="auto"/>
            </w:tcBorders>
            <w:shd w:val="clear" w:color="auto" w:fill="auto"/>
            <w:vAlign w:val="center"/>
            <w:hideMark/>
          </w:tcPr>
          <w:p w14:paraId="23FEF63D"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Вид технического обслуживания</w:t>
            </w:r>
          </w:p>
        </w:tc>
        <w:tc>
          <w:tcPr>
            <w:tcW w:w="2006" w:type="dxa"/>
            <w:tcBorders>
              <w:top w:val="single" w:sz="4" w:space="0" w:color="auto"/>
              <w:left w:val="nil"/>
              <w:bottom w:val="single" w:sz="4" w:space="0" w:color="auto"/>
              <w:right w:val="single" w:sz="4" w:space="0" w:color="auto"/>
            </w:tcBorders>
            <w:shd w:val="clear" w:color="auto" w:fill="auto"/>
            <w:vAlign w:val="center"/>
            <w:hideMark/>
          </w:tcPr>
          <w:p w14:paraId="073944ED"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Норматив выполнения, нормо-часов</w:t>
            </w:r>
          </w:p>
        </w:tc>
        <w:tc>
          <w:tcPr>
            <w:tcW w:w="2692" w:type="dxa"/>
            <w:tcBorders>
              <w:top w:val="single" w:sz="4" w:space="0" w:color="auto"/>
              <w:left w:val="nil"/>
              <w:bottom w:val="single" w:sz="4" w:space="0" w:color="auto"/>
              <w:right w:val="single" w:sz="4" w:space="0" w:color="auto"/>
            </w:tcBorders>
            <w:shd w:val="clear" w:color="auto" w:fill="auto"/>
            <w:vAlign w:val="center"/>
            <w:hideMark/>
          </w:tcPr>
          <w:p w14:paraId="3B15E581"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Предельный срок выполнения с даты, указанной в заявке, календарных дней</w:t>
            </w:r>
          </w:p>
        </w:tc>
        <w:tc>
          <w:tcPr>
            <w:tcW w:w="1949" w:type="dxa"/>
            <w:tcBorders>
              <w:top w:val="single" w:sz="4" w:space="0" w:color="auto"/>
              <w:left w:val="nil"/>
              <w:bottom w:val="single" w:sz="4" w:space="0" w:color="auto"/>
              <w:right w:val="single" w:sz="4" w:space="0" w:color="auto"/>
            </w:tcBorders>
          </w:tcPr>
          <w:p w14:paraId="5212628C"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Стоимость ТО, </w:t>
            </w:r>
            <w:r w:rsidRPr="00B3001B">
              <w:rPr>
                <w:i/>
                <w:color w:val="000000"/>
                <w:sz w:val="28"/>
                <w:szCs w:val="28"/>
                <w:lang w:eastAsia="ru-RU"/>
              </w:rPr>
              <w:t>(рублей/юаней)</w:t>
            </w:r>
            <w:r w:rsidRPr="00B3001B">
              <w:rPr>
                <w:color w:val="000000"/>
                <w:sz w:val="28"/>
                <w:szCs w:val="28"/>
                <w:lang w:eastAsia="ru-RU"/>
              </w:rPr>
              <w:t xml:space="preserve"> без НДС</w:t>
            </w:r>
          </w:p>
        </w:tc>
      </w:tr>
      <w:tr w:rsidR="00747033" w:rsidRPr="00B3001B" w14:paraId="134E3E41" w14:textId="77777777" w:rsidTr="00B72E1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20A94D0D"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1</w:t>
            </w:r>
          </w:p>
        </w:tc>
        <w:tc>
          <w:tcPr>
            <w:tcW w:w="2103" w:type="dxa"/>
            <w:tcBorders>
              <w:top w:val="nil"/>
              <w:left w:val="nil"/>
              <w:bottom w:val="single" w:sz="4" w:space="0" w:color="auto"/>
              <w:right w:val="single" w:sz="4" w:space="0" w:color="auto"/>
            </w:tcBorders>
            <w:shd w:val="clear" w:color="auto" w:fill="auto"/>
            <w:vAlign w:val="center"/>
            <w:hideMark/>
          </w:tcPr>
          <w:p w14:paraId="19FDA1D3" w14:textId="77777777" w:rsidR="00747033" w:rsidRPr="00B3001B" w:rsidRDefault="00747033" w:rsidP="00B72E1B">
            <w:pPr>
              <w:suppressAutoHyphens w:val="0"/>
              <w:rPr>
                <w:color w:val="000000"/>
                <w:sz w:val="28"/>
                <w:szCs w:val="28"/>
                <w:lang w:eastAsia="ru-RU"/>
              </w:rPr>
            </w:pPr>
            <w:r w:rsidRPr="00B3001B">
              <w:rPr>
                <w:color w:val="000000"/>
                <w:sz w:val="28"/>
                <w:szCs w:val="28"/>
                <w:lang w:eastAsia="ru-RU"/>
              </w:rPr>
              <w:t>ТО-50</w:t>
            </w:r>
          </w:p>
        </w:tc>
        <w:tc>
          <w:tcPr>
            <w:tcW w:w="2006" w:type="dxa"/>
            <w:tcBorders>
              <w:top w:val="nil"/>
              <w:left w:val="nil"/>
              <w:bottom w:val="single" w:sz="4" w:space="0" w:color="auto"/>
              <w:right w:val="single" w:sz="4" w:space="0" w:color="auto"/>
            </w:tcBorders>
            <w:shd w:val="clear" w:color="auto" w:fill="auto"/>
            <w:vAlign w:val="center"/>
            <w:hideMark/>
          </w:tcPr>
          <w:p w14:paraId="3235D4AD"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5)</w:t>
            </w:r>
          </w:p>
        </w:tc>
        <w:tc>
          <w:tcPr>
            <w:tcW w:w="2692" w:type="dxa"/>
            <w:tcBorders>
              <w:top w:val="nil"/>
              <w:left w:val="nil"/>
              <w:bottom w:val="single" w:sz="4" w:space="0" w:color="auto"/>
              <w:right w:val="single" w:sz="4" w:space="0" w:color="auto"/>
            </w:tcBorders>
            <w:shd w:val="clear" w:color="auto" w:fill="auto"/>
            <w:vAlign w:val="center"/>
            <w:hideMark/>
          </w:tcPr>
          <w:p w14:paraId="562CAD17"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1)</w:t>
            </w:r>
          </w:p>
        </w:tc>
        <w:tc>
          <w:tcPr>
            <w:tcW w:w="1949" w:type="dxa"/>
            <w:tcBorders>
              <w:top w:val="nil"/>
              <w:left w:val="nil"/>
              <w:bottom w:val="single" w:sz="4" w:space="0" w:color="auto"/>
              <w:right w:val="single" w:sz="4" w:space="0" w:color="auto"/>
            </w:tcBorders>
          </w:tcPr>
          <w:p w14:paraId="0AF926B2" w14:textId="77777777" w:rsidR="00747033" w:rsidRPr="00B3001B" w:rsidRDefault="00747033" w:rsidP="00B72E1B">
            <w:pPr>
              <w:suppressAutoHyphens w:val="0"/>
              <w:jc w:val="center"/>
              <w:rPr>
                <w:color w:val="000000"/>
                <w:sz w:val="28"/>
                <w:szCs w:val="28"/>
                <w:lang w:eastAsia="ru-RU"/>
              </w:rPr>
            </w:pPr>
          </w:p>
        </w:tc>
      </w:tr>
      <w:tr w:rsidR="00747033" w:rsidRPr="00B3001B" w14:paraId="095A94DD" w14:textId="77777777" w:rsidTr="00B72E1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3BB6F0F2"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2</w:t>
            </w:r>
          </w:p>
        </w:tc>
        <w:tc>
          <w:tcPr>
            <w:tcW w:w="2103" w:type="dxa"/>
            <w:tcBorders>
              <w:top w:val="nil"/>
              <w:left w:val="nil"/>
              <w:bottom w:val="single" w:sz="4" w:space="0" w:color="auto"/>
              <w:right w:val="single" w:sz="4" w:space="0" w:color="auto"/>
            </w:tcBorders>
            <w:shd w:val="clear" w:color="auto" w:fill="auto"/>
            <w:vAlign w:val="center"/>
            <w:hideMark/>
          </w:tcPr>
          <w:p w14:paraId="744649A1" w14:textId="77777777" w:rsidR="00747033" w:rsidRPr="00B3001B" w:rsidRDefault="00747033" w:rsidP="00B72E1B">
            <w:pPr>
              <w:suppressAutoHyphens w:val="0"/>
              <w:rPr>
                <w:color w:val="000000"/>
                <w:sz w:val="28"/>
                <w:szCs w:val="28"/>
                <w:lang w:eastAsia="ru-RU"/>
              </w:rPr>
            </w:pPr>
            <w:r w:rsidRPr="00B3001B">
              <w:rPr>
                <w:color w:val="000000"/>
                <w:sz w:val="28"/>
                <w:szCs w:val="28"/>
                <w:lang w:eastAsia="ru-RU"/>
              </w:rPr>
              <w:t>ТО-100</w:t>
            </w:r>
          </w:p>
        </w:tc>
        <w:tc>
          <w:tcPr>
            <w:tcW w:w="2006" w:type="dxa"/>
            <w:tcBorders>
              <w:top w:val="nil"/>
              <w:left w:val="nil"/>
              <w:bottom w:val="single" w:sz="4" w:space="0" w:color="auto"/>
              <w:right w:val="single" w:sz="4" w:space="0" w:color="auto"/>
            </w:tcBorders>
            <w:shd w:val="clear" w:color="auto" w:fill="auto"/>
            <w:vAlign w:val="center"/>
            <w:hideMark/>
          </w:tcPr>
          <w:p w14:paraId="47839DE6"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5)</w:t>
            </w:r>
          </w:p>
        </w:tc>
        <w:tc>
          <w:tcPr>
            <w:tcW w:w="2692" w:type="dxa"/>
            <w:tcBorders>
              <w:top w:val="nil"/>
              <w:left w:val="nil"/>
              <w:bottom w:val="single" w:sz="4" w:space="0" w:color="auto"/>
              <w:right w:val="single" w:sz="4" w:space="0" w:color="auto"/>
            </w:tcBorders>
            <w:shd w:val="clear" w:color="auto" w:fill="auto"/>
            <w:vAlign w:val="center"/>
            <w:hideMark/>
          </w:tcPr>
          <w:p w14:paraId="1F4D5680"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1)</w:t>
            </w:r>
          </w:p>
        </w:tc>
        <w:tc>
          <w:tcPr>
            <w:tcW w:w="1949" w:type="dxa"/>
            <w:tcBorders>
              <w:top w:val="nil"/>
              <w:left w:val="nil"/>
              <w:bottom w:val="single" w:sz="4" w:space="0" w:color="auto"/>
              <w:right w:val="single" w:sz="4" w:space="0" w:color="auto"/>
            </w:tcBorders>
          </w:tcPr>
          <w:p w14:paraId="74FC2D16" w14:textId="77777777" w:rsidR="00747033" w:rsidRPr="00B3001B" w:rsidRDefault="00747033" w:rsidP="00B72E1B">
            <w:pPr>
              <w:suppressAutoHyphens w:val="0"/>
              <w:jc w:val="center"/>
              <w:rPr>
                <w:color w:val="000000"/>
                <w:sz w:val="28"/>
                <w:szCs w:val="28"/>
                <w:lang w:eastAsia="ru-RU"/>
              </w:rPr>
            </w:pPr>
          </w:p>
        </w:tc>
      </w:tr>
      <w:tr w:rsidR="00747033" w:rsidRPr="00B3001B" w14:paraId="4DE3B520" w14:textId="77777777" w:rsidTr="00B72E1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730D9D1A"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3</w:t>
            </w:r>
          </w:p>
        </w:tc>
        <w:tc>
          <w:tcPr>
            <w:tcW w:w="2103" w:type="dxa"/>
            <w:tcBorders>
              <w:top w:val="nil"/>
              <w:left w:val="nil"/>
              <w:bottom w:val="single" w:sz="4" w:space="0" w:color="auto"/>
              <w:right w:val="single" w:sz="4" w:space="0" w:color="auto"/>
            </w:tcBorders>
            <w:shd w:val="clear" w:color="auto" w:fill="auto"/>
            <w:vAlign w:val="center"/>
            <w:hideMark/>
          </w:tcPr>
          <w:p w14:paraId="6C50DED6" w14:textId="77777777" w:rsidR="00747033" w:rsidRPr="00B3001B" w:rsidRDefault="00747033" w:rsidP="00B72E1B">
            <w:pPr>
              <w:suppressAutoHyphens w:val="0"/>
              <w:rPr>
                <w:color w:val="000000"/>
                <w:sz w:val="28"/>
                <w:szCs w:val="28"/>
                <w:lang w:eastAsia="ru-RU"/>
              </w:rPr>
            </w:pPr>
            <w:r w:rsidRPr="00B3001B">
              <w:rPr>
                <w:color w:val="000000"/>
                <w:sz w:val="28"/>
                <w:szCs w:val="28"/>
                <w:lang w:eastAsia="ru-RU"/>
              </w:rPr>
              <w:t>ТО-250</w:t>
            </w:r>
          </w:p>
        </w:tc>
        <w:tc>
          <w:tcPr>
            <w:tcW w:w="2006" w:type="dxa"/>
            <w:tcBorders>
              <w:top w:val="nil"/>
              <w:left w:val="nil"/>
              <w:bottom w:val="single" w:sz="4" w:space="0" w:color="auto"/>
              <w:right w:val="single" w:sz="4" w:space="0" w:color="auto"/>
            </w:tcBorders>
            <w:shd w:val="clear" w:color="auto" w:fill="auto"/>
            <w:vAlign w:val="center"/>
            <w:hideMark/>
          </w:tcPr>
          <w:p w14:paraId="7581A343"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6)</w:t>
            </w:r>
          </w:p>
        </w:tc>
        <w:tc>
          <w:tcPr>
            <w:tcW w:w="2692" w:type="dxa"/>
            <w:tcBorders>
              <w:top w:val="nil"/>
              <w:left w:val="nil"/>
              <w:bottom w:val="single" w:sz="4" w:space="0" w:color="auto"/>
              <w:right w:val="single" w:sz="4" w:space="0" w:color="auto"/>
            </w:tcBorders>
            <w:shd w:val="clear" w:color="auto" w:fill="auto"/>
            <w:vAlign w:val="center"/>
            <w:hideMark/>
          </w:tcPr>
          <w:p w14:paraId="0961345C"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1)</w:t>
            </w:r>
          </w:p>
        </w:tc>
        <w:tc>
          <w:tcPr>
            <w:tcW w:w="1949" w:type="dxa"/>
            <w:tcBorders>
              <w:top w:val="nil"/>
              <w:left w:val="nil"/>
              <w:bottom w:val="single" w:sz="4" w:space="0" w:color="auto"/>
              <w:right w:val="single" w:sz="4" w:space="0" w:color="auto"/>
            </w:tcBorders>
          </w:tcPr>
          <w:p w14:paraId="71225A00" w14:textId="77777777" w:rsidR="00747033" w:rsidRPr="00B3001B" w:rsidRDefault="00747033" w:rsidP="00B72E1B">
            <w:pPr>
              <w:suppressAutoHyphens w:val="0"/>
              <w:jc w:val="center"/>
              <w:rPr>
                <w:color w:val="000000"/>
                <w:sz w:val="28"/>
                <w:szCs w:val="28"/>
                <w:lang w:eastAsia="ru-RU"/>
              </w:rPr>
            </w:pPr>
          </w:p>
        </w:tc>
      </w:tr>
      <w:tr w:rsidR="00747033" w:rsidRPr="00B3001B" w14:paraId="1DD37B2A" w14:textId="77777777" w:rsidTr="00B72E1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33A861AB"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4</w:t>
            </w:r>
          </w:p>
        </w:tc>
        <w:tc>
          <w:tcPr>
            <w:tcW w:w="2103" w:type="dxa"/>
            <w:tcBorders>
              <w:top w:val="nil"/>
              <w:left w:val="nil"/>
              <w:bottom w:val="single" w:sz="4" w:space="0" w:color="auto"/>
              <w:right w:val="single" w:sz="4" w:space="0" w:color="auto"/>
            </w:tcBorders>
            <w:shd w:val="clear" w:color="auto" w:fill="auto"/>
            <w:vAlign w:val="center"/>
            <w:hideMark/>
          </w:tcPr>
          <w:p w14:paraId="5DB7BD2D" w14:textId="77777777" w:rsidR="00747033" w:rsidRPr="00B3001B" w:rsidRDefault="00747033" w:rsidP="00B72E1B">
            <w:pPr>
              <w:suppressAutoHyphens w:val="0"/>
              <w:rPr>
                <w:color w:val="000000"/>
                <w:sz w:val="28"/>
                <w:szCs w:val="28"/>
                <w:lang w:eastAsia="ru-RU"/>
              </w:rPr>
            </w:pPr>
            <w:r w:rsidRPr="00B3001B">
              <w:rPr>
                <w:color w:val="000000"/>
                <w:sz w:val="28"/>
                <w:szCs w:val="28"/>
                <w:lang w:eastAsia="ru-RU"/>
              </w:rPr>
              <w:t>ТО-500</w:t>
            </w:r>
          </w:p>
        </w:tc>
        <w:tc>
          <w:tcPr>
            <w:tcW w:w="2006" w:type="dxa"/>
            <w:tcBorders>
              <w:top w:val="nil"/>
              <w:left w:val="nil"/>
              <w:bottom w:val="single" w:sz="4" w:space="0" w:color="auto"/>
              <w:right w:val="single" w:sz="4" w:space="0" w:color="auto"/>
            </w:tcBorders>
            <w:shd w:val="clear" w:color="auto" w:fill="auto"/>
            <w:vAlign w:val="center"/>
            <w:hideMark/>
          </w:tcPr>
          <w:p w14:paraId="6CE1624D"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 </w:t>
            </w:r>
            <w:r w:rsidRPr="00B3001B">
              <w:rPr>
                <w:i/>
                <w:color w:val="000000"/>
                <w:lang w:eastAsia="ru-RU"/>
              </w:rPr>
              <w:t>(Не более 14)</w:t>
            </w:r>
          </w:p>
        </w:tc>
        <w:tc>
          <w:tcPr>
            <w:tcW w:w="2692" w:type="dxa"/>
            <w:tcBorders>
              <w:top w:val="nil"/>
              <w:left w:val="nil"/>
              <w:bottom w:val="single" w:sz="4" w:space="0" w:color="auto"/>
              <w:right w:val="single" w:sz="4" w:space="0" w:color="auto"/>
            </w:tcBorders>
            <w:shd w:val="clear" w:color="auto" w:fill="auto"/>
            <w:vAlign w:val="center"/>
            <w:hideMark/>
          </w:tcPr>
          <w:p w14:paraId="1D8526F3"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2)</w:t>
            </w:r>
          </w:p>
        </w:tc>
        <w:tc>
          <w:tcPr>
            <w:tcW w:w="1949" w:type="dxa"/>
            <w:tcBorders>
              <w:top w:val="nil"/>
              <w:left w:val="nil"/>
              <w:bottom w:val="single" w:sz="4" w:space="0" w:color="auto"/>
              <w:right w:val="single" w:sz="4" w:space="0" w:color="auto"/>
            </w:tcBorders>
          </w:tcPr>
          <w:p w14:paraId="1833FF3D" w14:textId="77777777" w:rsidR="00747033" w:rsidRPr="00B3001B" w:rsidRDefault="00747033" w:rsidP="00B72E1B">
            <w:pPr>
              <w:suppressAutoHyphens w:val="0"/>
              <w:jc w:val="center"/>
              <w:rPr>
                <w:color w:val="000000"/>
                <w:sz w:val="28"/>
                <w:szCs w:val="28"/>
                <w:lang w:eastAsia="ru-RU"/>
              </w:rPr>
            </w:pPr>
          </w:p>
        </w:tc>
      </w:tr>
      <w:tr w:rsidR="00747033" w:rsidRPr="00B3001B" w14:paraId="616472FC" w14:textId="77777777" w:rsidTr="00B72E1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5528AFFB"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5</w:t>
            </w:r>
          </w:p>
        </w:tc>
        <w:tc>
          <w:tcPr>
            <w:tcW w:w="2103" w:type="dxa"/>
            <w:tcBorders>
              <w:top w:val="nil"/>
              <w:left w:val="nil"/>
              <w:bottom w:val="single" w:sz="4" w:space="0" w:color="auto"/>
              <w:right w:val="single" w:sz="4" w:space="0" w:color="auto"/>
            </w:tcBorders>
            <w:shd w:val="clear" w:color="auto" w:fill="auto"/>
            <w:vAlign w:val="center"/>
            <w:hideMark/>
          </w:tcPr>
          <w:p w14:paraId="14F41318" w14:textId="77777777" w:rsidR="00747033" w:rsidRPr="00B3001B" w:rsidRDefault="00747033" w:rsidP="00B72E1B">
            <w:pPr>
              <w:suppressAutoHyphens w:val="0"/>
              <w:rPr>
                <w:color w:val="000000"/>
                <w:sz w:val="28"/>
                <w:szCs w:val="28"/>
                <w:lang w:eastAsia="ru-RU"/>
              </w:rPr>
            </w:pPr>
            <w:r w:rsidRPr="00B3001B">
              <w:rPr>
                <w:color w:val="000000"/>
                <w:sz w:val="28"/>
                <w:szCs w:val="28"/>
                <w:lang w:eastAsia="ru-RU"/>
              </w:rPr>
              <w:t>ТО-1000</w:t>
            </w:r>
          </w:p>
        </w:tc>
        <w:tc>
          <w:tcPr>
            <w:tcW w:w="2006" w:type="dxa"/>
            <w:tcBorders>
              <w:top w:val="nil"/>
              <w:left w:val="nil"/>
              <w:bottom w:val="single" w:sz="4" w:space="0" w:color="auto"/>
              <w:right w:val="single" w:sz="4" w:space="0" w:color="auto"/>
            </w:tcBorders>
            <w:shd w:val="clear" w:color="auto" w:fill="auto"/>
            <w:vAlign w:val="center"/>
            <w:hideMark/>
          </w:tcPr>
          <w:p w14:paraId="728D2A33"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 </w:t>
            </w:r>
            <w:r w:rsidRPr="00B3001B">
              <w:rPr>
                <w:i/>
                <w:color w:val="000000"/>
                <w:lang w:eastAsia="ru-RU"/>
              </w:rPr>
              <w:t>(Не более 19)</w:t>
            </w:r>
          </w:p>
        </w:tc>
        <w:tc>
          <w:tcPr>
            <w:tcW w:w="2692" w:type="dxa"/>
            <w:tcBorders>
              <w:top w:val="nil"/>
              <w:left w:val="nil"/>
              <w:bottom w:val="single" w:sz="4" w:space="0" w:color="auto"/>
              <w:right w:val="single" w:sz="4" w:space="0" w:color="auto"/>
            </w:tcBorders>
            <w:shd w:val="clear" w:color="auto" w:fill="auto"/>
            <w:vAlign w:val="center"/>
            <w:hideMark/>
          </w:tcPr>
          <w:p w14:paraId="2C98E65B"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3)</w:t>
            </w:r>
          </w:p>
        </w:tc>
        <w:tc>
          <w:tcPr>
            <w:tcW w:w="1949" w:type="dxa"/>
            <w:tcBorders>
              <w:top w:val="nil"/>
              <w:left w:val="nil"/>
              <w:bottom w:val="single" w:sz="4" w:space="0" w:color="auto"/>
              <w:right w:val="single" w:sz="4" w:space="0" w:color="auto"/>
            </w:tcBorders>
          </w:tcPr>
          <w:p w14:paraId="00CA0668" w14:textId="77777777" w:rsidR="00747033" w:rsidRPr="00B3001B" w:rsidRDefault="00747033" w:rsidP="00B72E1B">
            <w:pPr>
              <w:suppressAutoHyphens w:val="0"/>
              <w:jc w:val="center"/>
              <w:rPr>
                <w:color w:val="000000"/>
                <w:sz w:val="28"/>
                <w:szCs w:val="28"/>
                <w:lang w:eastAsia="ru-RU"/>
              </w:rPr>
            </w:pPr>
          </w:p>
        </w:tc>
      </w:tr>
      <w:tr w:rsidR="00747033" w:rsidRPr="00B3001B" w14:paraId="6B543C57" w14:textId="77777777" w:rsidTr="00B72E1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659C1805"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6</w:t>
            </w:r>
          </w:p>
        </w:tc>
        <w:tc>
          <w:tcPr>
            <w:tcW w:w="2103" w:type="dxa"/>
            <w:tcBorders>
              <w:top w:val="nil"/>
              <w:left w:val="nil"/>
              <w:bottom w:val="single" w:sz="4" w:space="0" w:color="auto"/>
              <w:right w:val="single" w:sz="4" w:space="0" w:color="auto"/>
            </w:tcBorders>
            <w:shd w:val="clear" w:color="auto" w:fill="auto"/>
            <w:vAlign w:val="center"/>
            <w:hideMark/>
          </w:tcPr>
          <w:p w14:paraId="30526164" w14:textId="77777777" w:rsidR="00747033" w:rsidRPr="00B3001B" w:rsidRDefault="00747033" w:rsidP="00B72E1B">
            <w:pPr>
              <w:suppressAutoHyphens w:val="0"/>
              <w:rPr>
                <w:color w:val="000000"/>
                <w:sz w:val="28"/>
                <w:szCs w:val="28"/>
                <w:lang w:eastAsia="ru-RU"/>
              </w:rPr>
            </w:pPr>
            <w:r w:rsidRPr="00B3001B">
              <w:rPr>
                <w:color w:val="000000"/>
                <w:sz w:val="28"/>
                <w:szCs w:val="28"/>
                <w:lang w:eastAsia="ru-RU"/>
              </w:rPr>
              <w:t>ТО-1500</w:t>
            </w:r>
          </w:p>
        </w:tc>
        <w:tc>
          <w:tcPr>
            <w:tcW w:w="2006" w:type="dxa"/>
            <w:tcBorders>
              <w:top w:val="nil"/>
              <w:left w:val="nil"/>
              <w:bottom w:val="single" w:sz="4" w:space="0" w:color="auto"/>
              <w:right w:val="single" w:sz="4" w:space="0" w:color="auto"/>
            </w:tcBorders>
            <w:shd w:val="clear" w:color="auto" w:fill="auto"/>
            <w:vAlign w:val="center"/>
            <w:hideMark/>
          </w:tcPr>
          <w:p w14:paraId="636F108B"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 </w:t>
            </w:r>
            <w:r w:rsidRPr="00B3001B">
              <w:rPr>
                <w:i/>
                <w:color w:val="000000"/>
                <w:lang w:eastAsia="ru-RU"/>
              </w:rPr>
              <w:t>(Не более 14)</w:t>
            </w:r>
          </w:p>
        </w:tc>
        <w:tc>
          <w:tcPr>
            <w:tcW w:w="2692" w:type="dxa"/>
            <w:tcBorders>
              <w:top w:val="nil"/>
              <w:left w:val="nil"/>
              <w:bottom w:val="single" w:sz="4" w:space="0" w:color="auto"/>
              <w:right w:val="single" w:sz="4" w:space="0" w:color="auto"/>
            </w:tcBorders>
            <w:shd w:val="clear" w:color="auto" w:fill="auto"/>
            <w:vAlign w:val="center"/>
            <w:hideMark/>
          </w:tcPr>
          <w:p w14:paraId="36DA8ED2"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2)</w:t>
            </w:r>
          </w:p>
        </w:tc>
        <w:tc>
          <w:tcPr>
            <w:tcW w:w="1949" w:type="dxa"/>
            <w:tcBorders>
              <w:top w:val="nil"/>
              <w:left w:val="nil"/>
              <w:bottom w:val="single" w:sz="4" w:space="0" w:color="auto"/>
              <w:right w:val="single" w:sz="4" w:space="0" w:color="auto"/>
            </w:tcBorders>
          </w:tcPr>
          <w:p w14:paraId="79A5DE76" w14:textId="77777777" w:rsidR="00747033" w:rsidRPr="00B3001B" w:rsidRDefault="00747033" w:rsidP="00B72E1B">
            <w:pPr>
              <w:suppressAutoHyphens w:val="0"/>
              <w:jc w:val="center"/>
              <w:rPr>
                <w:color w:val="000000"/>
                <w:sz w:val="28"/>
                <w:szCs w:val="28"/>
                <w:lang w:eastAsia="ru-RU"/>
              </w:rPr>
            </w:pPr>
          </w:p>
        </w:tc>
      </w:tr>
      <w:tr w:rsidR="00747033" w:rsidRPr="00B3001B" w14:paraId="5CD23E41" w14:textId="77777777" w:rsidTr="00B72E1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199BCFF7"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7</w:t>
            </w:r>
          </w:p>
        </w:tc>
        <w:tc>
          <w:tcPr>
            <w:tcW w:w="2103" w:type="dxa"/>
            <w:tcBorders>
              <w:top w:val="nil"/>
              <w:left w:val="nil"/>
              <w:bottom w:val="single" w:sz="4" w:space="0" w:color="auto"/>
              <w:right w:val="single" w:sz="4" w:space="0" w:color="auto"/>
            </w:tcBorders>
            <w:shd w:val="clear" w:color="auto" w:fill="auto"/>
            <w:vAlign w:val="center"/>
            <w:hideMark/>
          </w:tcPr>
          <w:p w14:paraId="09860209" w14:textId="77777777" w:rsidR="00747033" w:rsidRPr="00B3001B" w:rsidRDefault="00747033" w:rsidP="00B72E1B">
            <w:pPr>
              <w:suppressAutoHyphens w:val="0"/>
              <w:rPr>
                <w:color w:val="000000"/>
                <w:sz w:val="28"/>
                <w:szCs w:val="28"/>
                <w:lang w:eastAsia="ru-RU"/>
              </w:rPr>
            </w:pPr>
            <w:r w:rsidRPr="00B3001B">
              <w:rPr>
                <w:color w:val="000000"/>
                <w:sz w:val="28"/>
                <w:szCs w:val="28"/>
                <w:lang w:eastAsia="ru-RU"/>
              </w:rPr>
              <w:t>ТО-2000</w:t>
            </w:r>
          </w:p>
        </w:tc>
        <w:tc>
          <w:tcPr>
            <w:tcW w:w="2006" w:type="dxa"/>
            <w:tcBorders>
              <w:top w:val="nil"/>
              <w:left w:val="nil"/>
              <w:bottom w:val="single" w:sz="4" w:space="0" w:color="auto"/>
              <w:right w:val="single" w:sz="4" w:space="0" w:color="auto"/>
            </w:tcBorders>
            <w:shd w:val="clear" w:color="auto" w:fill="auto"/>
            <w:vAlign w:val="center"/>
            <w:hideMark/>
          </w:tcPr>
          <w:p w14:paraId="7508DBCC"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 </w:t>
            </w:r>
            <w:r w:rsidRPr="00B3001B">
              <w:rPr>
                <w:i/>
                <w:color w:val="000000"/>
                <w:lang w:eastAsia="ru-RU"/>
              </w:rPr>
              <w:t>(Не более 19)</w:t>
            </w:r>
          </w:p>
        </w:tc>
        <w:tc>
          <w:tcPr>
            <w:tcW w:w="2692" w:type="dxa"/>
            <w:tcBorders>
              <w:top w:val="nil"/>
              <w:left w:val="nil"/>
              <w:bottom w:val="single" w:sz="4" w:space="0" w:color="auto"/>
              <w:right w:val="single" w:sz="4" w:space="0" w:color="auto"/>
            </w:tcBorders>
            <w:shd w:val="clear" w:color="auto" w:fill="auto"/>
            <w:vAlign w:val="center"/>
            <w:hideMark/>
          </w:tcPr>
          <w:p w14:paraId="6FE51AB7"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3)</w:t>
            </w:r>
          </w:p>
        </w:tc>
        <w:tc>
          <w:tcPr>
            <w:tcW w:w="1949" w:type="dxa"/>
            <w:tcBorders>
              <w:top w:val="nil"/>
              <w:left w:val="nil"/>
              <w:bottom w:val="single" w:sz="4" w:space="0" w:color="auto"/>
              <w:right w:val="single" w:sz="4" w:space="0" w:color="auto"/>
            </w:tcBorders>
          </w:tcPr>
          <w:p w14:paraId="433ED731" w14:textId="77777777" w:rsidR="00747033" w:rsidRPr="00B3001B" w:rsidRDefault="00747033" w:rsidP="00B72E1B">
            <w:pPr>
              <w:suppressAutoHyphens w:val="0"/>
              <w:jc w:val="center"/>
              <w:rPr>
                <w:color w:val="000000"/>
                <w:sz w:val="28"/>
                <w:szCs w:val="28"/>
                <w:lang w:eastAsia="ru-RU"/>
              </w:rPr>
            </w:pPr>
          </w:p>
        </w:tc>
      </w:tr>
      <w:tr w:rsidR="00747033" w:rsidRPr="00B3001B" w14:paraId="4C45A69B" w14:textId="77777777" w:rsidTr="00B72E1B">
        <w:trPr>
          <w:trHeight w:val="300"/>
          <w:jc w:val="center"/>
        </w:trPr>
        <w:tc>
          <w:tcPr>
            <w:tcW w:w="595" w:type="dxa"/>
            <w:tcBorders>
              <w:top w:val="nil"/>
              <w:left w:val="single" w:sz="4" w:space="0" w:color="auto"/>
              <w:bottom w:val="single" w:sz="4" w:space="0" w:color="auto"/>
              <w:right w:val="single" w:sz="4" w:space="0" w:color="auto"/>
            </w:tcBorders>
            <w:shd w:val="clear" w:color="auto" w:fill="auto"/>
            <w:vAlign w:val="center"/>
            <w:hideMark/>
          </w:tcPr>
          <w:p w14:paraId="08AB1A16"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8</w:t>
            </w:r>
          </w:p>
        </w:tc>
        <w:tc>
          <w:tcPr>
            <w:tcW w:w="2103" w:type="dxa"/>
            <w:tcBorders>
              <w:top w:val="nil"/>
              <w:left w:val="nil"/>
              <w:bottom w:val="single" w:sz="4" w:space="0" w:color="auto"/>
              <w:right w:val="single" w:sz="4" w:space="0" w:color="auto"/>
            </w:tcBorders>
            <w:shd w:val="clear" w:color="auto" w:fill="auto"/>
            <w:vAlign w:val="center"/>
            <w:hideMark/>
          </w:tcPr>
          <w:p w14:paraId="271462A2" w14:textId="77777777" w:rsidR="00747033" w:rsidRPr="00B3001B" w:rsidRDefault="00747033" w:rsidP="00B72E1B">
            <w:pPr>
              <w:suppressAutoHyphens w:val="0"/>
              <w:rPr>
                <w:color w:val="000000"/>
                <w:sz w:val="28"/>
                <w:szCs w:val="28"/>
                <w:lang w:eastAsia="ru-RU"/>
              </w:rPr>
            </w:pPr>
            <w:r w:rsidRPr="00B3001B">
              <w:rPr>
                <w:color w:val="000000"/>
                <w:sz w:val="28"/>
                <w:szCs w:val="28"/>
                <w:lang w:eastAsia="ru-RU"/>
              </w:rPr>
              <w:t>ТО-3000</w:t>
            </w:r>
          </w:p>
        </w:tc>
        <w:tc>
          <w:tcPr>
            <w:tcW w:w="2006" w:type="dxa"/>
            <w:tcBorders>
              <w:top w:val="nil"/>
              <w:left w:val="nil"/>
              <w:bottom w:val="single" w:sz="4" w:space="0" w:color="auto"/>
              <w:right w:val="single" w:sz="4" w:space="0" w:color="auto"/>
            </w:tcBorders>
            <w:shd w:val="clear" w:color="auto" w:fill="auto"/>
            <w:vAlign w:val="center"/>
            <w:hideMark/>
          </w:tcPr>
          <w:p w14:paraId="5418B3DF"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 </w:t>
            </w:r>
            <w:r w:rsidRPr="00B3001B">
              <w:rPr>
                <w:i/>
                <w:color w:val="000000"/>
                <w:lang w:eastAsia="ru-RU"/>
              </w:rPr>
              <w:t>(Не более 32)</w:t>
            </w:r>
          </w:p>
        </w:tc>
        <w:tc>
          <w:tcPr>
            <w:tcW w:w="2692" w:type="dxa"/>
            <w:tcBorders>
              <w:top w:val="nil"/>
              <w:left w:val="nil"/>
              <w:bottom w:val="single" w:sz="4" w:space="0" w:color="auto"/>
              <w:right w:val="single" w:sz="4" w:space="0" w:color="auto"/>
            </w:tcBorders>
            <w:shd w:val="clear" w:color="auto" w:fill="auto"/>
            <w:vAlign w:val="center"/>
            <w:hideMark/>
          </w:tcPr>
          <w:p w14:paraId="52B955BE"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___ </w:t>
            </w:r>
            <w:r w:rsidRPr="00B3001B">
              <w:rPr>
                <w:i/>
                <w:color w:val="000000"/>
                <w:lang w:eastAsia="ru-RU"/>
              </w:rPr>
              <w:t>(Не более 4)</w:t>
            </w:r>
          </w:p>
        </w:tc>
        <w:tc>
          <w:tcPr>
            <w:tcW w:w="1949" w:type="dxa"/>
            <w:tcBorders>
              <w:top w:val="nil"/>
              <w:left w:val="nil"/>
              <w:bottom w:val="single" w:sz="4" w:space="0" w:color="auto"/>
              <w:right w:val="single" w:sz="4" w:space="0" w:color="auto"/>
            </w:tcBorders>
          </w:tcPr>
          <w:p w14:paraId="2B1B2ACC" w14:textId="77777777" w:rsidR="00747033" w:rsidRPr="00B3001B" w:rsidRDefault="00747033" w:rsidP="00B72E1B">
            <w:pPr>
              <w:suppressAutoHyphens w:val="0"/>
              <w:jc w:val="center"/>
              <w:rPr>
                <w:color w:val="000000"/>
                <w:sz w:val="28"/>
                <w:szCs w:val="28"/>
                <w:lang w:eastAsia="ru-RU"/>
              </w:rPr>
            </w:pPr>
          </w:p>
        </w:tc>
      </w:tr>
    </w:tbl>
    <w:p w14:paraId="271561A0" w14:textId="77777777" w:rsidR="00747033" w:rsidRPr="00B3001B" w:rsidRDefault="00747033" w:rsidP="00747033">
      <w:pPr>
        <w:pStyle w:val="affa"/>
        <w:pBdr>
          <w:top w:val="nil"/>
          <w:left w:val="nil"/>
          <w:bottom w:val="nil"/>
          <w:right w:val="nil"/>
          <w:between w:val="nil"/>
        </w:pBdr>
        <w:ind w:left="360"/>
        <w:jc w:val="both"/>
        <w:rPr>
          <w:color w:val="000000"/>
          <w:sz w:val="28"/>
          <w:szCs w:val="28"/>
        </w:rPr>
      </w:pPr>
    </w:p>
    <w:p w14:paraId="7A4EFE61"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color w:val="000000"/>
          <w:sz w:val="28"/>
          <w:szCs w:val="28"/>
        </w:rPr>
        <w:t xml:space="preserve">5.  </w:t>
      </w:r>
      <w:r w:rsidRPr="00B3001B">
        <w:rPr>
          <w:i/>
          <w:color w:val="000000"/>
          <w:sz w:val="28"/>
          <w:szCs w:val="28"/>
        </w:rPr>
        <w:t>__________</w:t>
      </w:r>
      <w:r w:rsidRPr="00B3001B">
        <w:rPr>
          <w:i/>
          <w:color w:val="000000"/>
        </w:rPr>
        <w:t xml:space="preserve">(полное наименование претендента) </w:t>
      </w:r>
      <w:r w:rsidRPr="00B3001B">
        <w:rPr>
          <w:color w:val="000000"/>
          <w:sz w:val="28"/>
          <w:szCs w:val="28"/>
        </w:rPr>
        <w:t>согласны возместить 100% каких-либо убытков Заказчика, возникших в случае ненадлежащего выполнения Исполнителем условий договора, несоответствия результатов Работ обусловленным сторонами требованиям.</w:t>
      </w:r>
    </w:p>
    <w:p w14:paraId="4381C57A" w14:textId="77777777" w:rsidR="00747033" w:rsidRPr="00B3001B" w:rsidRDefault="00747033" w:rsidP="00747033">
      <w:pPr>
        <w:pStyle w:val="affe"/>
        <w:ind w:firstLine="720"/>
        <w:jc w:val="both"/>
        <w:rPr>
          <w:color w:val="000000"/>
          <w:sz w:val="28"/>
          <w:szCs w:val="28"/>
        </w:rPr>
      </w:pPr>
      <w:r w:rsidRPr="00B3001B">
        <w:rPr>
          <w:sz w:val="28"/>
          <w:szCs w:val="28"/>
        </w:rPr>
        <w:t>6</w:t>
      </w:r>
      <w:r w:rsidRPr="00B3001B">
        <w:rPr>
          <w:color w:val="000000"/>
          <w:sz w:val="28"/>
          <w:szCs w:val="28"/>
        </w:rPr>
        <w:t xml:space="preserve">. Осуществлять электронный документооборот (далее – ЭДО) на условиях, изложенных в приложениях №№ 11, 11a к проекту договора (приложение № 5 к документации о закупке) </w:t>
      </w:r>
      <w:r w:rsidRPr="00B3001B">
        <w:rPr>
          <w:b/>
          <w:bCs/>
          <w:color w:val="000000"/>
          <w:sz w:val="28"/>
          <w:szCs w:val="28"/>
        </w:rPr>
        <w:t>согласны</w:t>
      </w:r>
      <w:r w:rsidRPr="00B3001B">
        <w:rPr>
          <w:i/>
          <w:iCs/>
          <w:color w:val="000000"/>
          <w:sz w:val="28"/>
          <w:szCs w:val="28"/>
        </w:rPr>
        <w:t>.</w:t>
      </w:r>
    </w:p>
    <w:p w14:paraId="6481A512" w14:textId="77777777" w:rsidR="00747033" w:rsidRPr="00B3001B" w:rsidRDefault="00747033" w:rsidP="00747033">
      <w:pPr>
        <w:pStyle w:val="affe"/>
        <w:spacing w:before="0" w:after="0"/>
        <w:ind w:firstLine="720"/>
        <w:jc w:val="both"/>
      </w:pPr>
      <w:r w:rsidRPr="00B3001B">
        <w:rPr>
          <w:color w:val="000000"/>
          <w:sz w:val="28"/>
          <w:szCs w:val="28"/>
        </w:rPr>
        <w:lastRenderedPageBreak/>
        <w:t xml:space="preserve">При осуществлении ЭДО предполагается обмен следующими документами </w:t>
      </w:r>
      <w:r w:rsidRPr="00B3001B">
        <w:rPr>
          <w:i/>
          <w:iCs/>
          <w:color w:val="000000"/>
          <w:sz w:val="28"/>
          <w:szCs w:val="28"/>
        </w:rPr>
        <w:t>(при согласии с ЭДО удалить ненужные ниже строки)</w:t>
      </w:r>
      <w:r w:rsidRPr="00B3001B">
        <w:rPr>
          <w:color w:val="000000"/>
          <w:sz w:val="28"/>
          <w:szCs w:val="28"/>
        </w:rPr>
        <w:t>:</w:t>
      </w:r>
    </w:p>
    <w:p w14:paraId="5CA695E1" w14:textId="77777777" w:rsidR="00747033" w:rsidRPr="00B3001B" w:rsidRDefault="00747033" w:rsidP="00747033">
      <w:pPr>
        <w:pStyle w:val="affe"/>
        <w:spacing w:before="0" w:after="0"/>
        <w:ind w:firstLine="720"/>
        <w:jc w:val="both"/>
      </w:pPr>
      <w:r w:rsidRPr="00B3001B">
        <w:rPr>
          <w:color w:val="000000"/>
          <w:sz w:val="28"/>
          <w:szCs w:val="28"/>
        </w:rPr>
        <w:t>- акт сдачи-приемки выполненных работ/оказанных услуг;</w:t>
      </w:r>
    </w:p>
    <w:p w14:paraId="7DD0B99E" w14:textId="77777777" w:rsidR="00747033" w:rsidRPr="00B3001B" w:rsidRDefault="00747033" w:rsidP="00747033">
      <w:pPr>
        <w:pStyle w:val="affe"/>
        <w:spacing w:before="0" w:after="0"/>
        <w:ind w:firstLine="720"/>
        <w:jc w:val="both"/>
      </w:pPr>
      <w:r w:rsidRPr="00B3001B">
        <w:rPr>
          <w:color w:val="000000"/>
          <w:sz w:val="28"/>
          <w:szCs w:val="28"/>
        </w:rPr>
        <w:t>- товарная накладная формы ТОРГ-12;</w:t>
      </w:r>
    </w:p>
    <w:p w14:paraId="4B6DDD48" w14:textId="77777777" w:rsidR="00747033" w:rsidRPr="00B3001B" w:rsidRDefault="00747033" w:rsidP="00747033">
      <w:pPr>
        <w:pStyle w:val="affe"/>
        <w:spacing w:before="0" w:after="0"/>
        <w:ind w:firstLine="720"/>
        <w:jc w:val="both"/>
      </w:pPr>
      <w:r w:rsidRPr="00B3001B">
        <w:rPr>
          <w:color w:val="000000"/>
          <w:sz w:val="28"/>
          <w:szCs w:val="28"/>
        </w:rPr>
        <w:t>- универсальный передаточный документ (УПД);</w:t>
      </w:r>
    </w:p>
    <w:p w14:paraId="50CEE8CC" w14:textId="77777777" w:rsidR="00747033" w:rsidRPr="00B3001B" w:rsidRDefault="00747033" w:rsidP="00747033">
      <w:pPr>
        <w:pStyle w:val="affe"/>
        <w:spacing w:before="0" w:after="0"/>
        <w:ind w:firstLine="720"/>
        <w:jc w:val="both"/>
      </w:pPr>
      <w:r w:rsidRPr="00B3001B">
        <w:rPr>
          <w:color w:val="000000"/>
          <w:sz w:val="28"/>
          <w:szCs w:val="28"/>
        </w:rPr>
        <w:t>- счет-фактура;</w:t>
      </w:r>
    </w:p>
    <w:p w14:paraId="2CC5CB8D"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color w:val="000000"/>
          <w:sz w:val="28"/>
          <w:szCs w:val="28"/>
        </w:rPr>
        <w:t>- корректировочный документ/корректировочная счет-фактура.</w:t>
      </w:r>
    </w:p>
    <w:p w14:paraId="3B1EBA36"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color w:val="000000"/>
          <w:sz w:val="28"/>
          <w:szCs w:val="28"/>
        </w:rPr>
        <w:t>Наличие регистрационного номера партии товара (РНПТ) в учётных документах, передаваемых Исполнителем филиалу Заказчика вместе с поставляемым Товаром, гарантируем</w:t>
      </w:r>
      <w:r w:rsidRPr="00B3001B">
        <w:rPr>
          <w:rStyle w:val="afa"/>
          <w:color w:val="000000"/>
          <w:sz w:val="28"/>
          <w:szCs w:val="28"/>
        </w:rPr>
        <w:footnoteReference w:id="5"/>
      </w:r>
      <w:r w:rsidRPr="00B3001B">
        <w:rPr>
          <w:color w:val="000000"/>
          <w:sz w:val="28"/>
          <w:szCs w:val="28"/>
        </w:rPr>
        <w:t>.</w:t>
      </w:r>
    </w:p>
    <w:p w14:paraId="24DA893A" w14:textId="77777777" w:rsidR="00747033" w:rsidRPr="00B3001B" w:rsidRDefault="00747033" w:rsidP="00747033">
      <w:pPr>
        <w:pBdr>
          <w:top w:val="nil"/>
          <w:left w:val="nil"/>
          <w:bottom w:val="nil"/>
          <w:right w:val="nil"/>
          <w:between w:val="nil"/>
        </w:pBdr>
        <w:ind w:firstLine="709"/>
        <w:jc w:val="both"/>
        <w:rPr>
          <w:color w:val="000000"/>
          <w:sz w:val="28"/>
          <w:szCs w:val="28"/>
        </w:rPr>
      </w:pPr>
    </w:p>
    <w:p w14:paraId="6ECF4737"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color w:val="000000"/>
          <w:sz w:val="28"/>
          <w:szCs w:val="28"/>
        </w:rPr>
        <w:t>7. Дополнительные условия поставки Товаров, выполнения Работ, _______________________________________________________</w:t>
      </w:r>
    </w:p>
    <w:p w14:paraId="20EBFE52" w14:textId="77777777" w:rsidR="00747033" w:rsidRPr="00B3001B" w:rsidRDefault="00747033" w:rsidP="00747033">
      <w:pPr>
        <w:pBdr>
          <w:top w:val="nil"/>
          <w:left w:val="nil"/>
          <w:bottom w:val="nil"/>
          <w:right w:val="nil"/>
          <w:between w:val="nil"/>
        </w:pBdr>
        <w:ind w:firstLine="709"/>
        <w:jc w:val="both"/>
        <w:rPr>
          <w:i/>
          <w:color w:val="000000"/>
        </w:rPr>
      </w:pPr>
      <w:r w:rsidRPr="00B3001B">
        <w:rPr>
          <w:i/>
          <w:color w:val="000000"/>
        </w:rPr>
        <w:t>(заполняется претендентом при необходимости).</w:t>
      </w:r>
    </w:p>
    <w:p w14:paraId="188854A7" w14:textId="77777777" w:rsidR="00747033" w:rsidRPr="00B3001B" w:rsidRDefault="00747033" w:rsidP="00747033">
      <w:pPr>
        <w:pBdr>
          <w:top w:val="nil"/>
          <w:left w:val="nil"/>
          <w:bottom w:val="nil"/>
          <w:right w:val="nil"/>
          <w:between w:val="nil"/>
        </w:pBdr>
        <w:ind w:firstLine="709"/>
        <w:jc w:val="both"/>
        <w:rPr>
          <w:color w:val="000000"/>
          <w:sz w:val="28"/>
          <w:szCs w:val="28"/>
        </w:rPr>
      </w:pPr>
    </w:p>
    <w:p w14:paraId="41243B5F"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sz w:val="28"/>
          <w:szCs w:val="28"/>
        </w:rPr>
        <w:t>8</w:t>
      </w:r>
      <w:r w:rsidRPr="00B3001B">
        <w:rPr>
          <w:color w:val="000000"/>
          <w:sz w:val="28"/>
          <w:szCs w:val="28"/>
        </w:rPr>
        <w:t xml:space="preserve">. Срок действия настоящего финансово-коммерческого предложения составляет _______________ </w:t>
      </w:r>
      <w:r w:rsidRPr="00B3001B">
        <w:rPr>
          <w:i/>
          <w:color w:val="000000"/>
        </w:rPr>
        <w:t>(указывается дата в соответствии с пунктом 7 Информационной карты, но не менее 90 (девяносто) календарных дней)</w:t>
      </w:r>
      <w:r w:rsidRPr="00B3001B">
        <w:rPr>
          <w:color w:val="000000"/>
          <w:sz w:val="28"/>
          <w:szCs w:val="28"/>
        </w:rPr>
        <w:t xml:space="preserve"> с даты окончания срока подачи Заявок, указанной в пункте 6 Информационной карты.</w:t>
      </w:r>
    </w:p>
    <w:p w14:paraId="260687E6" w14:textId="77777777" w:rsidR="00747033" w:rsidRPr="00B3001B" w:rsidRDefault="00747033" w:rsidP="00747033">
      <w:pPr>
        <w:pBdr>
          <w:top w:val="nil"/>
          <w:left w:val="nil"/>
          <w:bottom w:val="nil"/>
          <w:right w:val="nil"/>
          <w:between w:val="nil"/>
        </w:pBdr>
        <w:ind w:firstLine="709"/>
        <w:jc w:val="both"/>
        <w:rPr>
          <w:color w:val="000000"/>
          <w:sz w:val="28"/>
          <w:szCs w:val="28"/>
        </w:rPr>
      </w:pPr>
    </w:p>
    <w:p w14:paraId="63985AF8"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sz w:val="28"/>
          <w:szCs w:val="28"/>
        </w:rPr>
        <w:t>9</w:t>
      </w:r>
      <w:r w:rsidRPr="00B3001B">
        <w:rPr>
          <w:color w:val="000000"/>
          <w:sz w:val="28"/>
          <w:szCs w:val="28"/>
        </w:rPr>
        <w:t xml:space="preserve">. Если предложения, изложенные в финансово-коммерческом предложении, будут приняты Заказчиком, </w:t>
      </w:r>
      <w:r w:rsidRPr="00B3001B">
        <w:rPr>
          <w:color w:val="000000"/>
        </w:rPr>
        <w:t>________</w:t>
      </w:r>
      <w:r w:rsidRPr="00B3001B">
        <w:rPr>
          <w:i/>
          <w:color w:val="000000"/>
        </w:rPr>
        <w:t>(полное наименование претендента)</w:t>
      </w:r>
      <w:r w:rsidRPr="00B3001B">
        <w:rPr>
          <w:color w:val="000000"/>
          <w:sz w:val="28"/>
          <w:szCs w:val="28"/>
        </w:rPr>
        <w:t xml:space="preserve"> берет на себя обязательство поставить Товары, выполнить Работы в соответствии с требованиями документации о закупке и согласно нашим предложениям.</w:t>
      </w:r>
    </w:p>
    <w:p w14:paraId="66E6C2D2" w14:textId="77777777" w:rsidR="00747033" w:rsidRPr="00B3001B" w:rsidRDefault="00747033" w:rsidP="00747033">
      <w:pPr>
        <w:pBdr>
          <w:top w:val="nil"/>
          <w:left w:val="nil"/>
          <w:bottom w:val="nil"/>
          <w:right w:val="nil"/>
          <w:between w:val="nil"/>
        </w:pBdr>
        <w:ind w:firstLine="709"/>
        <w:jc w:val="both"/>
        <w:rPr>
          <w:color w:val="000000"/>
          <w:sz w:val="28"/>
          <w:szCs w:val="28"/>
        </w:rPr>
      </w:pPr>
    </w:p>
    <w:p w14:paraId="3DCCCD41"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sz w:val="28"/>
          <w:szCs w:val="28"/>
        </w:rPr>
        <w:t>10</w:t>
      </w:r>
      <w:r w:rsidRPr="00B3001B">
        <w:rPr>
          <w:color w:val="000000"/>
          <w:sz w:val="28"/>
          <w:szCs w:val="28"/>
        </w:rPr>
        <w:t xml:space="preserve">. В случае если предложения </w:t>
      </w:r>
      <w:r w:rsidRPr="00B3001B">
        <w:rPr>
          <w:color w:val="000000"/>
        </w:rPr>
        <w:t>________</w:t>
      </w:r>
      <w:r w:rsidRPr="00B3001B">
        <w:rPr>
          <w:i/>
          <w:color w:val="000000"/>
        </w:rPr>
        <w:t>(полное наименование претендента)</w:t>
      </w:r>
      <w:r w:rsidRPr="00B3001B">
        <w:rPr>
          <w:color w:val="000000"/>
          <w:sz w:val="28"/>
          <w:szCs w:val="28"/>
        </w:rPr>
        <w:t xml:space="preserve"> будут признаны лучшими, мы берем на себя обязательства подписать договор в соответствии с условиями участия в Открытом конкурсе на условиях настоящего финансово-коммерческого предложения и в соответствии с протоколом Конкурсной комиссии.</w:t>
      </w:r>
    </w:p>
    <w:p w14:paraId="74EAFDB8" w14:textId="77777777" w:rsidR="00747033" w:rsidRPr="00B3001B" w:rsidRDefault="00747033" w:rsidP="00747033">
      <w:pPr>
        <w:pBdr>
          <w:top w:val="nil"/>
          <w:left w:val="nil"/>
          <w:bottom w:val="nil"/>
          <w:right w:val="nil"/>
          <w:between w:val="nil"/>
        </w:pBdr>
        <w:ind w:firstLine="709"/>
        <w:jc w:val="both"/>
        <w:rPr>
          <w:color w:val="000000"/>
          <w:sz w:val="28"/>
          <w:szCs w:val="28"/>
        </w:rPr>
      </w:pPr>
    </w:p>
    <w:p w14:paraId="76146424"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sz w:val="28"/>
          <w:szCs w:val="28"/>
        </w:rPr>
        <w:t>11</w:t>
      </w:r>
      <w:r w:rsidRPr="00B3001B">
        <w:rPr>
          <w:color w:val="000000"/>
          <w:sz w:val="28"/>
          <w:szCs w:val="28"/>
        </w:rPr>
        <w:t>. ________</w:t>
      </w:r>
      <w:r w:rsidRPr="00B3001B">
        <w:rPr>
          <w:i/>
          <w:color w:val="000000"/>
        </w:rPr>
        <w:t xml:space="preserve">(полное наименование претендента) </w:t>
      </w:r>
      <w:r w:rsidRPr="00B3001B">
        <w:rPr>
          <w:color w:val="000000"/>
          <w:sz w:val="28"/>
          <w:szCs w:val="28"/>
        </w:rPr>
        <w:t xml:space="preserve">согласно с тем, что в случае нашего отказа от заключения договора после признания нашей организации победителем Открытого конкурса, а </w:t>
      </w:r>
      <w:r w:rsidRPr="00B3001B">
        <w:rPr>
          <w:sz w:val="28"/>
          <w:szCs w:val="28"/>
        </w:rPr>
        <w:t>также</w:t>
      </w:r>
      <w:r w:rsidRPr="00B3001B">
        <w:rPr>
          <w:color w:val="000000"/>
          <w:sz w:val="28"/>
          <w:szCs w:val="28"/>
        </w:rPr>
        <w:t xml:space="preserve"> при нашем отказе приступить к переговорам о подписании нами договора в сроки, указанные в уведомлении </w:t>
      </w:r>
      <w:r w:rsidRPr="00B3001B">
        <w:rPr>
          <w:color w:val="000000"/>
          <w:sz w:val="28"/>
          <w:szCs w:val="28"/>
        </w:rPr>
        <w:lastRenderedPageBreak/>
        <w:t>Заказчика, направленном нам в соответствии с пунктами 3.8.4-3.8.7 настоящей документации о закупке, договор будет заключен с другим участником.</w:t>
      </w:r>
    </w:p>
    <w:p w14:paraId="0752B34A" w14:textId="77777777" w:rsidR="00747033" w:rsidRPr="00B3001B" w:rsidRDefault="00747033" w:rsidP="00747033">
      <w:pPr>
        <w:pBdr>
          <w:top w:val="nil"/>
          <w:left w:val="nil"/>
          <w:bottom w:val="nil"/>
          <w:right w:val="nil"/>
          <w:between w:val="nil"/>
        </w:pBdr>
        <w:ind w:firstLine="709"/>
        <w:jc w:val="both"/>
        <w:rPr>
          <w:color w:val="000000"/>
          <w:sz w:val="28"/>
          <w:szCs w:val="28"/>
        </w:rPr>
      </w:pPr>
    </w:p>
    <w:p w14:paraId="0AB4DB41" w14:textId="77777777" w:rsidR="00747033" w:rsidRPr="00B3001B" w:rsidRDefault="00747033" w:rsidP="00747033">
      <w:pPr>
        <w:pBdr>
          <w:top w:val="nil"/>
          <w:left w:val="nil"/>
          <w:bottom w:val="nil"/>
          <w:right w:val="nil"/>
          <w:between w:val="nil"/>
        </w:pBdr>
        <w:ind w:firstLine="709"/>
        <w:jc w:val="both"/>
        <w:rPr>
          <w:color w:val="000000"/>
          <w:sz w:val="28"/>
          <w:szCs w:val="28"/>
        </w:rPr>
      </w:pPr>
      <w:r w:rsidRPr="00B3001B">
        <w:rPr>
          <w:sz w:val="28"/>
          <w:szCs w:val="28"/>
        </w:rPr>
        <w:t>12</w:t>
      </w:r>
      <w:r w:rsidRPr="00B3001B">
        <w:rPr>
          <w:color w:val="000000"/>
          <w:sz w:val="28"/>
          <w:szCs w:val="28"/>
        </w:rPr>
        <w:t xml:space="preserve">. </w:t>
      </w:r>
      <w:r w:rsidRPr="00B3001B">
        <w:rPr>
          <w:color w:val="000000"/>
        </w:rPr>
        <w:t>_______</w:t>
      </w:r>
      <w:proofErr w:type="gramStart"/>
      <w:r w:rsidRPr="00B3001B">
        <w:rPr>
          <w:color w:val="000000"/>
        </w:rPr>
        <w:t>_</w:t>
      </w:r>
      <w:r w:rsidRPr="00B3001B">
        <w:rPr>
          <w:i/>
          <w:color w:val="000000"/>
        </w:rPr>
        <w:t>(</w:t>
      </w:r>
      <w:proofErr w:type="gramEnd"/>
      <w:r w:rsidRPr="00B3001B">
        <w:rPr>
          <w:i/>
          <w:color w:val="000000"/>
        </w:rPr>
        <w:t>полное наименование претендента)</w:t>
      </w:r>
      <w:r w:rsidRPr="00B3001B">
        <w:rPr>
          <w:color w:val="000000"/>
          <w:sz w:val="28"/>
          <w:szCs w:val="28"/>
        </w:rPr>
        <w:t xml:space="preserve"> объявляет, что до подписания договора, настоящее коммерческое предложение и информация о нашей победе будут считаться имеющими силу договора между нами.</w:t>
      </w:r>
    </w:p>
    <w:p w14:paraId="574BF706" w14:textId="77777777" w:rsidR="00747033" w:rsidRPr="00B3001B" w:rsidRDefault="00747033" w:rsidP="00747033">
      <w:pPr>
        <w:pBdr>
          <w:top w:val="nil"/>
          <w:left w:val="nil"/>
          <w:bottom w:val="nil"/>
          <w:right w:val="nil"/>
          <w:between w:val="nil"/>
        </w:pBdr>
        <w:tabs>
          <w:tab w:val="left" w:pos="7698"/>
        </w:tabs>
        <w:ind w:firstLine="709"/>
        <w:jc w:val="both"/>
        <w:rPr>
          <w:color w:val="000000"/>
          <w:sz w:val="28"/>
          <w:szCs w:val="28"/>
        </w:rPr>
      </w:pPr>
      <w:r w:rsidRPr="00B3001B">
        <w:rPr>
          <w:color w:val="000000"/>
          <w:sz w:val="28"/>
          <w:szCs w:val="28"/>
        </w:rPr>
        <w:tab/>
      </w:r>
    </w:p>
    <w:p w14:paraId="185073AE" w14:textId="77777777" w:rsidR="00747033" w:rsidRPr="00B3001B" w:rsidRDefault="00747033" w:rsidP="00747033">
      <w:pPr>
        <w:pBdr>
          <w:top w:val="nil"/>
          <w:left w:val="nil"/>
          <w:bottom w:val="nil"/>
          <w:right w:val="nil"/>
          <w:between w:val="nil"/>
        </w:pBdr>
        <w:ind w:firstLine="709"/>
        <w:jc w:val="both"/>
        <w:rPr>
          <w:color w:val="000000"/>
          <w:sz w:val="28"/>
          <w:szCs w:val="28"/>
        </w:rPr>
      </w:pPr>
    </w:p>
    <w:p w14:paraId="61728D29" w14:textId="77777777" w:rsidR="00747033" w:rsidRPr="00B3001B" w:rsidRDefault="00747033" w:rsidP="00747033">
      <w:pPr>
        <w:pBdr>
          <w:top w:val="nil"/>
          <w:left w:val="nil"/>
          <w:bottom w:val="nil"/>
          <w:right w:val="nil"/>
          <w:between w:val="nil"/>
        </w:pBdr>
        <w:ind w:firstLine="720"/>
        <w:jc w:val="both"/>
        <w:rPr>
          <w:color w:val="000000"/>
          <w:sz w:val="28"/>
          <w:szCs w:val="28"/>
        </w:rPr>
      </w:pPr>
      <w:r w:rsidRPr="00B3001B">
        <w:rPr>
          <w:color w:val="000000"/>
          <w:sz w:val="28"/>
          <w:szCs w:val="28"/>
        </w:rPr>
        <w:t>Следующие приложения являются неотъемлемой частью настоящего финансово-коммерческого предложения:</w:t>
      </w:r>
    </w:p>
    <w:p w14:paraId="029E4B85" w14:textId="77777777" w:rsidR="00747033" w:rsidRPr="00B3001B" w:rsidRDefault="00747033" w:rsidP="00747033">
      <w:pPr>
        <w:pStyle w:val="affa"/>
        <w:numPr>
          <w:ilvl w:val="0"/>
          <w:numId w:val="33"/>
        </w:numPr>
        <w:pBdr>
          <w:top w:val="nil"/>
          <w:left w:val="nil"/>
          <w:bottom w:val="nil"/>
          <w:right w:val="nil"/>
          <w:between w:val="nil"/>
        </w:pBdr>
        <w:jc w:val="both"/>
        <w:rPr>
          <w:color w:val="000000"/>
          <w:sz w:val="28"/>
          <w:szCs w:val="28"/>
        </w:rPr>
      </w:pPr>
      <w:r w:rsidRPr="00B3001B">
        <w:rPr>
          <w:color w:val="000000"/>
          <w:sz w:val="28"/>
          <w:szCs w:val="28"/>
        </w:rPr>
        <w:t>Техническое предложение на Товар (приложение № 1);</w:t>
      </w:r>
    </w:p>
    <w:p w14:paraId="0DC3D6D4" w14:textId="77777777" w:rsidR="00747033" w:rsidRPr="00B3001B" w:rsidRDefault="00747033" w:rsidP="00747033">
      <w:pPr>
        <w:pStyle w:val="affa"/>
        <w:numPr>
          <w:ilvl w:val="0"/>
          <w:numId w:val="33"/>
        </w:numPr>
        <w:rPr>
          <w:color w:val="000000"/>
          <w:sz w:val="28"/>
          <w:szCs w:val="28"/>
        </w:rPr>
      </w:pPr>
      <w:r w:rsidRPr="00B3001B">
        <w:rPr>
          <w:color w:val="000000"/>
          <w:sz w:val="28"/>
          <w:szCs w:val="28"/>
        </w:rPr>
        <w:t>Таблица определения Расчетной (условной) цены договора (в виде отдельного файла в формате Microsoft EXCEL) (приложение № 2).</w:t>
      </w:r>
    </w:p>
    <w:p w14:paraId="2D154E9F" w14:textId="77777777" w:rsidR="00747033" w:rsidRPr="00B3001B" w:rsidRDefault="00747033" w:rsidP="00747033">
      <w:pPr>
        <w:pBdr>
          <w:top w:val="nil"/>
          <w:left w:val="nil"/>
          <w:bottom w:val="nil"/>
          <w:right w:val="nil"/>
          <w:between w:val="nil"/>
        </w:pBdr>
        <w:jc w:val="both"/>
        <w:rPr>
          <w:color w:val="000000"/>
          <w:sz w:val="28"/>
          <w:szCs w:val="28"/>
        </w:rPr>
      </w:pPr>
    </w:p>
    <w:p w14:paraId="2575FECF" w14:textId="77777777" w:rsidR="00747033" w:rsidRPr="00B3001B" w:rsidRDefault="00747033" w:rsidP="00747033">
      <w:pPr>
        <w:pBdr>
          <w:top w:val="nil"/>
          <w:left w:val="nil"/>
          <w:bottom w:val="nil"/>
          <w:right w:val="nil"/>
          <w:between w:val="nil"/>
        </w:pBdr>
        <w:jc w:val="both"/>
        <w:rPr>
          <w:b/>
          <w:color w:val="000000"/>
          <w:sz w:val="28"/>
          <w:szCs w:val="28"/>
        </w:rPr>
      </w:pPr>
      <w:r w:rsidRPr="00B3001B">
        <w:rPr>
          <w:b/>
          <w:color w:val="000000"/>
          <w:sz w:val="28"/>
          <w:szCs w:val="28"/>
        </w:rPr>
        <w:t>Представитель, имеющий полномочия подписать заявку на участие в Открытом конкурсе от имени _____________________________________</w:t>
      </w:r>
    </w:p>
    <w:p w14:paraId="3ABD04E5" w14:textId="77777777" w:rsidR="00747033" w:rsidRPr="00B3001B" w:rsidRDefault="00747033" w:rsidP="00747033">
      <w:pPr>
        <w:pBdr>
          <w:top w:val="nil"/>
          <w:left w:val="nil"/>
          <w:bottom w:val="nil"/>
          <w:right w:val="nil"/>
          <w:between w:val="nil"/>
        </w:pBdr>
        <w:tabs>
          <w:tab w:val="left" w:pos="8640"/>
        </w:tabs>
        <w:jc w:val="both"/>
        <w:rPr>
          <w:i/>
          <w:color w:val="000000"/>
        </w:rPr>
      </w:pPr>
      <w:r w:rsidRPr="00B3001B">
        <w:rPr>
          <w:i/>
          <w:color w:val="000000"/>
        </w:rPr>
        <w:t xml:space="preserve">                                                                                      (наименование претендента)</w:t>
      </w:r>
    </w:p>
    <w:p w14:paraId="007199CA" w14:textId="77777777" w:rsidR="00747033" w:rsidRPr="00B3001B" w:rsidRDefault="00747033" w:rsidP="00747033">
      <w:pPr>
        <w:pBdr>
          <w:top w:val="nil"/>
          <w:left w:val="nil"/>
          <w:bottom w:val="nil"/>
          <w:right w:val="nil"/>
          <w:between w:val="nil"/>
        </w:pBdr>
        <w:jc w:val="both"/>
        <w:rPr>
          <w:color w:val="000000"/>
          <w:sz w:val="28"/>
          <w:szCs w:val="28"/>
        </w:rPr>
      </w:pPr>
      <w:r w:rsidRPr="00B3001B">
        <w:rPr>
          <w:color w:val="000000"/>
          <w:sz w:val="28"/>
          <w:szCs w:val="28"/>
        </w:rPr>
        <w:t>__________________________________________________________________</w:t>
      </w:r>
    </w:p>
    <w:p w14:paraId="212590A2" w14:textId="77777777" w:rsidR="00747033" w:rsidRPr="00B3001B" w:rsidRDefault="00747033" w:rsidP="00747033">
      <w:pPr>
        <w:pBdr>
          <w:top w:val="nil"/>
          <w:left w:val="nil"/>
          <w:bottom w:val="nil"/>
          <w:right w:val="nil"/>
          <w:between w:val="nil"/>
        </w:pBdr>
        <w:jc w:val="both"/>
        <w:rPr>
          <w:color w:val="000000"/>
          <w:sz w:val="28"/>
          <w:szCs w:val="28"/>
        </w:rPr>
      </w:pPr>
      <w:r w:rsidRPr="00B3001B">
        <w:rPr>
          <w:color w:val="000000"/>
          <w:sz w:val="28"/>
          <w:szCs w:val="28"/>
        </w:rPr>
        <w:t>_________________________________________________________________</w:t>
      </w:r>
    </w:p>
    <w:p w14:paraId="392A5DD0" w14:textId="77777777" w:rsidR="00747033" w:rsidRPr="00B3001B" w:rsidRDefault="00747033" w:rsidP="00747033">
      <w:pPr>
        <w:pBdr>
          <w:top w:val="nil"/>
          <w:left w:val="nil"/>
          <w:bottom w:val="nil"/>
          <w:right w:val="nil"/>
          <w:between w:val="nil"/>
        </w:pBdr>
        <w:jc w:val="both"/>
        <w:rPr>
          <w:i/>
          <w:color w:val="000000"/>
        </w:rPr>
      </w:pPr>
      <w:r w:rsidRPr="00B3001B">
        <w:rPr>
          <w:i/>
          <w:color w:val="000000"/>
        </w:rPr>
        <w:t xml:space="preserve">                 М.П.</w:t>
      </w:r>
      <w:r w:rsidRPr="00B3001B">
        <w:rPr>
          <w:i/>
          <w:color w:val="000000"/>
        </w:rPr>
        <w:tab/>
      </w:r>
      <w:r w:rsidRPr="00B3001B">
        <w:rPr>
          <w:i/>
          <w:color w:val="000000"/>
        </w:rPr>
        <w:tab/>
      </w:r>
      <w:r w:rsidRPr="00B3001B">
        <w:rPr>
          <w:i/>
          <w:color w:val="000000"/>
        </w:rPr>
        <w:tab/>
        <w:t xml:space="preserve">    (ФИО, должность, подпись)</w:t>
      </w:r>
    </w:p>
    <w:p w14:paraId="295DB411" w14:textId="77777777" w:rsidR="00747033" w:rsidRPr="00B3001B" w:rsidRDefault="00747033" w:rsidP="00747033">
      <w:pPr>
        <w:pBdr>
          <w:top w:val="nil"/>
          <w:left w:val="nil"/>
          <w:bottom w:val="nil"/>
          <w:right w:val="nil"/>
          <w:between w:val="nil"/>
        </w:pBdr>
        <w:jc w:val="both"/>
        <w:rPr>
          <w:color w:val="000000"/>
          <w:sz w:val="28"/>
          <w:szCs w:val="28"/>
        </w:rPr>
        <w:sectPr w:rsidR="00747033" w:rsidRPr="00B3001B">
          <w:headerReference w:type="even" r:id="rId35"/>
          <w:headerReference w:type="default" r:id="rId36"/>
          <w:footerReference w:type="even" r:id="rId37"/>
          <w:footerReference w:type="default" r:id="rId38"/>
          <w:headerReference w:type="first" r:id="rId39"/>
          <w:footerReference w:type="first" r:id="rId40"/>
          <w:pgSz w:w="11906" w:h="16838"/>
          <w:pgMar w:top="1134" w:right="850" w:bottom="1134" w:left="1701" w:header="708" w:footer="708" w:gutter="0"/>
          <w:cols w:space="708"/>
          <w:docGrid w:linePitch="360"/>
        </w:sectPr>
      </w:pPr>
      <w:r w:rsidRPr="00B3001B">
        <w:rPr>
          <w:color w:val="000000"/>
          <w:sz w:val="28"/>
          <w:szCs w:val="28"/>
        </w:rPr>
        <w:t>«____» ____________ 20__ г.</w:t>
      </w:r>
      <w:bookmarkEnd w:id="28"/>
    </w:p>
    <w:p w14:paraId="0AD1B484" w14:textId="77777777" w:rsidR="00747033" w:rsidRPr="00B3001B" w:rsidRDefault="00747033" w:rsidP="00747033">
      <w:pPr>
        <w:pBdr>
          <w:top w:val="nil"/>
          <w:left w:val="nil"/>
          <w:bottom w:val="nil"/>
          <w:right w:val="nil"/>
          <w:between w:val="nil"/>
        </w:pBdr>
        <w:jc w:val="right"/>
        <w:outlineLvl w:val="2"/>
        <w:rPr>
          <w:color w:val="000000"/>
          <w:sz w:val="28"/>
          <w:szCs w:val="28"/>
        </w:rPr>
      </w:pPr>
      <w:r w:rsidRPr="00B3001B">
        <w:rPr>
          <w:color w:val="000000"/>
          <w:sz w:val="28"/>
          <w:szCs w:val="28"/>
        </w:rPr>
        <w:lastRenderedPageBreak/>
        <w:t xml:space="preserve">Приложение № 1 </w:t>
      </w:r>
      <w:r w:rsidRPr="00B3001B">
        <w:rPr>
          <w:color w:val="000000"/>
          <w:sz w:val="28"/>
          <w:szCs w:val="28"/>
        </w:rPr>
        <w:br/>
        <w:t xml:space="preserve">к финансово-коммерческому предложению </w:t>
      </w:r>
    </w:p>
    <w:p w14:paraId="2A06D23E" w14:textId="77777777" w:rsidR="00747033" w:rsidRPr="00B3001B" w:rsidRDefault="00747033" w:rsidP="00747033">
      <w:pPr>
        <w:jc w:val="right"/>
      </w:pPr>
    </w:p>
    <w:p w14:paraId="62BC6764" w14:textId="77777777" w:rsidR="00747033" w:rsidRPr="00B3001B" w:rsidRDefault="00747033" w:rsidP="00747033">
      <w:pPr>
        <w:jc w:val="center"/>
        <w:rPr>
          <w:b/>
          <w:color w:val="000000"/>
          <w:sz w:val="28"/>
          <w:szCs w:val="28"/>
        </w:rPr>
      </w:pPr>
      <w:r w:rsidRPr="00B3001B">
        <w:rPr>
          <w:b/>
          <w:color w:val="000000"/>
          <w:sz w:val="28"/>
          <w:szCs w:val="28"/>
        </w:rPr>
        <w:t>Техническое предложение на Товар</w:t>
      </w:r>
    </w:p>
    <w:p w14:paraId="70D7637B" w14:textId="77777777" w:rsidR="00747033" w:rsidRPr="00B3001B" w:rsidRDefault="00747033" w:rsidP="00747033">
      <w:pPr>
        <w:jc w:val="center"/>
      </w:pPr>
    </w:p>
    <w:tbl>
      <w:tblPr>
        <w:tblW w:w="10012" w:type="dxa"/>
        <w:tblLayout w:type="fixed"/>
        <w:tblLook w:val="04A0" w:firstRow="1" w:lastRow="0" w:firstColumn="1" w:lastColumn="0" w:noHBand="0" w:noVBand="1"/>
      </w:tblPr>
      <w:tblGrid>
        <w:gridCol w:w="934"/>
        <w:gridCol w:w="2605"/>
        <w:gridCol w:w="4111"/>
        <w:gridCol w:w="2126"/>
        <w:gridCol w:w="236"/>
      </w:tblGrid>
      <w:tr w:rsidR="00747033" w:rsidRPr="00B3001B" w14:paraId="1A01E890" w14:textId="77777777" w:rsidTr="00B72E1B">
        <w:trPr>
          <w:gridAfter w:val="1"/>
          <w:wAfter w:w="236" w:type="dxa"/>
          <w:trHeight w:val="945"/>
        </w:trPr>
        <w:tc>
          <w:tcPr>
            <w:tcW w:w="9776" w:type="dxa"/>
            <w:gridSpan w:val="4"/>
            <w:tcBorders>
              <w:top w:val="single" w:sz="4" w:space="0" w:color="auto"/>
              <w:left w:val="single" w:sz="4" w:space="0" w:color="auto"/>
              <w:bottom w:val="single" w:sz="4" w:space="0" w:color="auto"/>
              <w:right w:val="single" w:sz="4" w:space="0" w:color="auto"/>
            </w:tcBorders>
            <w:shd w:val="clear" w:color="auto" w:fill="auto"/>
            <w:vAlign w:val="center"/>
            <w:hideMark/>
          </w:tcPr>
          <w:p w14:paraId="12106511" w14:textId="77777777" w:rsidR="00747033" w:rsidRPr="00B3001B" w:rsidRDefault="00747033" w:rsidP="00B72E1B">
            <w:pPr>
              <w:jc w:val="center"/>
              <w:rPr>
                <w:b/>
                <w:bCs/>
                <w:color w:val="000000"/>
                <w:sz w:val="32"/>
                <w:szCs w:val="32"/>
                <w:lang w:eastAsia="ru-RU"/>
              </w:rPr>
            </w:pPr>
            <w:r w:rsidRPr="00B3001B">
              <w:rPr>
                <w:b/>
                <w:bCs/>
                <w:color w:val="000000"/>
                <w:sz w:val="32"/>
                <w:szCs w:val="32"/>
                <w:lang w:eastAsia="ru-RU"/>
              </w:rPr>
              <w:t xml:space="preserve">Технические требования на контейнерный перегружатель «ричстакер» для обработки 20-40 футовых контейнеров                           </w:t>
            </w:r>
          </w:p>
        </w:tc>
      </w:tr>
      <w:tr w:rsidR="00747033" w:rsidRPr="00B3001B" w14:paraId="4B4029B7" w14:textId="77777777" w:rsidTr="00B72E1B">
        <w:trPr>
          <w:gridAfter w:val="1"/>
          <w:wAfter w:w="236" w:type="dxa"/>
          <w:trHeight w:val="525"/>
        </w:trPr>
        <w:tc>
          <w:tcPr>
            <w:tcW w:w="934" w:type="dxa"/>
            <w:tcBorders>
              <w:top w:val="nil"/>
              <w:left w:val="single" w:sz="4" w:space="0" w:color="auto"/>
              <w:bottom w:val="single" w:sz="4" w:space="0" w:color="auto"/>
              <w:right w:val="single" w:sz="4" w:space="0" w:color="auto"/>
            </w:tcBorders>
            <w:shd w:val="clear" w:color="auto" w:fill="auto"/>
            <w:vAlign w:val="center"/>
            <w:hideMark/>
          </w:tcPr>
          <w:p w14:paraId="5643964E"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 п/п</w:t>
            </w:r>
          </w:p>
        </w:tc>
        <w:tc>
          <w:tcPr>
            <w:tcW w:w="2605" w:type="dxa"/>
            <w:tcBorders>
              <w:top w:val="nil"/>
              <w:left w:val="nil"/>
              <w:bottom w:val="single" w:sz="4" w:space="0" w:color="auto"/>
              <w:right w:val="single" w:sz="4" w:space="0" w:color="auto"/>
            </w:tcBorders>
            <w:shd w:val="clear" w:color="auto" w:fill="auto"/>
            <w:vAlign w:val="center"/>
            <w:hideMark/>
          </w:tcPr>
          <w:p w14:paraId="79EA1ECD"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Наименование</w:t>
            </w:r>
          </w:p>
        </w:tc>
        <w:tc>
          <w:tcPr>
            <w:tcW w:w="4111" w:type="dxa"/>
            <w:tcBorders>
              <w:top w:val="nil"/>
              <w:left w:val="nil"/>
              <w:bottom w:val="single" w:sz="4" w:space="0" w:color="auto"/>
              <w:right w:val="single" w:sz="4" w:space="0" w:color="auto"/>
            </w:tcBorders>
            <w:shd w:val="clear" w:color="auto" w:fill="auto"/>
            <w:vAlign w:val="center"/>
            <w:hideMark/>
          </w:tcPr>
          <w:p w14:paraId="25AC90F7"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Требуемый параметр</w:t>
            </w:r>
          </w:p>
        </w:tc>
        <w:tc>
          <w:tcPr>
            <w:tcW w:w="2126" w:type="dxa"/>
            <w:tcBorders>
              <w:top w:val="nil"/>
              <w:left w:val="nil"/>
              <w:bottom w:val="single" w:sz="4" w:space="0" w:color="auto"/>
              <w:right w:val="single" w:sz="4" w:space="0" w:color="auto"/>
            </w:tcBorders>
            <w:vAlign w:val="center"/>
          </w:tcPr>
          <w:p w14:paraId="68421C2F"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Предлагаемый параметр</w:t>
            </w:r>
          </w:p>
        </w:tc>
      </w:tr>
      <w:tr w:rsidR="00747033" w:rsidRPr="00B3001B" w14:paraId="082E134A" w14:textId="77777777" w:rsidTr="00B72E1B">
        <w:trPr>
          <w:gridAfter w:val="1"/>
          <w:wAfter w:w="236" w:type="dxa"/>
          <w:trHeight w:val="375"/>
        </w:trPr>
        <w:tc>
          <w:tcPr>
            <w:tcW w:w="934" w:type="dxa"/>
            <w:tcBorders>
              <w:top w:val="nil"/>
              <w:left w:val="single" w:sz="4" w:space="0" w:color="auto"/>
              <w:bottom w:val="single" w:sz="4" w:space="0" w:color="auto"/>
              <w:right w:val="single" w:sz="4" w:space="0" w:color="auto"/>
            </w:tcBorders>
            <w:shd w:val="clear" w:color="auto" w:fill="auto"/>
            <w:vAlign w:val="center"/>
            <w:hideMark/>
          </w:tcPr>
          <w:p w14:paraId="778D27DF"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1</w:t>
            </w:r>
          </w:p>
        </w:tc>
        <w:tc>
          <w:tcPr>
            <w:tcW w:w="8842" w:type="dxa"/>
            <w:gridSpan w:val="3"/>
            <w:tcBorders>
              <w:top w:val="single" w:sz="4" w:space="0" w:color="auto"/>
              <w:left w:val="nil"/>
              <w:bottom w:val="single" w:sz="4" w:space="0" w:color="auto"/>
              <w:right w:val="single" w:sz="4" w:space="0" w:color="auto"/>
            </w:tcBorders>
            <w:shd w:val="clear" w:color="auto" w:fill="auto"/>
            <w:vAlign w:val="center"/>
            <w:hideMark/>
          </w:tcPr>
          <w:p w14:paraId="7D3F8068" w14:textId="77777777" w:rsidR="00747033" w:rsidRPr="00B3001B" w:rsidRDefault="00747033" w:rsidP="00B72E1B">
            <w:pPr>
              <w:rPr>
                <w:b/>
                <w:bCs/>
                <w:color w:val="000000"/>
                <w:sz w:val="28"/>
                <w:szCs w:val="28"/>
                <w:lang w:eastAsia="ru-RU"/>
              </w:rPr>
            </w:pPr>
            <w:r w:rsidRPr="00B3001B">
              <w:rPr>
                <w:b/>
                <w:bCs/>
                <w:color w:val="000000"/>
                <w:sz w:val="28"/>
                <w:szCs w:val="28"/>
                <w:lang w:eastAsia="ru-RU"/>
              </w:rPr>
              <w:t xml:space="preserve">Общие сведения </w:t>
            </w:r>
          </w:p>
        </w:tc>
      </w:tr>
      <w:tr w:rsidR="00747033" w:rsidRPr="00B3001B" w14:paraId="0DB2CE0B" w14:textId="77777777" w:rsidTr="00B72E1B">
        <w:trPr>
          <w:gridAfter w:val="1"/>
          <w:wAfter w:w="236" w:type="dxa"/>
          <w:trHeight w:val="70"/>
        </w:trPr>
        <w:tc>
          <w:tcPr>
            <w:tcW w:w="934" w:type="dxa"/>
            <w:tcBorders>
              <w:top w:val="nil"/>
              <w:left w:val="single" w:sz="4" w:space="0" w:color="auto"/>
              <w:bottom w:val="single" w:sz="4" w:space="0" w:color="auto"/>
              <w:right w:val="single" w:sz="4" w:space="0" w:color="auto"/>
            </w:tcBorders>
            <w:shd w:val="clear" w:color="auto" w:fill="FFFFFF" w:themeFill="background1"/>
            <w:vAlign w:val="center"/>
          </w:tcPr>
          <w:p w14:paraId="6AA6BAF2" w14:textId="77777777" w:rsidR="00747033" w:rsidRPr="00B3001B" w:rsidRDefault="00747033" w:rsidP="00B72E1B">
            <w:pPr>
              <w:jc w:val="center"/>
              <w:rPr>
                <w:color w:val="000000"/>
                <w:sz w:val="28"/>
                <w:szCs w:val="28"/>
                <w:lang w:eastAsia="ru-RU"/>
              </w:rPr>
            </w:pPr>
          </w:p>
        </w:tc>
        <w:tc>
          <w:tcPr>
            <w:tcW w:w="2605" w:type="dxa"/>
            <w:tcBorders>
              <w:top w:val="nil"/>
              <w:left w:val="nil"/>
              <w:bottom w:val="single" w:sz="4" w:space="0" w:color="auto"/>
              <w:right w:val="single" w:sz="4" w:space="0" w:color="auto"/>
            </w:tcBorders>
            <w:shd w:val="clear" w:color="auto" w:fill="FFFFFF" w:themeFill="background1"/>
          </w:tcPr>
          <w:p w14:paraId="195ED78B" w14:textId="77777777" w:rsidR="00747033" w:rsidRPr="00B3001B" w:rsidRDefault="00747033" w:rsidP="00B72E1B">
            <w:pPr>
              <w:rPr>
                <w:color w:val="000000"/>
                <w:sz w:val="28"/>
                <w:szCs w:val="28"/>
                <w:lang w:eastAsia="ru-RU"/>
              </w:rPr>
            </w:pPr>
            <w:r w:rsidRPr="00B3001B">
              <w:rPr>
                <w:sz w:val="28"/>
                <w:szCs w:val="28"/>
              </w:rPr>
              <w:t xml:space="preserve">Спредер (марка, модель) </w:t>
            </w:r>
          </w:p>
        </w:tc>
        <w:tc>
          <w:tcPr>
            <w:tcW w:w="4111" w:type="dxa"/>
            <w:tcBorders>
              <w:top w:val="nil"/>
              <w:left w:val="nil"/>
              <w:bottom w:val="single" w:sz="4" w:space="0" w:color="auto"/>
              <w:right w:val="single" w:sz="4" w:space="0" w:color="auto"/>
            </w:tcBorders>
            <w:shd w:val="clear" w:color="auto" w:fill="FFFFFF" w:themeFill="background1"/>
          </w:tcPr>
          <w:p w14:paraId="667FAC1C" w14:textId="77777777" w:rsidR="00747033" w:rsidRPr="00B3001B" w:rsidRDefault="00747033" w:rsidP="00B72E1B">
            <w:pPr>
              <w:rPr>
                <w:i/>
                <w:iCs/>
                <w:sz w:val="28"/>
                <w:szCs w:val="28"/>
                <w:lang w:eastAsia="ru-RU"/>
              </w:rPr>
            </w:pPr>
            <w:r w:rsidRPr="00B3001B">
              <w:rPr>
                <w:sz w:val="28"/>
                <w:szCs w:val="28"/>
              </w:rPr>
              <w:t>(см. также п.8 таблицы № 1 Технического задания)</w:t>
            </w:r>
          </w:p>
        </w:tc>
        <w:tc>
          <w:tcPr>
            <w:tcW w:w="2126" w:type="dxa"/>
            <w:tcBorders>
              <w:top w:val="nil"/>
              <w:left w:val="nil"/>
              <w:bottom w:val="single" w:sz="4" w:space="0" w:color="auto"/>
              <w:right w:val="single" w:sz="4" w:space="0" w:color="auto"/>
            </w:tcBorders>
            <w:shd w:val="clear" w:color="auto" w:fill="FFFFFF" w:themeFill="background1"/>
          </w:tcPr>
          <w:p w14:paraId="4AFAAC5A" w14:textId="77777777" w:rsidR="00747033" w:rsidRPr="00B3001B" w:rsidRDefault="00747033" w:rsidP="00B72E1B">
            <w:pPr>
              <w:rPr>
                <w:i/>
                <w:iCs/>
                <w:sz w:val="28"/>
                <w:szCs w:val="28"/>
                <w:lang w:eastAsia="ru-RU"/>
              </w:rPr>
            </w:pPr>
          </w:p>
        </w:tc>
      </w:tr>
      <w:tr w:rsidR="00747033" w:rsidRPr="00B3001B" w14:paraId="01ABBE3B" w14:textId="77777777" w:rsidTr="00B72E1B">
        <w:trPr>
          <w:gridAfter w:val="1"/>
          <w:wAfter w:w="236" w:type="dxa"/>
          <w:trHeight w:val="1212"/>
        </w:trPr>
        <w:tc>
          <w:tcPr>
            <w:tcW w:w="934" w:type="dxa"/>
            <w:tcBorders>
              <w:top w:val="nil"/>
              <w:left w:val="single" w:sz="4" w:space="0" w:color="auto"/>
              <w:bottom w:val="single" w:sz="4" w:space="0" w:color="auto"/>
              <w:right w:val="single" w:sz="4" w:space="0" w:color="auto"/>
            </w:tcBorders>
            <w:shd w:val="clear" w:color="auto" w:fill="FFFFFF" w:themeFill="background1"/>
            <w:vAlign w:val="center"/>
          </w:tcPr>
          <w:p w14:paraId="1F972B34" w14:textId="77777777" w:rsidR="00747033" w:rsidRPr="00B3001B" w:rsidRDefault="00747033" w:rsidP="00B72E1B">
            <w:pPr>
              <w:jc w:val="center"/>
              <w:rPr>
                <w:color w:val="000000"/>
                <w:sz w:val="28"/>
                <w:szCs w:val="28"/>
                <w:lang w:eastAsia="ru-RU"/>
              </w:rPr>
            </w:pPr>
            <w:r w:rsidRPr="00B3001B">
              <w:rPr>
                <w:color w:val="000000"/>
                <w:sz w:val="28"/>
                <w:szCs w:val="28"/>
                <w:lang w:eastAsia="ru-RU"/>
              </w:rPr>
              <w:t>1.1.</w:t>
            </w:r>
          </w:p>
        </w:tc>
        <w:tc>
          <w:tcPr>
            <w:tcW w:w="2605" w:type="dxa"/>
            <w:tcBorders>
              <w:top w:val="nil"/>
              <w:left w:val="nil"/>
              <w:bottom w:val="single" w:sz="4" w:space="0" w:color="auto"/>
              <w:right w:val="single" w:sz="4" w:space="0" w:color="auto"/>
            </w:tcBorders>
            <w:shd w:val="clear" w:color="auto" w:fill="FFFFFF" w:themeFill="background1"/>
            <w:vAlign w:val="center"/>
          </w:tcPr>
          <w:p w14:paraId="05612E01" w14:textId="77777777" w:rsidR="00747033" w:rsidRPr="00B3001B" w:rsidRDefault="00747033" w:rsidP="00B72E1B">
            <w:pPr>
              <w:rPr>
                <w:color w:val="000000"/>
                <w:sz w:val="28"/>
                <w:szCs w:val="28"/>
                <w:lang w:eastAsia="ru-RU"/>
              </w:rPr>
            </w:pPr>
            <w:r w:rsidRPr="00B3001B">
              <w:rPr>
                <w:color w:val="000000"/>
                <w:sz w:val="28"/>
                <w:szCs w:val="28"/>
                <w:lang w:eastAsia="ru-RU"/>
              </w:rPr>
              <w:t>Места поставки и количество Товара:</w:t>
            </w:r>
          </w:p>
        </w:tc>
        <w:tc>
          <w:tcPr>
            <w:tcW w:w="4111" w:type="dxa"/>
            <w:tcBorders>
              <w:top w:val="nil"/>
              <w:left w:val="nil"/>
              <w:bottom w:val="single" w:sz="4" w:space="0" w:color="auto"/>
              <w:right w:val="single" w:sz="4" w:space="0" w:color="auto"/>
            </w:tcBorders>
            <w:shd w:val="clear" w:color="auto" w:fill="FFFFFF" w:themeFill="background1"/>
            <w:vAlign w:val="center"/>
          </w:tcPr>
          <w:p w14:paraId="7C2E941B" w14:textId="77777777" w:rsidR="00747033" w:rsidRPr="00B3001B" w:rsidRDefault="00747033" w:rsidP="00B72E1B">
            <w:pPr>
              <w:rPr>
                <w:i/>
                <w:iCs/>
                <w:sz w:val="28"/>
                <w:szCs w:val="28"/>
                <w:lang w:eastAsia="ru-RU"/>
              </w:rPr>
            </w:pPr>
            <w:r w:rsidRPr="00B3001B">
              <w:rPr>
                <w:i/>
                <w:iCs/>
                <w:sz w:val="28"/>
                <w:szCs w:val="28"/>
                <w:lang w:eastAsia="ru-RU"/>
              </w:rPr>
              <w:t xml:space="preserve">674650, Российская Федерация, Забайкальский край, Забайкальский район, </w:t>
            </w:r>
            <w:proofErr w:type="spellStart"/>
            <w:r w:rsidRPr="00B3001B">
              <w:rPr>
                <w:i/>
                <w:iCs/>
                <w:sz w:val="28"/>
                <w:szCs w:val="28"/>
                <w:lang w:eastAsia="ru-RU"/>
              </w:rPr>
              <w:t>пгт</w:t>
            </w:r>
            <w:proofErr w:type="spellEnd"/>
            <w:r w:rsidRPr="00B3001B">
              <w:rPr>
                <w:i/>
                <w:iCs/>
                <w:sz w:val="28"/>
                <w:szCs w:val="28"/>
                <w:lang w:eastAsia="ru-RU"/>
              </w:rPr>
              <w:t>. Забайкальск, ул. 1 Мая, д.7</w:t>
            </w:r>
          </w:p>
          <w:p w14:paraId="21F4D568" w14:textId="77777777" w:rsidR="00747033" w:rsidRPr="00B3001B" w:rsidRDefault="00747033" w:rsidP="00B72E1B">
            <w:pPr>
              <w:rPr>
                <w:i/>
                <w:iCs/>
                <w:sz w:val="28"/>
                <w:szCs w:val="28"/>
                <w:lang w:eastAsia="ru-RU"/>
              </w:rPr>
            </w:pPr>
            <w:r w:rsidRPr="00B3001B">
              <w:rPr>
                <w:i/>
                <w:iCs/>
                <w:sz w:val="28"/>
                <w:szCs w:val="28"/>
                <w:lang w:eastAsia="ru-RU"/>
              </w:rPr>
              <w:t>2 единицы</w:t>
            </w:r>
          </w:p>
        </w:tc>
        <w:tc>
          <w:tcPr>
            <w:tcW w:w="2126" w:type="dxa"/>
            <w:tcBorders>
              <w:top w:val="nil"/>
              <w:left w:val="nil"/>
              <w:bottom w:val="single" w:sz="4" w:space="0" w:color="auto"/>
              <w:right w:val="single" w:sz="4" w:space="0" w:color="auto"/>
            </w:tcBorders>
            <w:shd w:val="clear" w:color="auto" w:fill="FFFFFF" w:themeFill="background1"/>
          </w:tcPr>
          <w:p w14:paraId="48ABCB86" w14:textId="77777777" w:rsidR="00747033" w:rsidRPr="00B3001B" w:rsidRDefault="00747033" w:rsidP="00B72E1B">
            <w:pPr>
              <w:rPr>
                <w:i/>
                <w:iCs/>
                <w:sz w:val="28"/>
                <w:szCs w:val="28"/>
                <w:lang w:eastAsia="ru-RU"/>
              </w:rPr>
            </w:pPr>
          </w:p>
        </w:tc>
      </w:tr>
      <w:tr w:rsidR="00747033" w:rsidRPr="00B3001B" w14:paraId="01A4A0B6" w14:textId="77777777" w:rsidTr="00B72E1B">
        <w:trPr>
          <w:gridAfter w:val="1"/>
          <w:wAfter w:w="236" w:type="dxa"/>
          <w:trHeight w:val="150"/>
        </w:trPr>
        <w:tc>
          <w:tcPr>
            <w:tcW w:w="934" w:type="dxa"/>
            <w:tcBorders>
              <w:top w:val="nil"/>
              <w:left w:val="single" w:sz="4" w:space="0" w:color="auto"/>
              <w:bottom w:val="single" w:sz="4" w:space="0" w:color="auto"/>
              <w:right w:val="single" w:sz="4" w:space="0" w:color="auto"/>
            </w:tcBorders>
            <w:shd w:val="clear" w:color="auto" w:fill="FFFFFF" w:themeFill="background1"/>
            <w:vAlign w:val="center"/>
          </w:tcPr>
          <w:p w14:paraId="34AD9C26" w14:textId="77777777" w:rsidR="00747033" w:rsidRPr="00B3001B" w:rsidRDefault="00747033" w:rsidP="00B72E1B">
            <w:pPr>
              <w:jc w:val="center"/>
              <w:rPr>
                <w:color w:val="000000"/>
                <w:sz w:val="28"/>
                <w:szCs w:val="28"/>
                <w:lang w:eastAsia="ru-RU"/>
              </w:rPr>
            </w:pPr>
            <w:r w:rsidRPr="00B3001B">
              <w:rPr>
                <w:color w:val="000000"/>
                <w:sz w:val="28"/>
                <w:szCs w:val="28"/>
                <w:lang w:eastAsia="ru-RU"/>
              </w:rPr>
              <w:t>1.</w:t>
            </w:r>
            <w:r w:rsidRPr="00B3001B">
              <w:rPr>
                <w:color w:val="000000"/>
                <w:sz w:val="28"/>
                <w:szCs w:val="28"/>
                <w:lang w:val="en-US" w:eastAsia="ru-RU"/>
              </w:rPr>
              <w:t>2</w:t>
            </w:r>
            <w:r w:rsidRPr="00B3001B">
              <w:rPr>
                <w:color w:val="000000"/>
                <w:sz w:val="28"/>
                <w:szCs w:val="28"/>
                <w:lang w:eastAsia="ru-RU"/>
              </w:rPr>
              <w:t>.</w:t>
            </w:r>
          </w:p>
        </w:tc>
        <w:tc>
          <w:tcPr>
            <w:tcW w:w="2605" w:type="dxa"/>
            <w:tcBorders>
              <w:top w:val="nil"/>
              <w:left w:val="single" w:sz="4" w:space="0" w:color="auto"/>
              <w:bottom w:val="single" w:sz="4" w:space="0" w:color="auto"/>
              <w:right w:val="single" w:sz="4" w:space="0" w:color="auto"/>
            </w:tcBorders>
            <w:shd w:val="clear" w:color="auto" w:fill="FFFFFF" w:themeFill="background1"/>
            <w:vAlign w:val="center"/>
          </w:tcPr>
          <w:p w14:paraId="034C38ED" w14:textId="77777777" w:rsidR="00747033" w:rsidRPr="00B3001B" w:rsidRDefault="00747033" w:rsidP="00B72E1B">
            <w:pPr>
              <w:rPr>
                <w:color w:val="000000"/>
                <w:sz w:val="28"/>
                <w:szCs w:val="28"/>
                <w:lang w:eastAsia="ru-RU"/>
              </w:rPr>
            </w:pPr>
            <w:r w:rsidRPr="00B3001B">
              <w:rPr>
                <w:color w:val="000000"/>
                <w:sz w:val="28"/>
                <w:szCs w:val="28"/>
                <w:lang w:eastAsia="ru-RU"/>
              </w:rPr>
              <w:t>Марка Товара</w:t>
            </w:r>
          </w:p>
        </w:tc>
        <w:tc>
          <w:tcPr>
            <w:tcW w:w="4111" w:type="dxa"/>
            <w:tcBorders>
              <w:top w:val="nil"/>
              <w:left w:val="nil"/>
              <w:bottom w:val="single" w:sz="4" w:space="0" w:color="auto"/>
              <w:right w:val="single" w:sz="4" w:space="0" w:color="auto"/>
            </w:tcBorders>
            <w:shd w:val="clear" w:color="auto" w:fill="FFFFFF" w:themeFill="background1"/>
            <w:vAlign w:val="center"/>
          </w:tcPr>
          <w:p w14:paraId="1E307B6C" w14:textId="77777777" w:rsidR="00747033" w:rsidRPr="00B3001B" w:rsidRDefault="00747033" w:rsidP="00B72E1B">
            <w:pPr>
              <w:rPr>
                <w:color w:val="000000"/>
                <w:sz w:val="28"/>
                <w:szCs w:val="28"/>
                <w:lang w:eastAsia="ru-RU"/>
              </w:rPr>
            </w:pPr>
            <w:r w:rsidRPr="00B3001B">
              <w:rPr>
                <w:color w:val="000000"/>
                <w:sz w:val="28"/>
                <w:szCs w:val="28"/>
                <w:lang w:eastAsia="ru-RU"/>
              </w:rPr>
              <w:t xml:space="preserve">Допустимые марки Товара: </w:t>
            </w:r>
            <w:r w:rsidRPr="00B3001B">
              <w:rPr>
                <w:color w:val="000000"/>
                <w:sz w:val="28"/>
                <w:szCs w:val="28"/>
                <w:lang w:val="en-US" w:eastAsia="ru-RU"/>
              </w:rPr>
              <w:t>Sany</w:t>
            </w:r>
            <w:r w:rsidRPr="00B3001B">
              <w:rPr>
                <w:color w:val="000000"/>
                <w:sz w:val="28"/>
                <w:szCs w:val="28"/>
                <w:lang w:eastAsia="ru-RU"/>
              </w:rPr>
              <w:t xml:space="preserve">, </w:t>
            </w:r>
            <w:r w:rsidRPr="00B3001B">
              <w:rPr>
                <w:color w:val="000000"/>
                <w:sz w:val="28"/>
                <w:szCs w:val="28"/>
                <w:lang w:val="en-US" w:eastAsia="ru-RU"/>
              </w:rPr>
              <w:t>XCMG</w:t>
            </w:r>
            <w:r w:rsidRPr="00B3001B">
              <w:rPr>
                <w:color w:val="000000"/>
                <w:sz w:val="28"/>
                <w:szCs w:val="28"/>
                <w:lang w:eastAsia="ru-RU"/>
              </w:rPr>
              <w:t>.</w:t>
            </w:r>
          </w:p>
        </w:tc>
        <w:tc>
          <w:tcPr>
            <w:tcW w:w="2126" w:type="dxa"/>
            <w:tcBorders>
              <w:top w:val="nil"/>
              <w:left w:val="nil"/>
              <w:bottom w:val="single" w:sz="4" w:space="0" w:color="auto"/>
              <w:right w:val="single" w:sz="4" w:space="0" w:color="auto"/>
            </w:tcBorders>
            <w:shd w:val="clear" w:color="auto" w:fill="FFFFFF" w:themeFill="background1"/>
          </w:tcPr>
          <w:p w14:paraId="44FB8EDD" w14:textId="77777777" w:rsidR="00747033" w:rsidRPr="00B3001B" w:rsidRDefault="00747033" w:rsidP="00B72E1B">
            <w:pPr>
              <w:rPr>
                <w:color w:val="000000"/>
                <w:sz w:val="28"/>
                <w:szCs w:val="28"/>
                <w:lang w:eastAsia="ru-RU"/>
              </w:rPr>
            </w:pPr>
            <w:r w:rsidRPr="00B3001B">
              <w:rPr>
                <w:i/>
                <w:color w:val="000000"/>
                <w:szCs w:val="28"/>
                <w:lang w:eastAsia="ru-RU"/>
              </w:rPr>
              <w:t>(указать марку, модель)</w:t>
            </w:r>
          </w:p>
        </w:tc>
      </w:tr>
      <w:tr w:rsidR="00747033" w:rsidRPr="00B3001B" w14:paraId="6E65167B" w14:textId="77777777" w:rsidTr="00B72E1B">
        <w:trPr>
          <w:gridAfter w:val="1"/>
          <w:wAfter w:w="236" w:type="dxa"/>
          <w:trHeight w:val="390"/>
        </w:trPr>
        <w:tc>
          <w:tcPr>
            <w:tcW w:w="934" w:type="dxa"/>
            <w:tcBorders>
              <w:top w:val="nil"/>
              <w:left w:val="single" w:sz="4" w:space="0" w:color="auto"/>
              <w:bottom w:val="single" w:sz="4" w:space="0" w:color="auto"/>
              <w:right w:val="single" w:sz="4" w:space="0" w:color="auto"/>
            </w:tcBorders>
            <w:shd w:val="clear" w:color="auto" w:fill="FFFFFF" w:themeFill="background1"/>
            <w:vAlign w:val="center"/>
            <w:hideMark/>
          </w:tcPr>
          <w:p w14:paraId="23B6133A"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2</w:t>
            </w:r>
          </w:p>
        </w:tc>
        <w:tc>
          <w:tcPr>
            <w:tcW w:w="6716" w:type="dxa"/>
            <w:gridSpan w:val="2"/>
            <w:tcBorders>
              <w:top w:val="single" w:sz="4" w:space="0" w:color="auto"/>
              <w:left w:val="nil"/>
              <w:bottom w:val="single" w:sz="4" w:space="0" w:color="auto"/>
              <w:right w:val="single" w:sz="4" w:space="0" w:color="auto"/>
            </w:tcBorders>
            <w:shd w:val="clear" w:color="auto" w:fill="FFFFFF" w:themeFill="background1"/>
            <w:vAlign w:val="center"/>
            <w:hideMark/>
          </w:tcPr>
          <w:p w14:paraId="1B0C58E3"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Силовая установка</w:t>
            </w:r>
          </w:p>
        </w:tc>
        <w:tc>
          <w:tcPr>
            <w:tcW w:w="2126" w:type="dxa"/>
            <w:tcBorders>
              <w:top w:val="single" w:sz="4" w:space="0" w:color="auto"/>
              <w:left w:val="nil"/>
              <w:bottom w:val="single" w:sz="4" w:space="0" w:color="auto"/>
              <w:right w:val="single" w:sz="4" w:space="0" w:color="auto"/>
            </w:tcBorders>
            <w:shd w:val="clear" w:color="auto" w:fill="FFFFFF" w:themeFill="background1"/>
          </w:tcPr>
          <w:p w14:paraId="43BAC003" w14:textId="77777777" w:rsidR="00747033" w:rsidRPr="00B3001B" w:rsidRDefault="00747033" w:rsidP="00B72E1B">
            <w:pPr>
              <w:jc w:val="center"/>
              <w:rPr>
                <w:b/>
                <w:bCs/>
                <w:color w:val="000000"/>
                <w:sz w:val="28"/>
                <w:szCs w:val="28"/>
                <w:lang w:eastAsia="ru-RU"/>
              </w:rPr>
            </w:pPr>
          </w:p>
        </w:tc>
      </w:tr>
      <w:tr w:rsidR="00747033" w:rsidRPr="00B3001B" w14:paraId="106A7399" w14:textId="77777777" w:rsidTr="00B72E1B">
        <w:trPr>
          <w:gridAfter w:val="1"/>
          <w:wAfter w:w="236" w:type="dxa"/>
          <w:trHeight w:val="77"/>
        </w:trPr>
        <w:tc>
          <w:tcPr>
            <w:tcW w:w="934" w:type="dxa"/>
            <w:tcBorders>
              <w:top w:val="nil"/>
              <w:left w:val="single" w:sz="4" w:space="0" w:color="auto"/>
              <w:bottom w:val="single" w:sz="4" w:space="0" w:color="auto"/>
              <w:right w:val="single" w:sz="4" w:space="0" w:color="auto"/>
            </w:tcBorders>
            <w:shd w:val="clear" w:color="auto" w:fill="FFFFFF" w:themeFill="background1"/>
            <w:vAlign w:val="center"/>
            <w:hideMark/>
          </w:tcPr>
          <w:p w14:paraId="371C57AF" w14:textId="77777777" w:rsidR="00747033" w:rsidRPr="00B3001B" w:rsidRDefault="00747033" w:rsidP="00B72E1B">
            <w:pPr>
              <w:jc w:val="center"/>
              <w:rPr>
                <w:color w:val="000000"/>
                <w:sz w:val="28"/>
                <w:szCs w:val="28"/>
                <w:lang w:eastAsia="ru-RU"/>
              </w:rPr>
            </w:pPr>
            <w:r w:rsidRPr="00B3001B">
              <w:rPr>
                <w:color w:val="000000"/>
                <w:sz w:val="28"/>
                <w:szCs w:val="28"/>
                <w:lang w:eastAsia="ru-RU"/>
              </w:rPr>
              <w:t>2.1.</w:t>
            </w:r>
          </w:p>
        </w:tc>
        <w:tc>
          <w:tcPr>
            <w:tcW w:w="2605" w:type="dxa"/>
            <w:tcBorders>
              <w:top w:val="nil"/>
              <w:left w:val="nil"/>
              <w:bottom w:val="single" w:sz="4" w:space="0" w:color="auto"/>
              <w:right w:val="single" w:sz="4" w:space="0" w:color="auto"/>
            </w:tcBorders>
            <w:shd w:val="clear" w:color="auto" w:fill="FFFFFF" w:themeFill="background1"/>
            <w:vAlign w:val="center"/>
            <w:hideMark/>
          </w:tcPr>
          <w:p w14:paraId="555C96BC" w14:textId="77777777" w:rsidR="00747033" w:rsidRPr="00B3001B" w:rsidRDefault="00747033" w:rsidP="00B72E1B">
            <w:pPr>
              <w:rPr>
                <w:color w:val="000000"/>
                <w:sz w:val="28"/>
                <w:szCs w:val="28"/>
                <w:lang w:eastAsia="ru-RU"/>
              </w:rPr>
            </w:pPr>
            <w:r w:rsidRPr="00B3001B">
              <w:rPr>
                <w:color w:val="000000"/>
                <w:sz w:val="28"/>
                <w:szCs w:val="28"/>
                <w:lang w:eastAsia="ru-RU"/>
              </w:rPr>
              <w:t>Двигатель</w:t>
            </w:r>
          </w:p>
        </w:tc>
        <w:tc>
          <w:tcPr>
            <w:tcW w:w="4111" w:type="dxa"/>
            <w:tcBorders>
              <w:top w:val="nil"/>
              <w:left w:val="nil"/>
              <w:bottom w:val="single" w:sz="4" w:space="0" w:color="auto"/>
              <w:right w:val="single" w:sz="4" w:space="0" w:color="auto"/>
            </w:tcBorders>
            <w:shd w:val="clear" w:color="auto" w:fill="FFFFFF" w:themeFill="background1"/>
            <w:vAlign w:val="center"/>
            <w:hideMark/>
          </w:tcPr>
          <w:p w14:paraId="5C0F930C" w14:textId="77777777" w:rsidR="00747033" w:rsidRPr="00B3001B" w:rsidRDefault="00747033" w:rsidP="00B72E1B">
            <w:pPr>
              <w:rPr>
                <w:color w:val="000000"/>
                <w:sz w:val="28"/>
                <w:szCs w:val="28"/>
                <w:lang w:eastAsia="ru-RU"/>
              </w:rPr>
            </w:pPr>
            <w:r w:rsidRPr="00B3001B">
              <w:rPr>
                <w:color w:val="000000"/>
                <w:sz w:val="28"/>
                <w:szCs w:val="28"/>
                <w:lang w:eastAsia="ru-RU"/>
              </w:rPr>
              <w:t xml:space="preserve">Дизельный. Мощность не менее 320 </w:t>
            </w:r>
            <w:proofErr w:type="spellStart"/>
            <w:r w:rsidRPr="00B3001B">
              <w:rPr>
                <w:color w:val="000000"/>
                <w:sz w:val="28"/>
                <w:szCs w:val="28"/>
                <w:lang w:eastAsia="ru-RU"/>
              </w:rPr>
              <w:t>л.с</w:t>
            </w:r>
            <w:proofErr w:type="spellEnd"/>
            <w:r w:rsidRPr="00B3001B">
              <w:rPr>
                <w:color w:val="000000"/>
                <w:sz w:val="28"/>
                <w:szCs w:val="28"/>
                <w:lang w:eastAsia="ru-RU"/>
              </w:rPr>
              <w:t xml:space="preserve">. Производители: Volvo, Cummins </w:t>
            </w:r>
          </w:p>
        </w:tc>
        <w:tc>
          <w:tcPr>
            <w:tcW w:w="2126" w:type="dxa"/>
            <w:tcBorders>
              <w:top w:val="nil"/>
              <w:left w:val="nil"/>
              <w:bottom w:val="single" w:sz="4" w:space="0" w:color="auto"/>
              <w:right w:val="single" w:sz="4" w:space="0" w:color="auto"/>
            </w:tcBorders>
            <w:shd w:val="clear" w:color="auto" w:fill="FFFFFF" w:themeFill="background1"/>
          </w:tcPr>
          <w:p w14:paraId="5C890AA6" w14:textId="77777777" w:rsidR="00747033" w:rsidRPr="00B3001B" w:rsidRDefault="00747033" w:rsidP="00B72E1B">
            <w:pPr>
              <w:rPr>
                <w:i/>
                <w:color w:val="000000"/>
                <w:szCs w:val="28"/>
                <w:lang w:eastAsia="ru-RU"/>
              </w:rPr>
            </w:pPr>
            <w:r w:rsidRPr="00B3001B">
              <w:rPr>
                <w:i/>
                <w:color w:val="000000"/>
                <w:szCs w:val="28"/>
                <w:lang w:eastAsia="ru-RU"/>
              </w:rPr>
              <w:t>(указать марку, модель и мощность двигателя)</w:t>
            </w:r>
          </w:p>
        </w:tc>
      </w:tr>
      <w:tr w:rsidR="00747033" w:rsidRPr="00B3001B" w14:paraId="36AC3CFA" w14:textId="77777777" w:rsidTr="00B72E1B">
        <w:trPr>
          <w:trHeight w:val="375"/>
        </w:trPr>
        <w:tc>
          <w:tcPr>
            <w:tcW w:w="934" w:type="dxa"/>
            <w:tcBorders>
              <w:top w:val="nil"/>
              <w:left w:val="single" w:sz="4" w:space="0" w:color="auto"/>
              <w:bottom w:val="single" w:sz="4" w:space="0" w:color="auto"/>
              <w:right w:val="single" w:sz="4" w:space="0" w:color="auto"/>
            </w:tcBorders>
            <w:shd w:val="clear" w:color="auto" w:fill="FFFFFF" w:themeFill="background1"/>
            <w:vAlign w:val="center"/>
            <w:hideMark/>
          </w:tcPr>
          <w:p w14:paraId="5EE180A2"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6</w:t>
            </w:r>
          </w:p>
        </w:tc>
        <w:tc>
          <w:tcPr>
            <w:tcW w:w="6716" w:type="dxa"/>
            <w:gridSpan w:val="2"/>
            <w:tcBorders>
              <w:top w:val="single" w:sz="4" w:space="0" w:color="auto"/>
              <w:left w:val="nil"/>
              <w:bottom w:val="single" w:sz="4" w:space="0" w:color="auto"/>
              <w:right w:val="single" w:sz="4" w:space="0" w:color="auto"/>
            </w:tcBorders>
            <w:shd w:val="clear" w:color="auto" w:fill="FFFFFF" w:themeFill="background1"/>
            <w:vAlign w:val="center"/>
            <w:hideMark/>
          </w:tcPr>
          <w:p w14:paraId="0C10AEB5"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Трансмиссия</w:t>
            </w:r>
          </w:p>
        </w:tc>
        <w:tc>
          <w:tcPr>
            <w:tcW w:w="2126" w:type="dxa"/>
            <w:tcBorders>
              <w:top w:val="single" w:sz="4" w:space="0" w:color="auto"/>
              <w:bottom w:val="single" w:sz="4" w:space="0" w:color="auto"/>
              <w:right w:val="single" w:sz="4" w:space="0" w:color="auto"/>
            </w:tcBorders>
            <w:shd w:val="clear" w:color="auto" w:fill="FFFFFF" w:themeFill="background1"/>
          </w:tcPr>
          <w:p w14:paraId="770AFFC9" w14:textId="77777777" w:rsidR="00747033" w:rsidRPr="00B3001B" w:rsidRDefault="00747033" w:rsidP="00B72E1B">
            <w:pPr>
              <w:rPr>
                <w:sz w:val="20"/>
                <w:szCs w:val="20"/>
                <w:lang w:eastAsia="ru-RU"/>
              </w:rPr>
            </w:pPr>
          </w:p>
        </w:tc>
        <w:tc>
          <w:tcPr>
            <w:tcW w:w="236" w:type="dxa"/>
            <w:tcBorders>
              <w:left w:val="single" w:sz="4" w:space="0" w:color="auto"/>
            </w:tcBorders>
            <w:vAlign w:val="center"/>
            <w:hideMark/>
          </w:tcPr>
          <w:p w14:paraId="7C03BE66" w14:textId="77777777" w:rsidR="00747033" w:rsidRPr="00B3001B" w:rsidRDefault="00747033" w:rsidP="00B72E1B">
            <w:pPr>
              <w:rPr>
                <w:sz w:val="20"/>
                <w:szCs w:val="20"/>
                <w:lang w:eastAsia="ru-RU"/>
              </w:rPr>
            </w:pPr>
          </w:p>
        </w:tc>
      </w:tr>
      <w:tr w:rsidR="00747033" w:rsidRPr="00B3001B" w14:paraId="40F582EA" w14:textId="77777777" w:rsidTr="00B72E1B">
        <w:trPr>
          <w:trHeight w:val="735"/>
        </w:trPr>
        <w:tc>
          <w:tcPr>
            <w:tcW w:w="934" w:type="dxa"/>
            <w:vMerge w:val="restart"/>
            <w:tcBorders>
              <w:top w:val="nil"/>
              <w:left w:val="single" w:sz="4" w:space="0" w:color="auto"/>
              <w:bottom w:val="single" w:sz="4" w:space="0" w:color="auto"/>
              <w:right w:val="single" w:sz="4" w:space="0" w:color="auto"/>
            </w:tcBorders>
            <w:shd w:val="clear" w:color="auto" w:fill="FFFFFF" w:themeFill="background1"/>
            <w:vAlign w:val="center"/>
            <w:hideMark/>
          </w:tcPr>
          <w:p w14:paraId="08AC0848" w14:textId="77777777" w:rsidR="00747033" w:rsidRPr="00B3001B" w:rsidRDefault="00747033" w:rsidP="00B72E1B">
            <w:pPr>
              <w:jc w:val="center"/>
              <w:rPr>
                <w:color w:val="000000"/>
                <w:sz w:val="28"/>
                <w:szCs w:val="28"/>
                <w:lang w:eastAsia="ru-RU"/>
              </w:rPr>
            </w:pPr>
            <w:r w:rsidRPr="00B3001B">
              <w:rPr>
                <w:color w:val="000000"/>
                <w:sz w:val="28"/>
                <w:szCs w:val="28"/>
                <w:lang w:eastAsia="ru-RU"/>
              </w:rPr>
              <w:t>6.1.</w:t>
            </w:r>
          </w:p>
        </w:tc>
        <w:tc>
          <w:tcPr>
            <w:tcW w:w="2605" w:type="dxa"/>
            <w:vMerge w:val="restart"/>
            <w:tcBorders>
              <w:top w:val="nil"/>
              <w:left w:val="single" w:sz="4" w:space="0" w:color="auto"/>
              <w:bottom w:val="single" w:sz="4" w:space="0" w:color="auto"/>
              <w:right w:val="single" w:sz="4" w:space="0" w:color="auto"/>
            </w:tcBorders>
            <w:shd w:val="clear" w:color="auto" w:fill="FFFFFF" w:themeFill="background1"/>
            <w:vAlign w:val="center"/>
            <w:hideMark/>
          </w:tcPr>
          <w:p w14:paraId="4AC6743E" w14:textId="77777777" w:rsidR="00747033" w:rsidRPr="00B3001B" w:rsidRDefault="00747033" w:rsidP="00B72E1B">
            <w:pPr>
              <w:rPr>
                <w:color w:val="000000"/>
                <w:sz w:val="28"/>
                <w:szCs w:val="28"/>
                <w:lang w:eastAsia="ru-RU"/>
              </w:rPr>
            </w:pPr>
            <w:r w:rsidRPr="00B3001B">
              <w:rPr>
                <w:color w:val="000000"/>
                <w:sz w:val="28"/>
                <w:szCs w:val="28"/>
                <w:lang w:eastAsia="ru-RU"/>
              </w:rPr>
              <w:t>Коробка переключения передач</w:t>
            </w:r>
          </w:p>
        </w:tc>
        <w:tc>
          <w:tcPr>
            <w:tcW w:w="4111" w:type="dxa"/>
            <w:tcBorders>
              <w:top w:val="nil"/>
              <w:left w:val="nil"/>
              <w:bottom w:val="single" w:sz="4" w:space="0" w:color="auto"/>
              <w:right w:val="single" w:sz="4" w:space="0" w:color="auto"/>
            </w:tcBorders>
            <w:shd w:val="clear" w:color="auto" w:fill="FFFFFF" w:themeFill="background1"/>
            <w:vAlign w:val="center"/>
            <w:hideMark/>
          </w:tcPr>
          <w:p w14:paraId="3A66504E" w14:textId="77777777" w:rsidR="00747033" w:rsidRPr="00B3001B" w:rsidRDefault="00747033" w:rsidP="00B72E1B">
            <w:pPr>
              <w:rPr>
                <w:color w:val="000000"/>
                <w:sz w:val="28"/>
                <w:szCs w:val="28"/>
                <w:lang w:eastAsia="ru-RU"/>
              </w:rPr>
            </w:pPr>
            <w:r w:rsidRPr="00B3001B">
              <w:rPr>
                <w:color w:val="000000"/>
                <w:sz w:val="28"/>
                <w:szCs w:val="28"/>
                <w:lang w:eastAsia="ru-RU"/>
              </w:rPr>
              <w:t xml:space="preserve">Автоматическая. Предпочтительный производитель: </w:t>
            </w:r>
            <w:proofErr w:type="spellStart"/>
            <w:r w:rsidRPr="00B3001B">
              <w:rPr>
                <w:color w:val="000000"/>
                <w:sz w:val="28"/>
                <w:szCs w:val="28"/>
                <w:lang w:eastAsia="ru-RU"/>
              </w:rPr>
              <w:t>Dana</w:t>
            </w:r>
            <w:proofErr w:type="spellEnd"/>
          </w:p>
        </w:tc>
        <w:tc>
          <w:tcPr>
            <w:tcW w:w="2126" w:type="dxa"/>
            <w:tcBorders>
              <w:top w:val="single" w:sz="4" w:space="0" w:color="auto"/>
              <w:bottom w:val="single" w:sz="4" w:space="0" w:color="auto"/>
              <w:right w:val="single" w:sz="4" w:space="0" w:color="auto"/>
            </w:tcBorders>
            <w:shd w:val="clear" w:color="auto" w:fill="FFFFFF" w:themeFill="background1"/>
          </w:tcPr>
          <w:p w14:paraId="02239BC1" w14:textId="77777777" w:rsidR="00747033" w:rsidRPr="00B3001B" w:rsidRDefault="00747033" w:rsidP="00B72E1B">
            <w:pPr>
              <w:rPr>
                <w:sz w:val="20"/>
                <w:szCs w:val="20"/>
                <w:lang w:eastAsia="ru-RU"/>
              </w:rPr>
            </w:pPr>
          </w:p>
        </w:tc>
        <w:tc>
          <w:tcPr>
            <w:tcW w:w="236" w:type="dxa"/>
            <w:tcBorders>
              <w:left w:val="single" w:sz="4" w:space="0" w:color="auto"/>
            </w:tcBorders>
            <w:vAlign w:val="center"/>
            <w:hideMark/>
          </w:tcPr>
          <w:p w14:paraId="2B1ADF4E" w14:textId="77777777" w:rsidR="00747033" w:rsidRPr="00B3001B" w:rsidRDefault="00747033" w:rsidP="00B72E1B">
            <w:pPr>
              <w:rPr>
                <w:sz w:val="20"/>
                <w:szCs w:val="20"/>
                <w:lang w:eastAsia="ru-RU"/>
              </w:rPr>
            </w:pPr>
          </w:p>
        </w:tc>
      </w:tr>
      <w:tr w:rsidR="00747033" w:rsidRPr="00B3001B" w14:paraId="2F6AC8C2" w14:textId="77777777" w:rsidTr="00B72E1B">
        <w:trPr>
          <w:trHeight w:val="77"/>
        </w:trPr>
        <w:tc>
          <w:tcPr>
            <w:tcW w:w="934" w:type="dxa"/>
            <w:vMerge/>
            <w:tcBorders>
              <w:top w:val="nil"/>
              <w:left w:val="single" w:sz="4" w:space="0" w:color="auto"/>
              <w:bottom w:val="single" w:sz="4" w:space="0" w:color="auto"/>
              <w:right w:val="single" w:sz="4" w:space="0" w:color="auto"/>
            </w:tcBorders>
            <w:shd w:val="clear" w:color="auto" w:fill="FFFFFF" w:themeFill="background1"/>
            <w:vAlign w:val="center"/>
            <w:hideMark/>
          </w:tcPr>
          <w:p w14:paraId="25AC11BE" w14:textId="77777777" w:rsidR="00747033" w:rsidRPr="00B3001B" w:rsidRDefault="00747033" w:rsidP="00B72E1B">
            <w:pPr>
              <w:rPr>
                <w:color w:val="000000"/>
                <w:sz w:val="28"/>
                <w:szCs w:val="28"/>
                <w:lang w:eastAsia="ru-RU"/>
              </w:rPr>
            </w:pPr>
          </w:p>
        </w:tc>
        <w:tc>
          <w:tcPr>
            <w:tcW w:w="2605" w:type="dxa"/>
            <w:vMerge/>
            <w:tcBorders>
              <w:top w:val="nil"/>
              <w:left w:val="single" w:sz="4" w:space="0" w:color="auto"/>
              <w:bottom w:val="single" w:sz="4" w:space="0" w:color="auto"/>
              <w:right w:val="single" w:sz="4" w:space="0" w:color="auto"/>
            </w:tcBorders>
            <w:shd w:val="clear" w:color="auto" w:fill="FFFFFF" w:themeFill="background1"/>
            <w:vAlign w:val="center"/>
            <w:hideMark/>
          </w:tcPr>
          <w:p w14:paraId="55316B7B" w14:textId="77777777" w:rsidR="00747033" w:rsidRPr="00B3001B" w:rsidRDefault="00747033" w:rsidP="00B72E1B">
            <w:pPr>
              <w:rPr>
                <w:color w:val="000000"/>
                <w:sz w:val="28"/>
                <w:szCs w:val="28"/>
                <w:lang w:eastAsia="ru-RU"/>
              </w:rPr>
            </w:pPr>
          </w:p>
        </w:tc>
        <w:tc>
          <w:tcPr>
            <w:tcW w:w="4111" w:type="dxa"/>
            <w:tcBorders>
              <w:top w:val="nil"/>
              <w:left w:val="nil"/>
              <w:bottom w:val="single" w:sz="4" w:space="0" w:color="auto"/>
              <w:right w:val="single" w:sz="4" w:space="0" w:color="auto"/>
            </w:tcBorders>
            <w:shd w:val="clear" w:color="auto" w:fill="FFFFFF" w:themeFill="background1"/>
            <w:vAlign w:val="center"/>
            <w:hideMark/>
          </w:tcPr>
          <w:p w14:paraId="63F53622" w14:textId="77777777" w:rsidR="00747033" w:rsidRPr="00B3001B" w:rsidRDefault="00747033" w:rsidP="00B72E1B">
            <w:pPr>
              <w:rPr>
                <w:color w:val="000000"/>
                <w:sz w:val="28"/>
                <w:szCs w:val="28"/>
                <w:lang w:eastAsia="ru-RU"/>
              </w:rPr>
            </w:pPr>
            <w:r w:rsidRPr="00B3001B">
              <w:rPr>
                <w:color w:val="000000"/>
                <w:sz w:val="28"/>
                <w:szCs w:val="28"/>
                <w:lang w:eastAsia="ru-RU"/>
              </w:rPr>
              <w:t>Радиаторы охлаждения для тяжёлых условий эксплуатации</w:t>
            </w:r>
          </w:p>
        </w:tc>
        <w:tc>
          <w:tcPr>
            <w:tcW w:w="2126" w:type="dxa"/>
            <w:tcBorders>
              <w:top w:val="single" w:sz="4" w:space="0" w:color="auto"/>
              <w:bottom w:val="single" w:sz="4" w:space="0" w:color="auto"/>
              <w:right w:val="single" w:sz="4" w:space="0" w:color="auto"/>
            </w:tcBorders>
            <w:shd w:val="clear" w:color="auto" w:fill="FFFFFF" w:themeFill="background1"/>
          </w:tcPr>
          <w:p w14:paraId="512A9822" w14:textId="77777777" w:rsidR="00747033" w:rsidRPr="00B3001B" w:rsidRDefault="00747033" w:rsidP="00B72E1B">
            <w:pPr>
              <w:rPr>
                <w:sz w:val="20"/>
                <w:szCs w:val="20"/>
                <w:lang w:eastAsia="ru-RU"/>
              </w:rPr>
            </w:pPr>
          </w:p>
        </w:tc>
        <w:tc>
          <w:tcPr>
            <w:tcW w:w="236" w:type="dxa"/>
            <w:tcBorders>
              <w:left w:val="single" w:sz="4" w:space="0" w:color="auto"/>
            </w:tcBorders>
            <w:vAlign w:val="center"/>
            <w:hideMark/>
          </w:tcPr>
          <w:p w14:paraId="6A1B2BC3" w14:textId="77777777" w:rsidR="00747033" w:rsidRPr="00B3001B" w:rsidRDefault="00747033" w:rsidP="00B72E1B">
            <w:pPr>
              <w:rPr>
                <w:sz w:val="20"/>
                <w:szCs w:val="20"/>
                <w:lang w:eastAsia="ru-RU"/>
              </w:rPr>
            </w:pPr>
          </w:p>
        </w:tc>
      </w:tr>
      <w:tr w:rsidR="00747033" w:rsidRPr="00B3001B" w14:paraId="09F8F1D0" w14:textId="77777777" w:rsidTr="00B72E1B">
        <w:trPr>
          <w:trHeight w:val="77"/>
        </w:trPr>
        <w:tc>
          <w:tcPr>
            <w:tcW w:w="934" w:type="dxa"/>
            <w:tcBorders>
              <w:top w:val="nil"/>
              <w:left w:val="single" w:sz="4" w:space="0" w:color="auto"/>
              <w:bottom w:val="single" w:sz="4" w:space="0" w:color="auto"/>
              <w:right w:val="single" w:sz="4" w:space="0" w:color="auto"/>
            </w:tcBorders>
            <w:shd w:val="clear" w:color="auto" w:fill="FFFFFF" w:themeFill="background1"/>
            <w:vAlign w:val="center"/>
            <w:hideMark/>
          </w:tcPr>
          <w:p w14:paraId="2EA48A0D" w14:textId="77777777" w:rsidR="00747033" w:rsidRPr="00B3001B" w:rsidRDefault="00747033" w:rsidP="00B72E1B">
            <w:pPr>
              <w:jc w:val="center"/>
              <w:rPr>
                <w:color w:val="000000"/>
                <w:sz w:val="28"/>
                <w:szCs w:val="28"/>
                <w:lang w:eastAsia="ru-RU"/>
              </w:rPr>
            </w:pPr>
            <w:r w:rsidRPr="00B3001B">
              <w:rPr>
                <w:color w:val="000000"/>
                <w:sz w:val="28"/>
                <w:szCs w:val="28"/>
                <w:lang w:eastAsia="ru-RU"/>
              </w:rPr>
              <w:t xml:space="preserve">6.2. </w:t>
            </w:r>
          </w:p>
        </w:tc>
        <w:tc>
          <w:tcPr>
            <w:tcW w:w="2605" w:type="dxa"/>
            <w:tcBorders>
              <w:top w:val="nil"/>
              <w:left w:val="nil"/>
              <w:bottom w:val="single" w:sz="4" w:space="0" w:color="auto"/>
              <w:right w:val="single" w:sz="4" w:space="0" w:color="auto"/>
            </w:tcBorders>
            <w:shd w:val="clear" w:color="auto" w:fill="FFFFFF" w:themeFill="background1"/>
            <w:vAlign w:val="center"/>
            <w:hideMark/>
          </w:tcPr>
          <w:p w14:paraId="7950EAD0" w14:textId="77777777" w:rsidR="00747033" w:rsidRPr="00B3001B" w:rsidRDefault="00747033" w:rsidP="00B72E1B">
            <w:pPr>
              <w:rPr>
                <w:color w:val="000000"/>
                <w:sz w:val="28"/>
                <w:szCs w:val="28"/>
                <w:lang w:eastAsia="ru-RU"/>
              </w:rPr>
            </w:pPr>
            <w:r w:rsidRPr="00B3001B">
              <w:rPr>
                <w:color w:val="000000"/>
                <w:sz w:val="28"/>
                <w:szCs w:val="28"/>
                <w:lang w:eastAsia="ru-RU"/>
              </w:rPr>
              <w:t>Ведущая ось</w:t>
            </w:r>
          </w:p>
        </w:tc>
        <w:tc>
          <w:tcPr>
            <w:tcW w:w="4111" w:type="dxa"/>
            <w:tcBorders>
              <w:top w:val="nil"/>
              <w:left w:val="nil"/>
              <w:bottom w:val="single" w:sz="4" w:space="0" w:color="auto"/>
              <w:right w:val="single" w:sz="4" w:space="0" w:color="auto"/>
            </w:tcBorders>
            <w:shd w:val="clear" w:color="auto" w:fill="FFFFFF" w:themeFill="background1"/>
            <w:vAlign w:val="center"/>
            <w:hideMark/>
          </w:tcPr>
          <w:p w14:paraId="304D2274" w14:textId="77777777" w:rsidR="00747033" w:rsidRPr="00B3001B" w:rsidRDefault="00747033" w:rsidP="00B72E1B">
            <w:pPr>
              <w:rPr>
                <w:color w:val="000000"/>
                <w:sz w:val="28"/>
                <w:szCs w:val="28"/>
                <w:lang w:eastAsia="ru-RU"/>
              </w:rPr>
            </w:pPr>
            <w:r w:rsidRPr="00B3001B">
              <w:rPr>
                <w:color w:val="000000"/>
                <w:sz w:val="28"/>
                <w:szCs w:val="28"/>
                <w:lang w:eastAsia="ru-RU"/>
              </w:rPr>
              <w:t xml:space="preserve">Производитель: </w:t>
            </w:r>
            <w:proofErr w:type="spellStart"/>
            <w:r w:rsidRPr="00B3001B">
              <w:rPr>
                <w:color w:val="000000"/>
                <w:sz w:val="28"/>
                <w:szCs w:val="28"/>
                <w:lang w:eastAsia="ru-RU"/>
              </w:rPr>
              <w:t>Kessler</w:t>
            </w:r>
            <w:proofErr w:type="spellEnd"/>
          </w:p>
        </w:tc>
        <w:tc>
          <w:tcPr>
            <w:tcW w:w="2126" w:type="dxa"/>
            <w:tcBorders>
              <w:top w:val="single" w:sz="4" w:space="0" w:color="auto"/>
              <w:bottom w:val="single" w:sz="4" w:space="0" w:color="auto"/>
              <w:right w:val="single" w:sz="4" w:space="0" w:color="auto"/>
            </w:tcBorders>
            <w:shd w:val="clear" w:color="auto" w:fill="FFFFFF" w:themeFill="background1"/>
          </w:tcPr>
          <w:p w14:paraId="1A2F7D68" w14:textId="77777777" w:rsidR="00747033" w:rsidRPr="00B3001B" w:rsidRDefault="00747033" w:rsidP="00B72E1B">
            <w:pPr>
              <w:rPr>
                <w:sz w:val="20"/>
                <w:szCs w:val="20"/>
                <w:lang w:eastAsia="ru-RU"/>
              </w:rPr>
            </w:pPr>
          </w:p>
        </w:tc>
        <w:tc>
          <w:tcPr>
            <w:tcW w:w="236" w:type="dxa"/>
            <w:tcBorders>
              <w:left w:val="single" w:sz="4" w:space="0" w:color="auto"/>
            </w:tcBorders>
            <w:vAlign w:val="center"/>
            <w:hideMark/>
          </w:tcPr>
          <w:p w14:paraId="2AEABA47" w14:textId="77777777" w:rsidR="00747033" w:rsidRPr="00B3001B" w:rsidRDefault="00747033" w:rsidP="00B72E1B">
            <w:pPr>
              <w:rPr>
                <w:sz w:val="20"/>
                <w:szCs w:val="20"/>
                <w:lang w:eastAsia="ru-RU"/>
              </w:rPr>
            </w:pPr>
          </w:p>
        </w:tc>
      </w:tr>
      <w:tr w:rsidR="00747033" w:rsidRPr="00B3001B" w14:paraId="33902109" w14:textId="77777777" w:rsidTr="00B72E1B">
        <w:trPr>
          <w:trHeight w:val="420"/>
        </w:trPr>
        <w:tc>
          <w:tcPr>
            <w:tcW w:w="934" w:type="dxa"/>
            <w:tcBorders>
              <w:top w:val="nil"/>
              <w:left w:val="single" w:sz="4" w:space="0" w:color="auto"/>
              <w:bottom w:val="single" w:sz="4" w:space="0" w:color="auto"/>
              <w:right w:val="single" w:sz="4" w:space="0" w:color="auto"/>
            </w:tcBorders>
            <w:shd w:val="clear" w:color="auto" w:fill="FFFFFF" w:themeFill="background1"/>
            <w:vAlign w:val="center"/>
            <w:hideMark/>
          </w:tcPr>
          <w:p w14:paraId="2E617EFF"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9</w:t>
            </w:r>
          </w:p>
        </w:tc>
        <w:tc>
          <w:tcPr>
            <w:tcW w:w="6716" w:type="dxa"/>
            <w:gridSpan w:val="2"/>
            <w:tcBorders>
              <w:top w:val="single" w:sz="4" w:space="0" w:color="auto"/>
              <w:left w:val="nil"/>
              <w:bottom w:val="single" w:sz="4" w:space="0" w:color="auto"/>
              <w:right w:val="single" w:sz="4" w:space="0" w:color="auto"/>
            </w:tcBorders>
            <w:shd w:val="clear" w:color="auto" w:fill="FFFFFF" w:themeFill="background1"/>
            <w:vAlign w:val="center"/>
            <w:hideMark/>
          </w:tcPr>
          <w:p w14:paraId="6D51CC95" w14:textId="77777777" w:rsidR="00747033" w:rsidRPr="00B3001B" w:rsidRDefault="00747033" w:rsidP="00B72E1B">
            <w:pPr>
              <w:jc w:val="center"/>
              <w:rPr>
                <w:b/>
                <w:bCs/>
                <w:color w:val="000000"/>
                <w:sz w:val="28"/>
                <w:szCs w:val="28"/>
                <w:lang w:eastAsia="ru-RU"/>
              </w:rPr>
            </w:pPr>
            <w:r w:rsidRPr="00B3001B">
              <w:rPr>
                <w:b/>
                <w:bCs/>
                <w:color w:val="000000"/>
                <w:sz w:val="28"/>
                <w:szCs w:val="28"/>
                <w:lang w:eastAsia="ru-RU"/>
              </w:rPr>
              <w:t>Система мониторинга</w:t>
            </w:r>
          </w:p>
        </w:tc>
        <w:tc>
          <w:tcPr>
            <w:tcW w:w="2126" w:type="dxa"/>
            <w:tcBorders>
              <w:top w:val="single" w:sz="4" w:space="0" w:color="auto"/>
              <w:bottom w:val="single" w:sz="4" w:space="0" w:color="auto"/>
              <w:right w:val="single" w:sz="4" w:space="0" w:color="auto"/>
            </w:tcBorders>
            <w:shd w:val="clear" w:color="auto" w:fill="FFFFFF" w:themeFill="background1"/>
          </w:tcPr>
          <w:p w14:paraId="7622690F" w14:textId="77777777" w:rsidR="00747033" w:rsidRPr="00B3001B" w:rsidRDefault="00747033" w:rsidP="00B72E1B">
            <w:pPr>
              <w:rPr>
                <w:sz w:val="20"/>
                <w:szCs w:val="20"/>
                <w:lang w:eastAsia="ru-RU"/>
              </w:rPr>
            </w:pPr>
          </w:p>
        </w:tc>
        <w:tc>
          <w:tcPr>
            <w:tcW w:w="236" w:type="dxa"/>
            <w:tcBorders>
              <w:left w:val="single" w:sz="4" w:space="0" w:color="auto"/>
            </w:tcBorders>
            <w:vAlign w:val="center"/>
            <w:hideMark/>
          </w:tcPr>
          <w:p w14:paraId="21256B3F" w14:textId="77777777" w:rsidR="00747033" w:rsidRPr="00B3001B" w:rsidRDefault="00747033" w:rsidP="00B72E1B">
            <w:pPr>
              <w:rPr>
                <w:sz w:val="20"/>
                <w:szCs w:val="20"/>
                <w:lang w:eastAsia="ru-RU"/>
              </w:rPr>
            </w:pPr>
          </w:p>
        </w:tc>
      </w:tr>
      <w:tr w:rsidR="00747033" w:rsidRPr="00B3001B" w14:paraId="538BA190" w14:textId="77777777" w:rsidTr="00B72E1B">
        <w:trPr>
          <w:trHeight w:val="8190"/>
        </w:trPr>
        <w:tc>
          <w:tcPr>
            <w:tcW w:w="934" w:type="dxa"/>
            <w:vMerge w:val="restart"/>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3B50253F" w14:textId="77777777" w:rsidR="00747033" w:rsidRPr="00B3001B" w:rsidRDefault="00747033" w:rsidP="00B72E1B">
            <w:pPr>
              <w:jc w:val="center"/>
              <w:rPr>
                <w:color w:val="000000"/>
                <w:sz w:val="28"/>
                <w:szCs w:val="28"/>
                <w:lang w:eastAsia="ru-RU"/>
              </w:rPr>
            </w:pPr>
            <w:r w:rsidRPr="00B3001B">
              <w:rPr>
                <w:color w:val="000000"/>
                <w:sz w:val="28"/>
                <w:szCs w:val="28"/>
                <w:lang w:eastAsia="ru-RU"/>
              </w:rPr>
              <w:lastRenderedPageBreak/>
              <w:t>9.1.</w:t>
            </w:r>
          </w:p>
        </w:tc>
        <w:tc>
          <w:tcPr>
            <w:tcW w:w="2605" w:type="dxa"/>
            <w:vMerge w:val="restart"/>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0CB1A699" w14:textId="77777777" w:rsidR="00747033" w:rsidRPr="00B3001B" w:rsidRDefault="00747033" w:rsidP="00B72E1B">
            <w:pPr>
              <w:jc w:val="center"/>
              <w:rPr>
                <w:color w:val="000000"/>
                <w:sz w:val="28"/>
                <w:szCs w:val="28"/>
                <w:lang w:eastAsia="ru-RU"/>
              </w:rPr>
            </w:pPr>
            <w:r w:rsidRPr="00B3001B">
              <w:rPr>
                <w:color w:val="000000"/>
                <w:sz w:val="28"/>
                <w:szCs w:val="28"/>
                <w:lang w:eastAsia="ru-RU"/>
              </w:rPr>
              <w:t>Требования к системе мониторинга</w:t>
            </w:r>
          </w:p>
        </w:tc>
        <w:tc>
          <w:tcPr>
            <w:tcW w:w="4111" w:type="dxa"/>
            <w:vMerge w:val="restart"/>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165104B7" w14:textId="77777777" w:rsidR="00747033" w:rsidRPr="00B3001B" w:rsidRDefault="00747033" w:rsidP="00B72E1B">
            <w:pPr>
              <w:jc w:val="both"/>
              <w:rPr>
                <w:color w:val="000000"/>
                <w:sz w:val="28"/>
                <w:szCs w:val="28"/>
                <w:lang w:eastAsia="ru-RU"/>
              </w:rPr>
            </w:pPr>
            <w:r w:rsidRPr="00B3001B">
              <w:rPr>
                <w:color w:val="000000"/>
                <w:sz w:val="28"/>
                <w:szCs w:val="28"/>
                <w:lang w:eastAsia="ru-RU"/>
              </w:rPr>
              <w:t>Вариант № 1</w:t>
            </w:r>
          </w:p>
          <w:p w14:paraId="3D2E9EBF" w14:textId="77777777" w:rsidR="00747033" w:rsidRPr="00B3001B" w:rsidRDefault="00747033" w:rsidP="00B72E1B">
            <w:pPr>
              <w:jc w:val="both"/>
              <w:rPr>
                <w:color w:val="000000"/>
                <w:sz w:val="28"/>
                <w:szCs w:val="28"/>
                <w:lang w:eastAsia="ru-RU"/>
              </w:rPr>
            </w:pPr>
            <w:r w:rsidRPr="00B3001B">
              <w:rPr>
                <w:color w:val="000000"/>
                <w:sz w:val="28"/>
                <w:szCs w:val="28"/>
                <w:lang w:eastAsia="ru-RU"/>
              </w:rPr>
              <w:t xml:space="preserve">Система онлайн мониторинга не должна содержать лицензионные требования лиц и иметь возможность модификации интерфейсов API по необходимости. Система онлайн мониторинга не должна содержать паролей, либо должен быть предоставлен доступ к смене пароля. Предоставлять перечисленные в пункте 9.2. параметры. Передача данных мониторинга с помощью мобильного интернета и </w:t>
            </w:r>
            <w:proofErr w:type="spellStart"/>
            <w:r w:rsidRPr="00B3001B">
              <w:rPr>
                <w:color w:val="000000"/>
                <w:sz w:val="28"/>
                <w:szCs w:val="28"/>
                <w:lang w:eastAsia="ru-RU"/>
              </w:rPr>
              <w:t>wi-fi</w:t>
            </w:r>
            <w:proofErr w:type="spellEnd"/>
            <w:r w:rsidRPr="00B3001B">
              <w:rPr>
                <w:color w:val="000000"/>
                <w:sz w:val="28"/>
                <w:szCs w:val="28"/>
                <w:lang w:eastAsia="ru-RU"/>
              </w:rPr>
              <w:t>.</w:t>
            </w:r>
          </w:p>
          <w:p w14:paraId="408CDD0E" w14:textId="77777777" w:rsidR="00747033" w:rsidRPr="00B3001B" w:rsidRDefault="00747033" w:rsidP="00B72E1B">
            <w:pPr>
              <w:jc w:val="both"/>
              <w:rPr>
                <w:color w:val="000000"/>
                <w:sz w:val="28"/>
                <w:szCs w:val="28"/>
                <w:lang w:eastAsia="ru-RU"/>
              </w:rPr>
            </w:pPr>
            <w:r w:rsidRPr="00B3001B">
              <w:rPr>
                <w:color w:val="000000"/>
                <w:sz w:val="28"/>
                <w:szCs w:val="28"/>
                <w:lang w:eastAsia="ru-RU"/>
              </w:rPr>
              <w:br/>
              <w:t>Вариант № 2</w:t>
            </w:r>
          </w:p>
          <w:p w14:paraId="7709297D" w14:textId="77777777" w:rsidR="00747033" w:rsidRPr="00B3001B" w:rsidRDefault="00747033" w:rsidP="00B72E1B">
            <w:pPr>
              <w:jc w:val="both"/>
              <w:rPr>
                <w:color w:val="000000"/>
                <w:sz w:val="28"/>
                <w:szCs w:val="28"/>
                <w:lang w:eastAsia="ru-RU"/>
              </w:rPr>
            </w:pPr>
            <w:r w:rsidRPr="00B3001B">
              <w:rPr>
                <w:color w:val="000000"/>
                <w:sz w:val="28"/>
                <w:szCs w:val="28"/>
                <w:lang w:eastAsia="ru-RU"/>
              </w:rPr>
              <w:t xml:space="preserve">Производитель должен предоставить описание протокола доступа к перечисленным в пункте 9.2 параметрам по CAN-шине, если доступ к CAN-шине и считывание параметров в режиме </w:t>
            </w:r>
            <w:proofErr w:type="spellStart"/>
            <w:r w:rsidRPr="00B3001B">
              <w:rPr>
                <w:color w:val="000000"/>
                <w:sz w:val="28"/>
                <w:szCs w:val="28"/>
                <w:lang w:eastAsia="ru-RU"/>
              </w:rPr>
              <w:t>read-only</w:t>
            </w:r>
            <w:proofErr w:type="spellEnd"/>
            <w:r w:rsidRPr="00B3001B">
              <w:rPr>
                <w:color w:val="000000"/>
                <w:sz w:val="28"/>
                <w:szCs w:val="28"/>
                <w:lang w:eastAsia="ru-RU"/>
              </w:rPr>
              <w:t xml:space="preserve"> может быть осуществлен покупателем без нарушения гарантии. Система онлайн мониторинга не должна содержать паролей, либо должен быть предоставлен доступ к смене пароля.</w:t>
            </w:r>
            <w:r w:rsidRPr="00B3001B">
              <w:rPr>
                <w:color w:val="000000"/>
                <w:sz w:val="28"/>
                <w:szCs w:val="28"/>
                <w:lang w:eastAsia="ru-RU"/>
              </w:rPr>
              <w:br/>
            </w:r>
            <w:r w:rsidRPr="00B3001B">
              <w:rPr>
                <w:color w:val="000000"/>
                <w:sz w:val="28"/>
                <w:szCs w:val="28"/>
                <w:lang w:eastAsia="ru-RU"/>
              </w:rPr>
              <w:br/>
              <w:t>Вариант 3</w:t>
            </w:r>
          </w:p>
          <w:p w14:paraId="3589A496" w14:textId="77777777" w:rsidR="00747033" w:rsidRPr="00B3001B" w:rsidRDefault="00747033" w:rsidP="00B72E1B">
            <w:pPr>
              <w:jc w:val="both"/>
              <w:rPr>
                <w:color w:val="000000"/>
                <w:sz w:val="28"/>
                <w:szCs w:val="28"/>
                <w:lang w:eastAsia="ru-RU"/>
              </w:rPr>
            </w:pPr>
            <w:r w:rsidRPr="00B3001B">
              <w:rPr>
                <w:color w:val="000000"/>
                <w:sz w:val="28"/>
                <w:szCs w:val="28"/>
                <w:lang w:eastAsia="ru-RU"/>
              </w:rPr>
              <w:t xml:space="preserve">Предусмотреть доступ к программному обеспечению производителя, позволяющий осуществить считывание указанных в пункте 9.2. </w:t>
            </w:r>
            <w:r w:rsidRPr="00B3001B">
              <w:rPr>
                <w:rStyle w:val="afff3"/>
                <w:szCs w:val="28"/>
              </w:rPr>
              <w:t xml:space="preserve"> </w:t>
            </w:r>
            <w:r w:rsidRPr="00B3001B">
              <w:rPr>
                <w:color w:val="000000"/>
                <w:sz w:val="28"/>
                <w:szCs w:val="28"/>
                <w:lang w:eastAsia="ru-RU"/>
              </w:rPr>
              <w:t xml:space="preserve">параметров Доступ может быть осуществлен по протоколу API либо путем предоставления доступа к внутренним данным (файлы, таблицы) в которых хранится данная информация. Система онлайн мониторинга не </w:t>
            </w:r>
            <w:r w:rsidRPr="00B3001B">
              <w:rPr>
                <w:color w:val="000000"/>
                <w:sz w:val="28"/>
                <w:szCs w:val="28"/>
                <w:lang w:eastAsia="ru-RU"/>
              </w:rPr>
              <w:lastRenderedPageBreak/>
              <w:t>должна содержать паролей, либо должен быть предоставлен доступ к смене пароля.</w:t>
            </w:r>
          </w:p>
        </w:tc>
        <w:tc>
          <w:tcPr>
            <w:tcW w:w="2126" w:type="dxa"/>
            <w:tcBorders>
              <w:top w:val="single" w:sz="4" w:space="0" w:color="auto"/>
              <w:bottom w:val="single" w:sz="4" w:space="0" w:color="auto"/>
              <w:right w:val="single" w:sz="4" w:space="0" w:color="auto"/>
            </w:tcBorders>
            <w:shd w:val="clear" w:color="auto" w:fill="FFFFFF" w:themeFill="background1"/>
          </w:tcPr>
          <w:p w14:paraId="7C7BD1D9" w14:textId="77777777" w:rsidR="00747033" w:rsidRPr="00B3001B" w:rsidRDefault="00747033" w:rsidP="00B72E1B">
            <w:pPr>
              <w:pBdr>
                <w:top w:val="nil"/>
                <w:left w:val="nil"/>
                <w:bottom w:val="nil"/>
                <w:right w:val="nil"/>
                <w:between w:val="nil"/>
              </w:pBdr>
              <w:spacing w:line="276" w:lineRule="auto"/>
              <w:rPr>
                <w:i/>
                <w:iCs/>
              </w:rPr>
            </w:pPr>
            <w:r w:rsidRPr="00B3001B">
              <w:rPr>
                <w:i/>
                <w:iCs/>
              </w:rPr>
              <w:lastRenderedPageBreak/>
              <w:t>(указать вариант № 1 или вариант № 2 или вариант № 3)</w:t>
            </w:r>
          </w:p>
        </w:tc>
        <w:tc>
          <w:tcPr>
            <w:tcW w:w="236" w:type="dxa"/>
            <w:tcBorders>
              <w:left w:val="single" w:sz="4" w:space="0" w:color="auto"/>
            </w:tcBorders>
            <w:vAlign w:val="center"/>
            <w:hideMark/>
          </w:tcPr>
          <w:p w14:paraId="352E7D59" w14:textId="77777777" w:rsidR="00747033" w:rsidRPr="00B3001B" w:rsidRDefault="00747033" w:rsidP="00B72E1B">
            <w:pPr>
              <w:rPr>
                <w:sz w:val="20"/>
                <w:szCs w:val="20"/>
                <w:lang w:eastAsia="ru-RU"/>
              </w:rPr>
            </w:pPr>
          </w:p>
        </w:tc>
      </w:tr>
      <w:tr w:rsidR="00747033" w:rsidRPr="00B3001B" w14:paraId="3DD8CED8" w14:textId="77777777" w:rsidTr="00B72E1B">
        <w:trPr>
          <w:trHeight w:val="77"/>
        </w:trPr>
        <w:tc>
          <w:tcPr>
            <w:tcW w:w="934" w:type="dxa"/>
            <w:vMerge/>
            <w:tcBorders>
              <w:top w:val="nil"/>
              <w:left w:val="single" w:sz="4" w:space="0" w:color="auto"/>
              <w:bottom w:val="single" w:sz="4" w:space="0" w:color="auto"/>
              <w:right w:val="single" w:sz="4" w:space="0" w:color="auto"/>
            </w:tcBorders>
            <w:shd w:val="clear" w:color="auto" w:fill="FFFFFF" w:themeFill="background1"/>
            <w:vAlign w:val="center"/>
            <w:hideMark/>
          </w:tcPr>
          <w:p w14:paraId="2EC1F02C" w14:textId="77777777" w:rsidR="00747033" w:rsidRPr="00B3001B" w:rsidRDefault="00747033" w:rsidP="00B72E1B">
            <w:pPr>
              <w:rPr>
                <w:color w:val="000000"/>
                <w:sz w:val="28"/>
                <w:szCs w:val="28"/>
                <w:lang w:eastAsia="ru-RU"/>
              </w:rPr>
            </w:pPr>
          </w:p>
        </w:tc>
        <w:tc>
          <w:tcPr>
            <w:tcW w:w="2605" w:type="dxa"/>
            <w:vMerge/>
            <w:tcBorders>
              <w:top w:val="nil"/>
              <w:left w:val="single" w:sz="4" w:space="0" w:color="auto"/>
              <w:bottom w:val="single" w:sz="4" w:space="0" w:color="auto"/>
              <w:right w:val="single" w:sz="4" w:space="0" w:color="auto"/>
            </w:tcBorders>
            <w:shd w:val="clear" w:color="auto" w:fill="FFFFFF" w:themeFill="background1"/>
            <w:vAlign w:val="center"/>
            <w:hideMark/>
          </w:tcPr>
          <w:p w14:paraId="6127A02C" w14:textId="77777777" w:rsidR="00747033" w:rsidRPr="00B3001B" w:rsidRDefault="00747033" w:rsidP="00B72E1B">
            <w:pPr>
              <w:rPr>
                <w:color w:val="000000"/>
                <w:sz w:val="28"/>
                <w:szCs w:val="28"/>
                <w:lang w:eastAsia="ru-RU"/>
              </w:rPr>
            </w:pPr>
          </w:p>
        </w:tc>
        <w:tc>
          <w:tcPr>
            <w:tcW w:w="4111" w:type="dxa"/>
            <w:vMerge/>
            <w:tcBorders>
              <w:top w:val="nil"/>
              <w:left w:val="single" w:sz="4" w:space="0" w:color="auto"/>
              <w:bottom w:val="single" w:sz="4" w:space="0" w:color="auto"/>
              <w:right w:val="single" w:sz="4" w:space="0" w:color="auto"/>
            </w:tcBorders>
            <w:shd w:val="clear" w:color="auto" w:fill="FFFFFF" w:themeFill="background1"/>
            <w:vAlign w:val="center"/>
            <w:hideMark/>
          </w:tcPr>
          <w:p w14:paraId="4838B02B" w14:textId="77777777" w:rsidR="00747033" w:rsidRPr="00B3001B" w:rsidRDefault="00747033" w:rsidP="00B72E1B">
            <w:pPr>
              <w:jc w:val="both"/>
              <w:rPr>
                <w:color w:val="000000"/>
                <w:sz w:val="28"/>
                <w:szCs w:val="28"/>
                <w:lang w:eastAsia="ru-RU"/>
              </w:rPr>
            </w:pPr>
          </w:p>
        </w:tc>
        <w:tc>
          <w:tcPr>
            <w:tcW w:w="2126" w:type="dxa"/>
            <w:tcBorders>
              <w:top w:val="single" w:sz="4" w:space="0" w:color="auto"/>
              <w:left w:val="nil"/>
              <w:bottom w:val="single" w:sz="4" w:space="0" w:color="auto"/>
              <w:right w:val="single" w:sz="4" w:space="0" w:color="auto"/>
            </w:tcBorders>
            <w:shd w:val="clear" w:color="auto" w:fill="FFFFFF" w:themeFill="background1"/>
          </w:tcPr>
          <w:p w14:paraId="41CB48F3" w14:textId="77777777" w:rsidR="00747033" w:rsidRPr="00B3001B" w:rsidRDefault="00747033" w:rsidP="00B72E1B">
            <w:pPr>
              <w:rPr>
                <w:rFonts w:ascii="Calibri" w:hAnsi="Calibri" w:cs="Calibri"/>
                <w:color w:val="000000"/>
                <w:sz w:val="22"/>
                <w:szCs w:val="22"/>
                <w:lang w:eastAsia="ru-RU"/>
              </w:rPr>
            </w:pPr>
          </w:p>
        </w:tc>
        <w:tc>
          <w:tcPr>
            <w:tcW w:w="236" w:type="dxa"/>
            <w:tcBorders>
              <w:top w:val="nil"/>
              <w:left w:val="single" w:sz="4" w:space="0" w:color="auto"/>
              <w:bottom w:val="nil"/>
              <w:right w:val="nil"/>
            </w:tcBorders>
            <w:shd w:val="clear" w:color="auto" w:fill="auto"/>
            <w:noWrap/>
            <w:vAlign w:val="bottom"/>
            <w:hideMark/>
          </w:tcPr>
          <w:p w14:paraId="2EBA5843" w14:textId="77777777" w:rsidR="00747033" w:rsidRPr="00B3001B" w:rsidRDefault="00747033" w:rsidP="00B72E1B">
            <w:pPr>
              <w:rPr>
                <w:rFonts w:ascii="Calibri" w:hAnsi="Calibri" w:cs="Calibri"/>
                <w:color w:val="000000"/>
                <w:sz w:val="22"/>
                <w:szCs w:val="22"/>
                <w:lang w:eastAsia="ru-RU"/>
              </w:rPr>
            </w:pPr>
          </w:p>
        </w:tc>
      </w:tr>
      <w:tr w:rsidR="00747033" w:rsidRPr="00B3001B" w14:paraId="3CEB2107" w14:textId="77777777" w:rsidTr="00B72E1B">
        <w:trPr>
          <w:trHeight w:val="77"/>
        </w:trPr>
        <w:tc>
          <w:tcPr>
            <w:tcW w:w="934" w:type="dxa"/>
            <w:tcBorders>
              <w:top w:val="nil"/>
              <w:left w:val="single" w:sz="4" w:space="0" w:color="auto"/>
              <w:bottom w:val="single" w:sz="4" w:space="0" w:color="auto"/>
              <w:right w:val="single" w:sz="4" w:space="0" w:color="auto"/>
            </w:tcBorders>
            <w:shd w:val="clear" w:color="auto" w:fill="FFFFFF" w:themeFill="background1"/>
            <w:vAlign w:val="center"/>
            <w:hideMark/>
          </w:tcPr>
          <w:p w14:paraId="4183F967" w14:textId="77777777" w:rsidR="00747033" w:rsidRPr="00B3001B" w:rsidRDefault="00747033" w:rsidP="00B72E1B">
            <w:pPr>
              <w:jc w:val="center"/>
              <w:rPr>
                <w:color w:val="000000"/>
                <w:sz w:val="28"/>
                <w:szCs w:val="28"/>
                <w:lang w:eastAsia="ru-RU"/>
              </w:rPr>
            </w:pPr>
            <w:r w:rsidRPr="00B3001B">
              <w:rPr>
                <w:color w:val="000000"/>
                <w:sz w:val="28"/>
                <w:szCs w:val="28"/>
                <w:lang w:eastAsia="ru-RU"/>
              </w:rPr>
              <w:t>9.2.</w:t>
            </w:r>
          </w:p>
        </w:tc>
        <w:tc>
          <w:tcPr>
            <w:tcW w:w="2605" w:type="dxa"/>
            <w:vMerge/>
            <w:tcBorders>
              <w:top w:val="nil"/>
              <w:left w:val="single" w:sz="4" w:space="0" w:color="auto"/>
              <w:bottom w:val="single" w:sz="4" w:space="0" w:color="auto"/>
              <w:right w:val="single" w:sz="4" w:space="0" w:color="auto"/>
            </w:tcBorders>
            <w:shd w:val="clear" w:color="auto" w:fill="FFFFFF" w:themeFill="background1"/>
            <w:vAlign w:val="center"/>
            <w:hideMark/>
          </w:tcPr>
          <w:p w14:paraId="7F03C273" w14:textId="77777777" w:rsidR="00747033" w:rsidRPr="00B3001B" w:rsidRDefault="00747033" w:rsidP="00B72E1B">
            <w:pPr>
              <w:rPr>
                <w:color w:val="000000"/>
                <w:sz w:val="28"/>
                <w:szCs w:val="28"/>
                <w:lang w:eastAsia="ru-RU"/>
              </w:rPr>
            </w:pPr>
          </w:p>
        </w:tc>
        <w:tc>
          <w:tcPr>
            <w:tcW w:w="4111" w:type="dxa"/>
            <w:tcBorders>
              <w:top w:val="single" w:sz="4" w:space="0" w:color="auto"/>
              <w:left w:val="nil"/>
              <w:bottom w:val="single" w:sz="4" w:space="0" w:color="auto"/>
              <w:right w:val="single" w:sz="4" w:space="0" w:color="auto"/>
            </w:tcBorders>
            <w:shd w:val="clear" w:color="auto" w:fill="FFFFFF" w:themeFill="background1"/>
            <w:vAlign w:val="center"/>
            <w:hideMark/>
          </w:tcPr>
          <w:p w14:paraId="4E47B468" w14:textId="77777777" w:rsidR="00747033" w:rsidRPr="00B3001B" w:rsidRDefault="00747033" w:rsidP="00B72E1B">
            <w:pPr>
              <w:jc w:val="both"/>
              <w:rPr>
                <w:color w:val="000000"/>
                <w:sz w:val="28"/>
                <w:szCs w:val="28"/>
                <w:lang w:eastAsia="ru-RU"/>
              </w:rPr>
            </w:pPr>
            <w:r w:rsidRPr="00B3001B">
              <w:rPr>
                <w:color w:val="000000"/>
                <w:sz w:val="28"/>
                <w:szCs w:val="28"/>
                <w:lang w:eastAsia="ru-RU"/>
              </w:rPr>
              <w:t>Система онлайн мониторинга должна позволять контролировать местоположения, наработку моточасов, время и место стоянок под разгрузкой/загрузкой, заправки, сливы и расход ГСМ, вести учёт и контролировать своевременность проведения ТО, контролировать работу техники под нагрузкой и на холостом ходу, контролировать время и интенсивность работы оборудования.</w:t>
            </w:r>
          </w:p>
        </w:tc>
        <w:tc>
          <w:tcPr>
            <w:tcW w:w="2126" w:type="dxa"/>
            <w:tcBorders>
              <w:top w:val="single" w:sz="4" w:space="0" w:color="auto"/>
              <w:bottom w:val="single" w:sz="4" w:space="0" w:color="auto"/>
              <w:right w:val="single" w:sz="4" w:space="0" w:color="auto"/>
            </w:tcBorders>
            <w:shd w:val="clear" w:color="auto" w:fill="FFFFFF" w:themeFill="background1"/>
          </w:tcPr>
          <w:p w14:paraId="2FE0D2B9" w14:textId="77777777" w:rsidR="00747033" w:rsidRPr="00B3001B" w:rsidRDefault="00747033" w:rsidP="00B72E1B">
            <w:pPr>
              <w:rPr>
                <w:sz w:val="20"/>
                <w:szCs w:val="20"/>
                <w:lang w:eastAsia="ru-RU"/>
              </w:rPr>
            </w:pPr>
          </w:p>
        </w:tc>
        <w:tc>
          <w:tcPr>
            <w:tcW w:w="236" w:type="dxa"/>
            <w:tcBorders>
              <w:left w:val="single" w:sz="4" w:space="0" w:color="auto"/>
            </w:tcBorders>
            <w:vAlign w:val="center"/>
            <w:hideMark/>
          </w:tcPr>
          <w:p w14:paraId="5F00CDFC" w14:textId="77777777" w:rsidR="00747033" w:rsidRPr="00B3001B" w:rsidRDefault="00747033" w:rsidP="00B72E1B">
            <w:pPr>
              <w:rPr>
                <w:sz w:val="20"/>
                <w:szCs w:val="20"/>
                <w:lang w:eastAsia="ru-RU"/>
              </w:rPr>
            </w:pPr>
          </w:p>
        </w:tc>
      </w:tr>
      <w:tr w:rsidR="00747033" w:rsidRPr="00B3001B" w14:paraId="6A737F5F" w14:textId="77777777" w:rsidTr="00B72E1B">
        <w:trPr>
          <w:trHeight w:val="77"/>
        </w:trPr>
        <w:tc>
          <w:tcPr>
            <w:tcW w:w="3539" w:type="dxa"/>
            <w:gridSpan w:val="2"/>
            <w:tcBorders>
              <w:top w:val="nil"/>
              <w:left w:val="single" w:sz="4" w:space="0" w:color="auto"/>
              <w:bottom w:val="single" w:sz="4" w:space="0" w:color="auto"/>
              <w:right w:val="single" w:sz="4" w:space="0" w:color="auto"/>
            </w:tcBorders>
            <w:shd w:val="clear" w:color="000000" w:fill="FFFFFF"/>
            <w:vAlign w:val="center"/>
          </w:tcPr>
          <w:p w14:paraId="235ED346" w14:textId="77777777" w:rsidR="00747033" w:rsidRPr="00B3001B" w:rsidRDefault="00747033" w:rsidP="00B72E1B">
            <w:pPr>
              <w:jc w:val="both"/>
              <w:rPr>
                <w:color w:val="000000"/>
                <w:sz w:val="28"/>
                <w:szCs w:val="28"/>
                <w:lang w:eastAsia="ru-RU"/>
              </w:rPr>
            </w:pPr>
            <w:r w:rsidRPr="00B3001B">
              <w:rPr>
                <w:color w:val="000000"/>
                <w:sz w:val="28"/>
                <w:szCs w:val="28"/>
                <w:lang w:eastAsia="ru-RU"/>
              </w:rPr>
              <w:t>Разделы 3, 4, 5, 7, 8, 10, 11, 12, 13 Таблицы № 1 Технического задания, а также пункты 1.4.-1.8, 2.2.-2.5., 6.3.-6.5. Таблицы № 1 Технического задания.</w:t>
            </w:r>
          </w:p>
        </w:tc>
        <w:tc>
          <w:tcPr>
            <w:tcW w:w="4111" w:type="dxa"/>
            <w:tcBorders>
              <w:top w:val="nil"/>
              <w:left w:val="single" w:sz="4" w:space="0" w:color="auto"/>
              <w:bottom w:val="single" w:sz="4" w:space="0" w:color="auto"/>
              <w:right w:val="single" w:sz="4" w:space="0" w:color="auto"/>
            </w:tcBorders>
            <w:shd w:val="clear" w:color="000000" w:fill="FFFFFF"/>
            <w:vAlign w:val="center"/>
          </w:tcPr>
          <w:p w14:paraId="07DBF415" w14:textId="77777777" w:rsidR="00747033" w:rsidRPr="00B3001B" w:rsidRDefault="00747033" w:rsidP="00B72E1B">
            <w:pPr>
              <w:jc w:val="both"/>
              <w:rPr>
                <w:color w:val="000000"/>
                <w:sz w:val="28"/>
                <w:szCs w:val="28"/>
                <w:lang w:eastAsia="ru-RU"/>
              </w:rPr>
            </w:pPr>
            <w:r w:rsidRPr="00B3001B">
              <w:rPr>
                <w:color w:val="000000"/>
                <w:sz w:val="28"/>
                <w:szCs w:val="28"/>
                <w:lang w:eastAsia="ru-RU"/>
              </w:rPr>
              <w:t>Соответствие</w:t>
            </w:r>
          </w:p>
        </w:tc>
        <w:tc>
          <w:tcPr>
            <w:tcW w:w="2126" w:type="dxa"/>
            <w:tcBorders>
              <w:top w:val="single" w:sz="4" w:space="0" w:color="auto"/>
              <w:bottom w:val="single" w:sz="4" w:space="0" w:color="auto"/>
              <w:right w:val="single" w:sz="4" w:space="0" w:color="auto"/>
            </w:tcBorders>
          </w:tcPr>
          <w:p w14:paraId="1C2F8054" w14:textId="77777777" w:rsidR="00747033" w:rsidRPr="00B3001B" w:rsidRDefault="00747033" w:rsidP="00B72E1B">
            <w:pPr>
              <w:rPr>
                <w:sz w:val="20"/>
                <w:szCs w:val="20"/>
                <w:lang w:eastAsia="ru-RU"/>
              </w:rPr>
            </w:pPr>
          </w:p>
        </w:tc>
        <w:tc>
          <w:tcPr>
            <w:tcW w:w="236" w:type="dxa"/>
            <w:tcBorders>
              <w:left w:val="single" w:sz="4" w:space="0" w:color="auto"/>
            </w:tcBorders>
            <w:vAlign w:val="center"/>
          </w:tcPr>
          <w:p w14:paraId="655AE0EB" w14:textId="77777777" w:rsidR="00747033" w:rsidRPr="00B3001B" w:rsidRDefault="00747033" w:rsidP="00B72E1B">
            <w:pPr>
              <w:rPr>
                <w:sz w:val="20"/>
                <w:szCs w:val="20"/>
                <w:lang w:eastAsia="ru-RU"/>
              </w:rPr>
            </w:pPr>
          </w:p>
        </w:tc>
      </w:tr>
    </w:tbl>
    <w:p w14:paraId="6BEA3DD8" w14:textId="77777777" w:rsidR="00747033" w:rsidRPr="00B3001B" w:rsidRDefault="00747033" w:rsidP="00747033"/>
    <w:p w14:paraId="14537B9C" w14:textId="77777777" w:rsidR="00747033" w:rsidRPr="00B3001B" w:rsidRDefault="00747033" w:rsidP="00747033">
      <w:pPr>
        <w:pStyle w:val="afc"/>
        <w:ind w:firstLine="0"/>
        <w:jc w:val="left"/>
        <w:rPr>
          <w:rFonts w:eastAsia="Times New Roman"/>
          <w:sz w:val="24"/>
          <w:szCs w:val="28"/>
        </w:rPr>
      </w:pPr>
    </w:p>
    <w:p w14:paraId="61B9D820" w14:textId="77777777" w:rsidR="00747033" w:rsidRPr="00B3001B" w:rsidRDefault="00747033" w:rsidP="00747033">
      <w:pPr>
        <w:pStyle w:val="afc"/>
        <w:ind w:firstLine="0"/>
        <w:jc w:val="right"/>
        <w:rPr>
          <w:szCs w:val="28"/>
        </w:rPr>
      </w:pPr>
    </w:p>
    <w:p w14:paraId="31A53644" w14:textId="77777777" w:rsidR="00747033" w:rsidRPr="00B3001B" w:rsidRDefault="00747033" w:rsidP="00747033">
      <w:pPr>
        <w:pStyle w:val="afc"/>
        <w:ind w:firstLine="0"/>
        <w:jc w:val="right"/>
        <w:rPr>
          <w:szCs w:val="28"/>
        </w:rPr>
      </w:pPr>
    </w:p>
    <w:p w14:paraId="2A1FA519" w14:textId="77777777" w:rsidR="00747033" w:rsidRPr="00B3001B" w:rsidRDefault="00747033" w:rsidP="00747033">
      <w:pPr>
        <w:pStyle w:val="afc"/>
        <w:ind w:firstLine="0"/>
        <w:jc w:val="right"/>
        <w:rPr>
          <w:szCs w:val="28"/>
        </w:rPr>
      </w:pPr>
    </w:p>
    <w:p w14:paraId="1B0D741F" w14:textId="77777777" w:rsidR="00747033" w:rsidRPr="00B3001B" w:rsidRDefault="00747033" w:rsidP="00747033">
      <w:pPr>
        <w:pStyle w:val="afc"/>
        <w:ind w:firstLine="0"/>
        <w:jc w:val="right"/>
        <w:rPr>
          <w:szCs w:val="28"/>
        </w:rPr>
      </w:pPr>
    </w:p>
    <w:p w14:paraId="6E2C7A0A" w14:textId="77777777" w:rsidR="00747033" w:rsidRPr="00B3001B" w:rsidRDefault="00747033" w:rsidP="00747033">
      <w:pPr>
        <w:pStyle w:val="afc"/>
        <w:ind w:firstLine="0"/>
        <w:jc w:val="right"/>
        <w:rPr>
          <w:szCs w:val="28"/>
        </w:rPr>
      </w:pPr>
    </w:p>
    <w:p w14:paraId="3B52B4FD" w14:textId="77777777" w:rsidR="00747033" w:rsidRPr="00B3001B" w:rsidRDefault="00747033" w:rsidP="00747033">
      <w:pPr>
        <w:pStyle w:val="afc"/>
        <w:ind w:firstLine="0"/>
        <w:jc w:val="right"/>
        <w:rPr>
          <w:szCs w:val="28"/>
        </w:rPr>
      </w:pPr>
    </w:p>
    <w:p w14:paraId="6EF6225A" w14:textId="77777777" w:rsidR="00747033" w:rsidRPr="00B3001B" w:rsidRDefault="00747033" w:rsidP="00747033">
      <w:pPr>
        <w:pStyle w:val="afc"/>
        <w:ind w:firstLine="0"/>
        <w:jc w:val="left"/>
        <w:sectPr w:rsidR="00747033" w:rsidRPr="00B3001B" w:rsidSect="007C51E1">
          <w:pgSz w:w="11907" w:h="16840" w:code="9"/>
          <w:pgMar w:top="1134" w:right="851" w:bottom="1134" w:left="1418" w:header="794" w:footer="794" w:gutter="0"/>
          <w:cols w:space="720"/>
          <w:titlePg/>
          <w:docGrid w:linePitch="326"/>
        </w:sectPr>
      </w:pPr>
    </w:p>
    <w:p w14:paraId="7390CBBB" w14:textId="77777777" w:rsidR="00747033" w:rsidRPr="00B3001B" w:rsidRDefault="00747033" w:rsidP="00747033">
      <w:pPr>
        <w:pStyle w:val="afc"/>
        <w:ind w:firstLine="0"/>
        <w:jc w:val="right"/>
        <w:rPr>
          <w:szCs w:val="28"/>
        </w:rPr>
      </w:pPr>
    </w:p>
    <w:p w14:paraId="14E4BAA6" w14:textId="77777777" w:rsidR="00747033" w:rsidRPr="00B3001B" w:rsidRDefault="00747033" w:rsidP="00747033">
      <w:pPr>
        <w:pStyle w:val="afc"/>
        <w:ind w:firstLine="0"/>
        <w:jc w:val="right"/>
        <w:rPr>
          <w:szCs w:val="28"/>
        </w:rPr>
      </w:pPr>
      <w:r w:rsidRPr="00B3001B">
        <w:t>Приложение № 4</w:t>
      </w:r>
    </w:p>
    <w:p w14:paraId="25D93392" w14:textId="77777777" w:rsidR="00747033" w:rsidRPr="00B3001B" w:rsidRDefault="00747033" w:rsidP="00747033">
      <w:pPr>
        <w:pStyle w:val="afc"/>
        <w:ind w:firstLine="0"/>
        <w:jc w:val="right"/>
        <w:rPr>
          <w:rFonts w:eastAsia="Times New Roman"/>
          <w:sz w:val="32"/>
          <w:szCs w:val="28"/>
        </w:rPr>
      </w:pPr>
      <w:r w:rsidRPr="00B3001B">
        <w:rPr>
          <w:sz w:val="28"/>
        </w:rPr>
        <w:t>к документации о закупке</w:t>
      </w:r>
    </w:p>
    <w:p w14:paraId="189C2389" w14:textId="77777777" w:rsidR="00747033" w:rsidRPr="00B3001B" w:rsidRDefault="00747033" w:rsidP="00747033">
      <w:pPr>
        <w:pStyle w:val="afc"/>
        <w:ind w:firstLine="0"/>
        <w:jc w:val="left"/>
        <w:rPr>
          <w:rFonts w:eastAsia="Times New Roman"/>
          <w:sz w:val="28"/>
          <w:szCs w:val="28"/>
        </w:rPr>
      </w:pPr>
    </w:p>
    <w:p w14:paraId="390BFACA" w14:textId="77777777" w:rsidR="00747033" w:rsidRPr="00B3001B" w:rsidRDefault="00747033" w:rsidP="00747033">
      <w:pPr>
        <w:pBdr>
          <w:top w:val="nil"/>
          <w:left w:val="nil"/>
          <w:bottom w:val="nil"/>
          <w:right w:val="nil"/>
          <w:between w:val="nil"/>
        </w:pBdr>
        <w:jc w:val="center"/>
        <w:outlineLvl w:val="1"/>
        <w:rPr>
          <w:b/>
          <w:color w:val="000000"/>
          <w:sz w:val="28"/>
          <w:szCs w:val="28"/>
        </w:rPr>
      </w:pPr>
      <w:r w:rsidRPr="00B3001B">
        <w:rPr>
          <w:b/>
          <w:bCs/>
          <w:sz w:val="28"/>
          <w:szCs w:val="28"/>
        </w:rPr>
        <w:t xml:space="preserve">Сведения об опыте поставки </w:t>
      </w:r>
      <w:r w:rsidRPr="00B3001B">
        <w:rPr>
          <w:b/>
          <w:color w:val="000000"/>
          <w:sz w:val="28"/>
          <w:szCs w:val="28"/>
        </w:rPr>
        <w:t xml:space="preserve">товара по предмету </w:t>
      </w:r>
    </w:p>
    <w:p w14:paraId="1BA0DDD1" w14:textId="77777777" w:rsidR="00747033" w:rsidRPr="00B3001B" w:rsidRDefault="00747033" w:rsidP="00747033">
      <w:pPr>
        <w:jc w:val="center"/>
        <w:outlineLvl w:val="1"/>
        <w:rPr>
          <w:b/>
          <w:bCs/>
          <w:sz w:val="28"/>
          <w:szCs w:val="28"/>
        </w:rPr>
      </w:pPr>
      <w:r w:rsidRPr="00B3001B">
        <w:rPr>
          <w:b/>
          <w:color w:val="000000"/>
          <w:sz w:val="28"/>
          <w:szCs w:val="28"/>
        </w:rPr>
        <w:t xml:space="preserve">Открытого конкурса № ___________поставленных ричстакеров </w:t>
      </w:r>
      <w:r w:rsidRPr="00B3001B">
        <w:rPr>
          <w:b/>
          <w:bCs/>
          <w:sz w:val="28"/>
          <w:szCs w:val="28"/>
        </w:rPr>
        <w:t>____________________________________________</w:t>
      </w:r>
    </w:p>
    <w:p w14:paraId="056A6AE1" w14:textId="77777777" w:rsidR="00747033" w:rsidRPr="00B3001B" w:rsidRDefault="00747033" w:rsidP="00747033">
      <w:pPr>
        <w:jc w:val="center"/>
        <w:rPr>
          <w:i/>
        </w:rPr>
      </w:pPr>
      <w:r w:rsidRPr="00B3001B">
        <w:rPr>
          <w:i/>
        </w:rPr>
        <w:t>(наименование претендента)</w:t>
      </w:r>
    </w:p>
    <w:p w14:paraId="5E92E5F2" w14:textId="77777777" w:rsidR="00747033" w:rsidRPr="00B3001B" w:rsidRDefault="00747033" w:rsidP="00747033">
      <w:pPr>
        <w:rPr>
          <w:i/>
        </w:rPr>
      </w:pPr>
    </w:p>
    <w:tbl>
      <w:tblPr>
        <w:tblpPr w:leftFromText="180" w:rightFromText="180" w:vertAnchor="text" w:horzAnchor="margin" w:tblpXSpec="center" w:tblpY="130"/>
        <w:tblW w:w="93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4"/>
        <w:gridCol w:w="1559"/>
        <w:gridCol w:w="3600"/>
        <w:gridCol w:w="1734"/>
        <w:gridCol w:w="1907"/>
      </w:tblGrid>
      <w:tr w:rsidR="00747033" w:rsidRPr="00B3001B" w14:paraId="379F13A3" w14:textId="77777777" w:rsidTr="00B72E1B">
        <w:trPr>
          <w:trHeight w:val="1408"/>
        </w:trPr>
        <w:tc>
          <w:tcPr>
            <w:tcW w:w="534" w:type="dxa"/>
            <w:tcBorders>
              <w:top w:val="single" w:sz="4" w:space="0" w:color="auto"/>
              <w:left w:val="single" w:sz="4" w:space="0" w:color="auto"/>
              <w:bottom w:val="single" w:sz="4" w:space="0" w:color="auto"/>
              <w:right w:val="single" w:sz="4" w:space="0" w:color="auto"/>
            </w:tcBorders>
            <w:vAlign w:val="center"/>
            <w:hideMark/>
          </w:tcPr>
          <w:p w14:paraId="448C5532" w14:textId="77777777" w:rsidR="00747033" w:rsidRPr="00B3001B" w:rsidRDefault="00747033" w:rsidP="00B72E1B">
            <w:pPr>
              <w:jc w:val="center"/>
            </w:pPr>
            <w:r w:rsidRPr="00B3001B">
              <w:t>№</w:t>
            </w:r>
          </w:p>
        </w:tc>
        <w:tc>
          <w:tcPr>
            <w:tcW w:w="1559" w:type="dxa"/>
            <w:tcBorders>
              <w:top w:val="single" w:sz="4" w:space="0" w:color="auto"/>
              <w:left w:val="single" w:sz="4" w:space="0" w:color="auto"/>
              <w:bottom w:val="single" w:sz="4" w:space="0" w:color="auto"/>
              <w:right w:val="single" w:sz="4" w:space="0" w:color="auto"/>
            </w:tcBorders>
            <w:vAlign w:val="center"/>
            <w:hideMark/>
          </w:tcPr>
          <w:p w14:paraId="56AD48A9" w14:textId="77777777" w:rsidR="00747033" w:rsidRPr="00B3001B" w:rsidRDefault="00747033" w:rsidP="00B72E1B">
            <w:pPr>
              <w:jc w:val="center"/>
            </w:pPr>
            <w:r w:rsidRPr="00B3001B">
              <w:t>Дата и номер договора</w:t>
            </w:r>
          </w:p>
        </w:tc>
        <w:tc>
          <w:tcPr>
            <w:tcW w:w="3600" w:type="dxa"/>
            <w:tcBorders>
              <w:top w:val="single" w:sz="4" w:space="0" w:color="auto"/>
              <w:left w:val="single" w:sz="4" w:space="0" w:color="auto"/>
              <w:bottom w:val="single" w:sz="4" w:space="0" w:color="auto"/>
              <w:right w:val="single" w:sz="4" w:space="0" w:color="auto"/>
            </w:tcBorders>
            <w:vAlign w:val="center"/>
            <w:hideMark/>
          </w:tcPr>
          <w:p w14:paraId="50C97201" w14:textId="77777777" w:rsidR="00747033" w:rsidRPr="00B3001B" w:rsidRDefault="00747033" w:rsidP="00B72E1B">
            <w:pPr>
              <w:jc w:val="center"/>
            </w:pPr>
            <w:r w:rsidRPr="00B3001B">
              <w:t>Предмет договора</w:t>
            </w:r>
          </w:p>
        </w:tc>
        <w:tc>
          <w:tcPr>
            <w:tcW w:w="1734" w:type="dxa"/>
            <w:tcBorders>
              <w:top w:val="single" w:sz="4" w:space="0" w:color="auto"/>
              <w:left w:val="single" w:sz="4" w:space="0" w:color="auto"/>
              <w:bottom w:val="single" w:sz="4" w:space="0" w:color="auto"/>
              <w:right w:val="single" w:sz="4" w:space="0" w:color="auto"/>
            </w:tcBorders>
            <w:vAlign w:val="center"/>
            <w:hideMark/>
          </w:tcPr>
          <w:p w14:paraId="5B277ECE" w14:textId="77777777" w:rsidR="00747033" w:rsidRPr="00B3001B" w:rsidRDefault="00747033" w:rsidP="00B72E1B">
            <w:pPr>
              <w:jc w:val="center"/>
            </w:pPr>
            <w:r w:rsidRPr="00B3001B">
              <w:t>Наименование контрагента</w:t>
            </w:r>
          </w:p>
        </w:tc>
        <w:tc>
          <w:tcPr>
            <w:tcW w:w="1907" w:type="dxa"/>
            <w:tcBorders>
              <w:top w:val="single" w:sz="4" w:space="0" w:color="auto"/>
              <w:left w:val="single" w:sz="4" w:space="0" w:color="auto"/>
              <w:bottom w:val="single" w:sz="4" w:space="0" w:color="auto"/>
              <w:right w:val="single" w:sz="4" w:space="0" w:color="auto"/>
            </w:tcBorders>
            <w:vAlign w:val="center"/>
            <w:hideMark/>
          </w:tcPr>
          <w:p w14:paraId="15389B00" w14:textId="77777777" w:rsidR="00747033" w:rsidRPr="00B3001B" w:rsidRDefault="00747033" w:rsidP="00B72E1B">
            <w:pPr>
              <w:jc w:val="center"/>
            </w:pPr>
            <w:r w:rsidRPr="00B3001B">
              <w:t>Стоимость поставленного Товара по договору, без учета НДС, руб.</w:t>
            </w:r>
          </w:p>
        </w:tc>
      </w:tr>
      <w:tr w:rsidR="00747033" w:rsidRPr="00B3001B" w14:paraId="6DE7EA02" w14:textId="77777777" w:rsidTr="00B72E1B">
        <w:trPr>
          <w:trHeight w:val="274"/>
        </w:trPr>
        <w:tc>
          <w:tcPr>
            <w:tcW w:w="534" w:type="dxa"/>
            <w:tcBorders>
              <w:top w:val="single" w:sz="4" w:space="0" w:color="auto"/>
              <w:left w:val="single" w:sz="4" w:space="0" w:color="auto"/>
              <w:bottom w:val="single" w:sz="4" w:space="0" w:color="auto"/>
              <w:right w:val="single" w:sz="4" w:space="0" w:color="auto"/>
            </w:tcBorders>
            <w:hideMark/>
          </w:tcPr>
          <w:p w14:paraId="6CC11660" w14:textId="77777777" w:rsidR="00747033" w:rsidRPr="00B3001B" w:rsidRDefault="00747033" w:rsidP="00B72E1B">
            <w:r w:rsidRPr="00B3001B">
              <w:t>1.</w:t>
            </w:r>
          </w:p>
        </w:tc>
        <w:tc>
          <w:tcPr>
            <w:tcW w:w="1559" w:type="dxa"/>
            <w:tcBorders>
              <w:top w:val="single" w:sz="4" w:space="0" w:color="auto"/>
              <w:left w:val="single" w:sz="4" w:space="0" w:color="auto"/>
              <w:bottom w:val="single" w:sz="4" w:space="0" w:color="auto"/>
              <w:right w:val="single" w:sz="4" w:space="0" w:color="auto"/>
            </w:tcBorders>
            <w:vAlign w:val="center"/>
          </w:tcPr>
          <w:p w14:paraId="468449A0" w14:textId="77777777" w:rsidR="00747033" w:rsidRPr="00B3001B" w:rsidRDefault="00747033" w:rsidP="00B72E1B"/>
        </w:tc>
        <w:tc>
          <w:tcPr>
            <w:tcW w:w="3600" w:type="dxa"/>
            <w:tcBorders>
              <w:top w:val="single" w:sz="4" w:space="0" w:color="auto"/>
              <w:left w:val="single" w:sz="4" w:space="0" w:color="auto"/>
              <w:bottom w:val="single" w:sz="4" w:space="0" w:color="auto"/>
              <w:right w:val="single" w:sz="4" w:space="0" w:color="auto"/>
            </w:tcBorders>
          </w:tcPr>
          <w:p w14:paraId="5C095691" w14:textId="77777777" w:rsidR="00747033" w:rsidRPr="00B3001B" w:rsidRDefault="00747033" w:rsidP="00B72E1B"/>
        </w:tc>
        <w:tc>
          <w:tcPr>
            <w:tcW w:w="1734" w:type="dxa"/>
            <w:tcBorders>
              <w:top w:val="single" w:sz="4" w:space="0" w:color="auto"/>
              <w:left w:val="single" w:sz="4" w:space="0" w:color="auto"/>
              <w:bottom w:val="single" w:sz="4" w:space="0" w:color="auto"/>
              <w:right w:val="single" w:sz="4" w:space="0" w:color="auto"/>
            </w:tcBorders>
          </w:tcPr>
          <w:p w14:paraId="6D4AD18A" w14:textId="77777777" w:rsidR="00747033" w:rsidRPr="00B3001B" w:rsidRDefault="00747033" w:rsidP="00B72E1B"/>
        </w:tc>
        <w:tc>
          <w:tcPr>
            <w:tcW w:w="1907" w:type="dxa"/>
            <w:tcBorders>
              <w:top w:val="single" w:sz="4" w:space="0" w:color="auto"/>
              <w:left w:val="single" w:sz="4" w:space="0" w:color="auto"/>
              <w:bottom w:val="single" w:sz="4" w:space="0" w:color="auto"/>
              <w:right w:val="single" w:sz="4" w:space="0" w:color="auto"/>
            </w:tcBorders>
          </w:tcPr>
          <w:p w14:paraId="6A55854E" w14:textId="77777777" w:rsidR="00747033" w:rsidRPr="00B3001B" w:rsidRDefault="00747033" w:rsidP="00B72E1B"/>
        </w:tc>
      </w:tr>
      <w:tr w:rsidR="00747033" w:rsidRPr="00B3001B" w14:paraId="278F3843" w14:textId="77777777" w:rsidTr="00B72E1B">
        <w:trPr>
          <w:trHeight w:val="262"/>
        </w:trPr>
        <w:tc>
          <w:tcPr>
            <w:tcW w:w="534" w:type="dxa"/>
            <w:tcBorders>
              <w:top w:val="single" w:sz="4" w:space="0" w:color="auto"/>
              <w:left w:val="single" w:sz="4" w:space="0" w:color="auto"/>
              <w:bottom w:val="single" w:sz="4" w:space="0" w:color="auto"/>
              <w:right w:val="single" w:sz="4" w:space="0" w:color="auto"/>
            </w:tcBorders>
            <w:hideMark/>
          </w:tcPr>
          <w:p w14:paraId="75094569" w14:textId="77777777" w:rsidR="00747033" w:rsidRPr="00B3001B" w:rsidRDefault="00747033" w:rsidP="00B72E1B">
            <w:r w:rsidRPr="00B3001B">
              <w:t>2.</w:t>
            </w:r>
          </w:p>
        </w:tc>
        <w:tc>
          <w:tcPr>
            <w:tcW w:w="1559" w:type="dxa"/>
            <w:tcBorders>
              <w:top w:val="single" w:sz="4" w:space="0" w:color="auto"/>
              <w:left w:val="single" w:sz="4" w:space="0" w:color="auto"/>
              <w:bottom w:val="single" w:sz="4" w:space="0" w:color="auto"/>
              <w:right w:val="single" w:sz="4" w:space="0" w:color="auto"/>
            </w:tcBorders>
            <w:vAlign w:val="center"/>
          </w:tcPr>
          <w:p w14:paraId="7FB8C28E" w14:textId="77777777" w:rsidR="00747033" w:rsidRPr="00B3001B" w:rsidRDefault="00747033" w:rsidP="00B72E1B"/>
        </w:tc>
        <w:tc>
          <w:tcPr>
            <w:tcW w:w="3600" w:type="dxa"/>
            <w:tcBorders>
              <w:top w:val="single" w:sz="4" w:space="0" w:color="auto"/>
              <w:left w:val="single" w:sz="4" w:space="0" w:color="auto"/>
              <w:bottom w:val="single" w:sz="4" w:space="0" w:color="auto"/>
              <w:right w:val="single" w:sz="4" w:space="0" w:color="auto"/>
            </w:tcBorders>
          </w:tcPr>
          <w:p w14:paraId="6E0CB3B3" w14:textId="77777777" w:rsidR="00747033" w:rsidRPr="00B3001B" w:rsidRDefault="00747033" w:rsidP="00B72E1B"/>
        </w:tc>
        <w:tc>
          <w:tcPr>
            <w:tcW w:w="1734" w:type="dxa"/>
            <w:tcBorders>
              <w:top w:val="single" w:sz="4" w:space="0" w:color="auto"/>
              <w:left w:val="single" w:sz="4" w:space="0" w:color="auto"/>
              <w:bottom w:val="single" w:sz="4" w:space="0" w:color="auto"/>
              <w:right w:val="single" w:sz="4" w:space="0" w:color="auto"/>
            </w:tcBorders>
          </w:tcPr>
          <w:p w14:paraId="7856CC71" w14:textId="77777777" w:rsidR="00747033" w:rsidRPr="00B3001B" w:rsidRDefault="00747033" w:rsidP="00B72E1B"/>
        </w:tc>
        <w:tc>
          <w:tcPr>
            <w:tcW w:w="1907" w:type="dxa"/>
            <w:tcBorders>
              <w:top w:val="single" w:sz="4" w:space="0" w:color="auto"/>
              <w:left w:val="single" w:sz="4" w:space="0" w:color="auto"/>
              <w:bottom w:val="single" w:sz="4" w:space="0" w:color="auto"/>
              <w:right w:val="single" w:sz="4" w:space="0" w:color="auto"/>
            </w:tcBorders>
          </w:tcPr>
          <w:p w14:paraId="34EDF2FA" w14:textId="77777777" w:rsidR="00747033" w:rsidRPr="00B3001B" w:rsidRDefault="00747033" w:rsidP="00B72E1B"/>
        </w:tc>
      </w:tr>
      <w:tr w:rsidR="00747033" w:rsidRPr="00B3001B" w14:paraId="2BAE0DCF" w14:textId="77777777" w:rsidTr="00B72E1B">
        <w:trPr>
          <w:trHeight w:val="262"/>
        </w:trPr>
        <w:tc>
          <w:tcPr>
            <w:tcW w:w="534" w:type="dxa"/>
            <w:tcBorders>
              <w:top w:val="single" w:sz="4" w:space="0" w:color="auto"/>
              <w:left w:val="single" w:sz="4" w:space="0" w:color="auto"/>
              <w:bottom w:val="single" w:sz="4" w:space="0" w:color="auto"/>
              <w:right w:val="single" w:sz="4" w:space="0" w:color="auto"/>
            </w:tcBorders>
            <w:hideMark/>
          </w:tcPr>
          <w:p w14:paraId="3C6E3B35" w14:textId="77777777" w:rsidR="00747033" w:rsidRPr="00B3001B" w:rsidRDefault="00747033" w:rsidP="00B72E1B">
            <w:r w:rsidRPr="00B3001B">
              <w:t>…</w:t>
            </w:r>
          </w:p>
        </w:tc>
        <w:tc>
          <w:tcPr>
            <w:tcW w:w="1559" w:type="dxa"/>
            <w:tcBorders>
              <w:top w:val="single" w:sz="4" w:space="0" w:color="auto"/>
              <w:left w:val="single" w:sz="4" w:space="0" w:color="auto"/>
              <w:bottom w:val="single" w:sz="4" w:space="0" w:color="auto"/>
              <w:right w:val="single" w:sz="4" w:space="0" w:color="auto"/>
            </w:tcBorders>
            <w:vAlign w:val="center"/>
            <w:hideMark/>
          </w:tcPr>
          <w:p w14:paraId="6BE22410" w14:textId="77777777" w:rsidR="00747033" w:rsidRPr="00B3001B" w:rsidRDefault="00747033" w:rsidP="00B72E1B">
            <w:r w:rsidRPr="00B3001B">
              <w:t>…</w:t>
            </w:r>
          </w:p>
        </w:tc>
        <w:tc>
          <w:tcPr>
            <w:tcW w:w="3600" w:type="dxa"/>
            <w:tcBorders>
              <w:top w:val="single" w:sz="4" w:space="0" w:color="auto"/>
              <w:left w:val="single" w:sz="4" w:space="0" w:color="auto"/>
              <w:bottom w:val="single" w:sz="4" w:space="0" w:color="auto"/>
              <w:right w:val="single" w:sz="4" w:space="0" w:color="auto"/>
            </w:tcBorders>
            <w:hideMark/>
          </w:tcPr>
          <w:p w14:paraId="5D8E6269" w14:textId="77777777" w:rsidR="00747033" w:rsidRPr="00B3001B" w:rsidRDefault="00747033" w:rsidP="00B72E1B">
            <w:r w:rsidRPr="00B3001B">
              <w:t>…</w:t>
            </w:r>
          </w:p>
        </w:tc>
        <w:tc>
          <w:tcPr>
            <w:tcW w:w="1734" w:type="dxa"/>
            <w:tcBorders>
              <w:top w:val="single" w:sz="4" w:space="0" w:color="auto"/>
              <w:left w:val="single" w:sz="4" w:space="0" w:color="auto"/>
              <w:bottom w:val="single" w:sz="4" w:space="0" w:color="auto"/>
              <w:right w:val="single" w:sz="4" w:space="0" w:color="auto"/>
            </w:tcBorders>
            <w:hideMark/>
          </w:tcPr>
          <w:p w14:paraId="3A6245DD" w14:textId="77777777" w:rsidR="00747033" w:rsidRPr="00B3001B" w:rsidRDefault="00747033" w:rsidP="00B72E1B">
            <w:r w:rsidRPr="00B3001B">
              <w:t>…</w:t>
            </w:r>
          </w:p>
        </w:tc>
        <w:tc>
          <w:tcPr>
            <w:tcW w:w="1907" w:type="dxa"/>
            <w:tcBorders>
              <w:top w:val="single" w:sz="4" w:space="0" w:color="auto"/>
              <w:left w:val="single" w:sz="4" w:space="0" w:color="auto"/>
              <w:bottom w:val="single" w:sz="4" w:space="0" w:color="auto"/>
              <w:right w:val="single" w:sz="4" w:space="0" w:color="auto"/>
            </w:tcBorders>
            <w:hideMark/>
          </w:tcPr>
          <w:p w14:paraId="671F0274" w14:textId="77777777" w:rsidR="00747033" w:rsidRPr="00B3001B" w:rsidRDefault="00747033" w:rsidP="00B72E1B">
            <w:r w:rsidRPr="00B3001B">
              <w:t>…</w:t>
            </w:r>
          </w:p>
        </w:tc>
      </w:tr>
      <w:tr w:rsidR="00747033" w:rsidRPr="00B3001B" w14:paraId="47FDA51B" w14:textId="77777777" w:rsidTr="00B72E1B">
        <w:trPr>
          <w:trHeight w:val="207"/>
        </w:trPr>
        <w:tc>
          <w:tcPr>
            <w:tcW w:w="534" w:type="dxa"/>
            <w:tcBorders>
              <w:top w:val="single" w:sz="4" w:space="0" w:color="auto"/>
              <w:left w:val="single" w:sz="4" w:space="0" w:color="auto"/>
              <w:bottom w:val="single" w:sz="4" w:space="0" w:color="auto"/>
              <w:right w:val="single" w:sz="4" w:space="0" w:color="auto"/>
            </w:tcBorders>
          </w:tcPr>
          <w:p w14:paraId="4F5486BB" w14:textId="77777777" w:rsidR="00747033" w:rsidRPr="00B3001B" w:rsidRDefault="00747033" w:rsidP="00B72E1B"/>
        </w:tc>
        <w:tc>
          <w:tcPr>
            <w:tcW w:w="6893" w:type="dxa"/>
            <w:gridSpan w:val="3"/>
            <w:tcBorders>
              <w:top w:val="single" w:sz="4" w:space="0" w:color="auto"/>
              <w:left w:val="single" w:sz="4" w:space="0" w:color="auto"/>
              <w:bottom w:val="single" w:sz="4" w:space="0" w:color="auto"/>
              <w:right w:val="single" w:sz="4" w:space="0" w:color="auto"/>
            </w:tcBorders>
            <w:vAlign w:val="center"/>
            <w:hideMark/>
          </w:tcPr>
          <w:p w14:paraId="78C1872D" w14:textId="77777777" w:rsidR="00747033" w:rsidRPr="00B3001B" w:rsidRDefault="00747033" w:rsidP="00B72E1B">
            <w:r w:rsidRPr="00B3001B">
              <w:t>Итого:</w:t>
            </w:r>
          </w:p>
        </w:tc>
        <w:tc>
          <w:tcPr>
            <w:tcW w:w="1907" w:type="dxa"/>
            <w:tcBorders>
              <w:top w:val="single" w:sz="4" w:space="0" w:color="auto"/>
              <w:left w:val="single" w:sz="4" w:space="0" w:color="auto"/>
              <w:bottom w:val="single" w:sz="4" w:space="0" w:color="auto"/>
              <w:right w:val="single" w:sz="4" w:space="0" w:color="auto"/>
            </w:tcBorders>
            <w:hideMark/>
          </w:tcPr>
          <w:p w14:paraId="336BC1FC" w14:textId="77777777" w:rsidR="00747033" w:rsidRPr="00B3001B" w:rsidRDefault="00747033" w:rsidP="00B72E1B">
            <w:pPr>
              <w:rPr>
                <w:i/>
              </w:rPr>
            </w:pPr>
            <w:r w:rsidRPr="00B3001B">
              <w:rPr>
                <w:i/>
              </w:rPr>
              <w:t>Указывается сумма по всем договорам.</w:t>
            </w:r>
          </w:p>
        </w:tc>
      </w:tr>
    </w:tbl>
    <w:p w14:paraId="68B3DE5D" w14:textId="77777777" w:rsidR="00747033" w:rsidRPr="00B3001B" w:rsidRDefault="00747033" w:rsidP="00747033"/>
    <w:p w14:paraId="576682A8" w14:textId="77777777" w:rsidR="00747033" w:rsidRPr="00B3001B" w:rsidRDefault="00747033" w:rsidP="00747033"/>
    <w:p w14:paraId="12AF3DF3" w14:textId="77777777" w:rsidR="00747033" w:rsidRPr="00B3001B" w:rsidRDefault="00747033" w:rsidP="00747033">
      <w:r w:rsidRPr="00B3001B">
        <w:t xml:space="preserve">Приложения: </w:t>
      </w:r>
    </w:p>
    <w:p w14:paraId="67E861BA" w14:textId="77777777" w:rsidR="00747033" w:rsidRPr="00B3001B" w:rsidRDefault="00747033" w:rsidP="00747033">
      <w:r w:rsidRPr="00B3001B">
        <w:t>1.1. копия договора, указанного в строке 1, на ____ листах;</w:t>
      </w:r>
    </w:p>
    <w:p w14:paraId="58F9FD3A" w14:textId="77777777" w:rsidR="00747033" w:rsidRPr="00B3001B" w:rsidRDefault="00747033" w:rsidP="00747033">
      <w:r w:rsidRPr="00B3001B">
        <w:t>1.2. копии документов, подтверждающих факт поставки Товара на сумму, указанную в строке 1, на __ листах;</w:t>
      </w:r>
    </w:p>
    <w:p w14:paraId="0974800D" w14:textId="77777777" w:rsidR="00747033" w:rsidRPr="00B3001B" w:rsidRDefault="00747033" w:rsidP="00747033">
      <w:r w:rsidRPr="00B3001B">
        <w:t>2.1.  копия договора, указанного в строке 2, на ____ листах;</w:t>
      </w:r>
    </w:p>
    <w:p w14:paraId="55612E5D" w14:textId="77777777" w:rsidR="00747033" w:rsidRPr="00B3001B" w:rsidRDefault="00747033" w:rsidP="00747033">
      <w:r w:rsidRPr="00B3001B">
        <w:t xml:space="preserve">2.2.  копии документов, подтверждающих факт </w:t>
      </w:r>
      <w:proofErr w:type="spellStart"/>
      <w:r w:rsidRPr="00B3001B">
        <w:t>факт</w:t>
      </w:r>
      <w:proofErr w:type="spellEnd"/>
      <w:r w:rsidRPr="00B3001B">
        <w:t xml:space="preserve"> поставки Товара на сумму, указанную в строке 2, на __ листах;</w:t>
      </w:r>
    </w:p>
    <w:p w14:paraId="0C3C961B" w14:textId="77777777" w:rsidR="00747033" w:rsidRPr="00B3001B" w:rsidRDefault="00747033" w:rsidP="00747033">
      <w:r w:rsidRPr="00B3001B">
        <w:t>…</w:t>
      </w:r>
    </w:p>
    <w:p w14:paraId="0B574801" w14:textId="77777777" w:rsidR="00747033" w:rsidRPr="00B3001B" w:rsidRDefault="00747033" w:rsidP="00747033">
      <w:pPr>
        <w:rPr>
          <w:b/>
          <w:szCs w:val="28"/>
        </w:rPr>
      </w:pPr>
    </w:p>
    <w:p w14:paraId="2E71F8B3" w14:textId="77777777" w:rsidR="00747033" w:rsidRPr="00B3001B" w:rsidRDefault="00747033" w:rsidP="00747033"/>
    <w:p w14:paraId="655EB68E" w14:textId="77777777" w:rsidR="00747033" w:rsidRPr="00B3001B" w:rsidRDefault="00747033" w:rsidP="00747033"/>
    <w:p w14:paraId="7D8E4305" w14:textId="77777777" w:rsidR="00747033" w:rsidRPr="00B3001B" w:rsidRDefault="00747033" w:rsidP="00747033">
      <w:pPr>
        <w:rPr>
          <w:bCs/>
          <w:sz w:val="28"/>
          <w:szCs w:val="28"/>
        </w:rPr>
      </w:pPr>
      <w:r w:rsidRPr="00B3001B">
        <w:rPr>
          <w:b/>
          <w:bCs/>
          <w:sz w:val="28"/>
          <w:szCs w:val="28"/>
        </w:rPr>
        <w:t>Представитель, имеющий полномочия подписать Заявку на участие от имени _________________________________________________</w:t>
      </w:r>
    </w:p>
    <w:p w14:paraId="55AE0410" w14:textId="77777777" w:rsidR="00747033" w:rsidRPr="00B3001B" w:rsidRDefault="00747033" w:rsidP="00747033">
      <w:pPr>
        <w:rPr>
          <w:i/>
        </w:rPr>
      </w:pPr>
      <w:r w:rsidRPr="00B3001B">
        <w:rPr>
          <w:i/>
        </w:rPr>
        <w:t>(наименование претендента)</w:t>
      </w:r>
    </w:p>
    <w:p w14:paraId="0FDEAD5C" w14:textId="77777777" w:rsidR="00747033" w:rsidRPr="00B3001B" w:rsidRDefault="00747033" w:rsidP="00747033">
      <w:pPr>
        <w:rPr>
          <w:sz w:val="28"/>
          <w:szCs w:val="28"/>
          <w:lang w:eastAsia="ru-RU"/>
        </w:rPr>
      </w:pPr>
    </w:p>
    <w:p w14:paraId="6CAD6A33" w14:textId="77777777" w:rsidR="00747033" w:rsidRPr="00B3001B" w:rsidRDefault="00747033" w:rsidP="00747033">
      <w:pPr>
        <w:rPr>
          <w:sz w:val="28"/>
          <w:szCs w:val="28"/>
          <w:lang w:eastAsia="ru-RU"/>
        </w:rPr>
      </w:pPr>
    </w:p>
    <w:p w14:paraId="53D0272E" w14:textId="77777777" w:rsidR="00747033" w:rsidRPr="00B3001B" w:rsidRDefault="00747033" w:rsidP="00747033">
      <w:pPr>
        <w:rPr>
          <w:sz w:val="28"/>
          <w:szCs w:val="28"/>
          <w:lang w:eastAsia="ru-RU"/>
        </w:rPr>
      </w:pPr>
    </w:p>
    <w:p w14:paraId="737BE4E7" w14:textId="77777777" w:rsidR="00747033" w:rsidRPr="00B3001B" w:rsidRDefault="00747033" w:rsidP="00747033">
      <w:pPr>
        <w:rPr>
          <w:i/>
        </w:rPr>
      </w:pPr>
      <w:r w:rsidRPr="00B3001B">
        <w:rPr>
          <w:i/>
        </w:rPr>
        <w:t xml:space="preserve">   М.П.</w:t>
      </w:r>
      <w:r w:rsidRPr="00B3001B">
        <w:rPr>
          <w:i/>
        </w:rPr>
        <w:tab/>
      </w:r>
      <w:r w:rsidRPr="00B3001B">
        <w:rPr>
          <w:i/>
        </w:rPr>
        <w:tab/>
      </w:r>
      <w:r w:rsidRPr="00B3001B">
        <w:rPr>
          <w:i/>
        </w:rPr>
        <w:tab/>
        <w:t>(должность, подпись, ФИО)</w:t>
      </w:r>
    </w:p>
    <w:p w14:paraId="73095FE9" w14:textId="77777777" w:rsidR="00747033" w:rsidRPr="00B3001B" w:rsidRDefault="00747033" w:rsidP="00747033">
      <w:pPr>
        <w:rPr>
          <w:bCs/>
          <w:sz w:val="28"/>
          <w:szCs w:val="28"/>
        </w:rPr>
      </w:pPr>
      <w:r w:rsidRPr="00B3001B">
        <w:rPr>
          <w:sz w:val="28"/>
          <w:szCs w:val="28"/>
          <w:lang w:eastAsia="ru-RU"/>
        </w:rPr>
        <w:t>"____" _________ 2024г.</w:t>
      </w:r>
    </w:p>
    <w:p w14:paraId="49B1605C" w14:textId="77777777" w:rsidR="00747033" w:rsidRPr="00B3001B" w:rsidRDefault="00747033" w:rsidP="00747033">
      <w:pPr>
        <w:rPr>
          <w:sz w:val="28"/>
          <w:szCs w:val="28"/>
          <w:lang w:eastAsia="ru-RU"/>
        </w:rPr>
      </w:pPr>
    </w:p>
    <w:p w14:paraId="34CA86DC" w14:textId="77777777" w:rsidR="00747033" w:rsidRPr="00B3001B" w:rsidRDefault="00747033" w:rsidP="00747033"/>
    <w:p w14:paraId="58A46CCE" w14:textId="77777777" w:rsidR="00747033" w:rsidRPr="00B3001B" w:rsidRDefault="00747033" w:rsidP="00747033"/>
    <w:p w14:paraId="36EEEE3B" w14:textId="77777777" w:rsidR="00747033" w:rsidRPr="00B3001B" w:rsidRDefault="00747033" w:rsidP="00747033">
      <w:pPr>
        <w:pStyle w:val="afc"/>
        <w:ind w:firstLine="0"/>
        <w:jc w:val="left"/>
        <w:rPr>
          <w:rFonts w:eastAsia="Times New Roman"/>
          <w:sz w:val="24"/>
          <w:szCs w:val="28"/>
        </w:rPr>
      </w:pPr>
    </w:p>
    <w:p w14:paraId="07362DA5" w14:textId="77777777" w:rsidR="00747033" w:rsidRPr="00B3001B" w:rsidRDefault="00747033" w:rsidP="00747033">
      <w:pPr>
        <w:pStyle w:val="afc"/>
        <w:ind w:firstLine="0"/>
        <w:jc w:val="left"/>
        <w:rPr>
          <w:rFonts w:eastAsia="Times New Roman"/>
          <w:sz w:val="24"/>
          <w:szCs w:val="28"/>
        </w:rPr>
        <w:sectPr w:rsidR="00747033" w:rsidRPr="00B3001B" w:rsidSect="007C51E1">
          <w:pgSz w:w="11907" w:h="16840" w:code="9"/>
          <w:pgMar w:top="1134" w:right="851" w:bottom="1134" w:left="1418" w:header="794" w:footer="794" w:gutter="0"/>
          <w:cols w:space="720"/>
          <w:titlePg/>
          <w:docGrid w:linePitch="326"/>
        </w:sectPr>
      </w:pPr>
    </w:p>
    <w:p w14:paraId="4481CF1C" w14:textId="77777777" w:rsidR="00747033" w:rsidRPr="00B3001B" w:rsidRDefault="00747033" w:rsidP="00747033">
      <w:pPr>
        <w:pStyle w:val="afc"/>
        <w:ind w:firstLine="0"/>
        <w:jc w:val="right"/>
        <w:rPr>
          <w:rFonts w:cs="Arial"/>
          <w:b/>
          <w:bCs/>
          <w:i/>
          <w:iCs/>
          <w:szCs w:val="28"/>
        </w:rPr>
      </w:pPr>
      <w:r w:rsidRPr="00B3001B">
        <w:rPr>
          <w:sz w:val="28"/>
          <w:szCs w:val="28"/>
        </w:rPr>
        <w:lastRenderedPageBreak/>
        <w:t>Приложение № </w:t>
      </w:r>
      <w:r w:rsidRPr="00B3001B">
        <w:t>5</w:t>
      </w:r>
    </w:p>
    <w:p w14:paraId="42F3398B" w14:textId="77777777" w:rsidR="00747033" w:rsidRPr="00B3001B" w:rsidRDefault="00747033" w:rsidP="00747033">
      <w:pPr>
        <w:jc w:val="right"/>
        <w:rPr>
          <w:sz w:val="28"/>
        </w:rPr>
      </w:pPr>
      <w:r w:rsidRPr="00B3001B">
        <w:rPr>
          <w:sz w:val="28"/>
        </w:rPr>
        <w:t>к документации о закупке</w:t>
      </w:r>
    </w:p>
    <w:p w14:paraId="07F35135" w14:textId="77777777" w:rsidR="00747033" w:rsidRPr="00B3001B" w:rsidRDefault="00747033" w:rsidP="00747033">
      <w:pPr>
        <w:suppressAutoHyphens w:val="0"/>
        <w:rPr>
          <w:iCs/>
          <w:sz w:val="28"/>
          <w:szCs w:val="28"/>
        </w:rPr>
      </w:pPr>
    </w:p>
    <w:p w14:paraId="1C7F0B37" w14:textId="77777777" w:rsidR="00747033" w:rsidRPr="00B3001B" w:rsidRDefault="00747033" w:rsidP="00747033">
      <w:pPr>
        <w:suppressAutoHyphens w:val="0"/>
        <w:rPr>
          <w:iCs/>
          <w:sz w:val="28"/>
          <w:szCs w:val="28"/>
        </w:rPr>
      </w:pPr>
    </w:p>
    <w:p w14:paraId="50DDEFDB" w14:textId="77777777" w:rsidR="00747033" w:rsidRPr="00B3001B" w:rsidRDefault="00747033" w:rsidP="00747033">
      <w:pPr>
        <w:keepNext/>
        <w:pBdr>
          <w:top w:val="nil"/>
          <w:left w:val="nil"/>
          <w:bottom w:val="nil"/>
          <w:right w:val="nil"/>
          <w:between w:val="nil"/>
        </w:pBdr>
        <w:tabs>
          <w:tab w:val="left" w:pos="22680"/>
        </w:tabs>
        <w:ind w:firstLine="709"/>
        <w:jc w:val="center"/>
        <w:outlineLvl w:val="1"/>
        <w:rPr>
          <w:b/>
          <w:color w:val="000000"/>
        </w:rPr>
      </w:pPr>
      <w:r w:rsidRPr="00B3001B">
        <w:rPr>
          <w:b/>
          <w:color w:val="000000"/>
        </w:rPr>
        <w:t>ДОГОВОР   № ___________________</w:t>
      </w:r>
    </w:p>
    <w:p w14:paraId="6D478B35" w14:textId="77777777" w:rsidR="00747033" w:rsidRPr="00B3001B" w:rsidRDefault="00747033" w:rsidP="00747033">
      <w:pPr>
        <w:pBdr>
          <w:top w:val="nil"/>
          <w:left w:val="nil"/>
          <w:bottom w:val="nil"/>
          <w:right w:val="nil"/>
          <w:between w:val="nil"/>
        </w:pBdr>
        <w:ind w:firstLine="709"/>
        <w:rPr>
          <w:color w:val="000000"/>
        </w:rPr>
      </w:pPr>
    </w:p>
    <w:p w14:paraId="6CB46A9C" w14:textId="77777777" w:rsidR="00747033" w:rsidRPr="00B3001B" w:rsidRDefault="00747033" w:rsidP="00747033">
      <w:pPr>
        <w:pBdr>
          <w:top w:val="nil"/>
          <w:left w:val="nil"/>
          <w:bottom w:val="nil"/>
          <w:right w:val="nil"/>
          <w:between w:val="nil"/>
        </w:pBdr>
        <w:jc w:val="both"/>
        <w:rPr>
          <w:color w:val="000000"/>
        </w:rPr>
      </w:pPr>
      <w:r w:rsidRPr="00B3001B">
        <w:rPr>
          <w:color w:val="000000"/>
        </w:rPr>
        <w:t>г.                                                                                                   «___» _________202</w:t>
      </w:r>
      <w:r w:rsidRPr="00B3001B">
        <w:t>4</w:t>
      </w:r>
      <w:r w:rsidRPr="00B3001B">
        <w:rPr>
          <w:color w:val="000000"/>
        </w:rPr>
        <w:t>г.</w:t>
      </w:r>
    </w:p>
    <w:p w14:paraId="606AD456" w14:textId="77777777" w:rsidR="00747033" w:rsidRPr="00B3001B" w:rsidRDefault="00747033" w:rsidP="00747033">
      <w:pPr>
        <w:pBdr>
          <w:top w:val="nil"/>
          <w:left w:val="nil"/>
          <w:bottom w:val="nil"/>
          <w:right w:val="nil"/>
          <w:between w:val="nil"/>
        </w:pBdr>
        <w:jc w:val="both"/>
        <w:rPr>
          <w:color w:val="000000"/>
        </w:rPr>
      </w:pPr>
    </w:p>
    <w:p w14:paraId="7D60D635" w14:textId="77777777" w:rsidR="00747033" w:rsidRPr="00B3001B" w:rsidRDefault="00747033" w:rsidP="00747033">
      <w:pPr>
        <w:pBdr>
          <w:top w:val="nil"/>
          <w:left w:val="nil"/>
          <w:bottom w:val="nil"/>
          <w:right w:val="nil"/>
          <w:between w:val="nil"/>
        </w:pBdr>
        <w:ind w:firstLine="709"/>
        <w:jc w:val="both"/>
        <w:rPr>
          <w:color w:val="000000"/>
        </w:rPr>
      </w:pPr>
      <w:r w:rsidRPr="00B3001B">
        <w:rPr>
          <w:b/>
          <w:color w:val="000000"/>
        </w:rPr>
        <w:t>Публичное акционерное общество «ТрансКонтейнер» (ПАО «ТрансКонтейнер»),</w:t>
      </w:r>
      <w:r w:rsidRPr="00B3001B">
        <w:rPr>
          <w:color w:val="000000"/>
        </w:rPr>
        <w:t xml:space="preserve"> именуемое в дальнейшем «Заказчик», в лице _________________________________, действующего на основании ___________________________, с одной стороны, и __________________________________________________________________</w:t>
      </w:r>
      <w:r w:rsidRPr="00B3001B">
        <w:rPr>
          <w:i/>
          <w:color w:val="000000"/>
          <w:vertAlign w:val="superscript"/>
        </w:rPr>
        <w:t xml:space="preserve"> (указывается полностью организационно-правовая форма юридического лица и наименование юридического лица, соответствующие его уставу)</w:t>
      </w:r>
      <w:r w:rsidRPr="00B3001B">
        <w:rPr>
          <w:color w:val="000000"/>
        </w:rPr>
        <w:t xml:space="preserve">, именуемое в дальнейшем «Исполнитель», в лице __________________________________________________________________, </w:t>
      </w:r>
    </w:p>
    <w:p w14:paraId="0706AFD6" w14:textId="77777777" w:rsidR="00747033" w:rsidRPr="00B3001B" w:rsidRDefault="00747033" w:rsidP="00747033">
      <w:pPr>
        <w:pBdr>
          <w:top w:val="nil"/>
          <w:left w:val="nil"/>
          <w:bottom w:val="nil"/>
          <w:right w:val="nil"/>
          <w:between w:val="nil"/>
        </w:pBdr>
        <w:ind w:firstLine="709"/>
        <w:jc w:val="center"/>
        <w:rPr>
          <w:color w:val="000000"/>
        </w:rPr>
      </w:pPr>
      <w:r w:rsidRPr="00B3001B">
        <w:rPr>
          <w:i/>
          <w:color w:val="000000"/>
          <w:vertAlign w:val="superscript"/>
        </w:rPr>
        <w:t>(должность, Ф.И.О. - полностью)</w:t>
      </w:r>
    </w:p>
    <w:p w14:paraId="26944C88" w14:textId="77777777" w:rsidR="00747033" w:rsidRPr="00B3001B" w:rsidRDefault="00747033" w:rsidP="00747033">
      <w:pPr>
        <w:pBdr>
          <w:top w:val="nil"/>
          <w:left w:val="nil"/>
          <w:bottom w:val="nil"/>
          <w:right w:val="nil"/>
          <w:between w:val="nil"/>
        </w:pBdr>
        <w:jc w:val="both"/>
        <w:rPr>
          <w:color w:val="000000"/>
        </w:rPr>
      </w:pPr>
      <w:r w:rsidRPr="00B3001B">
        <w:rPr>
          <w:color w:val="000000"/>
        </w:rPr>
        <w:t>действующего на основании________________________________________</w:t>
      </w:r>
      <w:r w:rsidRPr="00B3001B">
        <w:rPr>
          <w:i/>
          <w:color w:val="000000"/>
          <w:vertAlign w:val="superscript"/>
        </w:rPr>
        <w:t xml:space="preserve"> (указывается документ, уполномочивающий лицо на заключение настоящего Договора, например: устава/ доверенности от «__»_______№ __и </w:t>
      </w:r>
      <w:proofErr w:type="spellStart"/>
      <w:r w:rsidRPr="00B3001B">
        <w:rPr>
          <w:i/>
          <w:color w:val="000000"/>
          <w:vertAlign w:val="superscript"/>
        </w:rPr>
        <w:t>т.д</w:t>
      </w:r>
      <w:proofErr w:type="spellEnd"/>
      <w:r w:rsidRPr="00B3001B">
        <w:rPr>
          <w:i/>
          <w:color w:val="000000"/>
          <w:vertAlign w:val="superscript"/>
        </w:rPr>
        <w:t>)</w:t>
      </w:r>
      <w:r w:rsidRPr="00B3001B">
        <w:rPr>
          <w:color w:val="000000"/>
        </w:rPr>
        <w:t>с другой стороны, именуемые в дальнейшем «Стороны», заключили настоящий договор на выполнение работ (далее - »Договор») о нижеследующем:</w:t>
      </w:r>
    </w:p>
    <w:p w14:paraId="2248C231" w14:textId="77777777" w:rsidR="00747033" w:rsidRPr="00B3001B" w:rsidRDefault="00747033" w:rsidP="00747033">
      <w:pPr>
        <w:pBdr>
          <w:top w:val="nil"/>
          <w:left w:val="nil"/>
          <w:bottom w:val="nil"/>
          <w:right w:val="nil"/>
          <w:between w:val="nil"/>
        </w:pBdr>
        <w:ind w:firstLine="709"/>
        <w:jc w:val="both"/>
        <w:rPr>
          <w:color w:val="000000"/>
        </w:rPr>
      </w:pPr>
    </w:p>
    <w:p w14:paraId="5C4EA1E6" w14:textId="77777777" w:rsidR="00747033" w:rsidRPr="00B3001B" w:rsidRDefault="00747033" w:rsidP="00747033">
      <w:pPr>
        <w:pBdr>
          <w:top w:val="nil"/>
          <w:left w:val="nil"/>
          <w:bottom w:val="nil"/>
          <w:right w:val="nil"/>
          <w:between w:val="nil"/>
        </w:pBdr>
        <w:ind w:firstLine="709"/>
        <w:jc w:val="both"/>
        <w:rPr>
          <w:color w:val="000000"/>
        </w:rPr>
      </w:pPr>
    </w:p>
    <w:p w14:paraId="4FA5D510" w14:textId="77777777" w:rsidR="00747033" w:rsidRPr="00B3001B" w:rsidRDefault="00747033" w:rsidP="00747033">
      <w:pPr>
        <w:pBdr>
          <w:top w:val="nil"/>
          <w:left w:val="nil"/>
          <w:bottom w:val="nil"/>
          <w:right w:val="nil"/>
          <w:between w:val="nil"/>
        </w:pBdr>
        <w:tabs>
          <w:tab w:val="left" w:pos="22680"/>
        </w:tabs>
        <w:ind w:firstLine="709"/>
        <w:rPr>
          <w:color w:val="000000"/>
        </w:rPr>
      </w:pPr>
    </w:p>
    <w:p w14:paraId="27EB9EDB" w14:textId="77777777" w:rsidR="00747033" w:rsidRPr="00B3001B" w:rsidRDefault="00747033" w:rsidP="00747033">
      <w:pPr>
        <w:pBdr>
          <w:top w:val="nil"/>
          <w:left w:val="nil"/>
          <w:bottom w:val="nil"/>
          <w:right w:val="nil"/>
          <w:between w:val="nil"/>
        </w:pBdr>
        <w:tabs>
          <w:tab w:val="left" w:pos="22680"/>
        </w:tabs>
        <w:ind w:firstLine="709"/>
        <w:jc w:val="center"/>
        <w:rPr>
          <w:b/>
        </w:rPr>
      </w:pPr>
      <w:r w:rsidRPr="00B3001B">
        <w:rPr>
          <w:b/>
        </w:rPr>
        <w:t>1. ПРЕДМЕТ ДОГОВОРА</w:t>
      </w:r>
    </w:p>
    <w:p w14:paraId="1539FB72" w14:textId="43E8BCBC" w:rsidR="00747033" w:rsidRPr="00B3001B" w:rsidRDefault="00747033" w:rsidP="00747033">
      <w:pPr>
        <w:pBdr>
          <w:top w:val="nil"/>
          <w:left w:val="nil"/>
          <w:bottom w:val="nil"/>
          <w:right w:val="nil"/>
          <w:between w:val="nil"/>
        </w:pBdr>
        <w:tabs>
          <w:tab w:val="left" w:pos="22680"/>
        </w:tabs>
        <w:ind w:firstLine="709"/>
        <w:jc w:val="both"/>
      </w:pPr>
      <w:r w:rsidRPr="00B3001B">
        <w:t xml:space="preserve">1.1. Заказчик поручает и обязуется оплатить, а Исполнитель принимает на себя обязательства по поставке двух новых, не находившихся в эксплуатации, контейнерных перегружателей типа «ричстакер» (далее – «Товар», «Техника») для контейнерного терминала Забайкальск филиала ПАО «ТрансКонтейнер» на Забайкальской железной дороге, </w:t>
      </w:r>
      <w:r w:rsidR="00FE553B">
        <w:t>их</w:t>
      </w:r>
      <w:r w:rsidRPr="00B3001B">
        <w:t xml:space="preserve"> техническое обслуживание и текущий ремонт на время действия гарантии на Товар (далее – «Работы»)».</w:t>
      </w:r>
    </w:p>
    <w:p w14:paraId="6C700D9E"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t xml:space="preserve">1.2. Наименование, количество, место и срок поставки Товара определяются Сторонами в </w:t>
      </w:r>
      <w:r w:rsidRPr="00B3001B">
        <w:rPr>
          <w:color w:val="000000"/>
        </w:rPr>
        <w:t>Спецификации (Приложение № 1), являющейся неотъемлемой частью настоящего Договора.</w:t>
      </w:r>
    </w:p>
    <w:p w14:paraId="21C751FF"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Исполнитель настоящим подтверждает, что на дату заключения настоящего Договора и на момент передачи Товара Заказчику, Товар является собственностью Исполнителя, не заложен, не сдан в аренду, не находится под арестом и не обременен правами третьих лиц.</w:t>
      </w:r>
    </w:p>
    <w:p w14:paraId="76A1772E"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1.3. Все права и обязанности Заказчика по настоящему Договору осуществляет Дальневосточный филиал ПАО «ТрансКонтейнер» (именуемый в дальнейшем – Филиал Заказчика).</w:t>
      </w:r>
    </w:p>
    <w:p w14:paraId="2B660DDB"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 xml:space="preserve">1.4. Период выполнения Работ по настоящему Договору – с даты подписания Акта приема Техники на обслуживание до окончания гарантии на Товар. </w:t>
      </w:r>
    </w:p>
    <w:p w14:paraId="052E6500"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1.5. Работы производятся на территории контейнерного терминала, на котором располагается Техника.</w:t>
      </w:r>
    </w:p>
    <w:p w14:paraId="5FE56DB1"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 xml:space="preserve">1.6. Перед началом выполнения работ по проведению ТО, ТР составляется акт приема Товара на обслуживание в соответствии Приложением № 9, являющемся неотъемлемой частью настоящего Договора. </w:t>
      </w:r>
    </w:p>
    <w:p w14:paraId="7FADFE15" w14:textId="77777777" w:rsidR="00747033" w:rsidRPr="00B3001B" w:rsidRDefault="00747033" w:rsidP="00747033">
      <w:pPr>
        <w:pBdr>
          <w:top w:val="nil"/>
          <w:left w:val="nil"/>
          <w:bottom w:val="nil"/>
          <w:right w:val="nil"/>
          <w:between w:val="nil"/>
        </w:pBdr>
        <w:ind w:firstLine="709"/>
        <w:jc w:val="both"/>
        <w:rPr>
          <w:color w:val="000000"/>
        </w:rPr>
      </w:pPr>
    </w:p>
    <w:p w14:paraId="50F96337"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p>
    <w:p w14:paraId="0A600AED"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t>2.</w:t>
      </w:r>
      <w:sdt>
        <w:sdtPr>
          <w:tag w:val="goog_rdk_37"/>
          <w:id w:val="-521396413"/>
        </w:sdtPr>
        <w:sdtEndPr/>
        <w:sdtContent/>
      </w:sdt>
      <w:r w:rsidRPr="00B3001B">
        <w:rPr>
          <w:b/>
          <w:color w:val="000000"/>
        </w:rPr>
        <w:t xml:space="preserve"> ЦЕНА ДОГОВОРА И ПОРЯДОК РАСЧЕТОВ</w:t>
      </w:r>
    </w:p>
    <w:p w14:paraId="218FE6B0"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lastRenderedPageBreak/>
        <w:t xml:space="preserve">2.1. Цена Товара с учетом всех налогов и сборов, расходов, связанных с поставкой Товара, включая (при поставке импортного Товара) расходы по выполнению всех установленных таможенных процедур для беспрепятственной эксплуатации Товара по его назначению на территории Российской Федерации, утилизационный сбор, транспортные расходы поставщика по доставке Товара до места поставки, затраты, связанные с хранением Товара до момента передачи его Заказчику, стоимость погрузочно-разгрузочных работ и работ по пуско-наладке, проведение инструктажа персонала Заказчика по эксплуатации Товара на местах поставки, а также иных расходов Поставщика, составляет </w:t>
      </w:r>
      <w:r w:rsidRPr="00B3001B">
        <w:rPr>
          <w:b/>
          <w:color w:val="000000"/>
        </w:rPr>
        <w:t>_____ (_________) ________</w:t>
      </w:r>
      <w:r w:rsidRPr="00B3001B">
        <w:rPr>
          <w:color w:val="000000"/>
        </w:rPr>
        <w:t>, в том числе НДС 20% - ________ (___________) ______________.</w:t>
      </w:r>
    </w:p>
    <w:p w14:paraId="2891B772" w14:textId="77777777" w:rsidR="00747033" w:rsidRPr="00B3001B" w:rsidRDefault="00747033" w:rsidP="00747033">
      <w:pPr>
        <w:pStyle w:val="affe"/>
        <w:spacing w:before="0" w:after="0"/>
        <w:ind w:firstLine="567"/>
        <w:jc w:val="both"/>
      </w:pPr>
      <w:r w:rsidRPr="00B3001B">
        <w:rPr>
          <w:color w:val="000000"/>
        </w:rPr>
        <w:t>2.2. Оплата Товара по настоящему Договору производится Заказчиком в рублях Российской Федерации по курсу, установленному Центральным Банком Российской Федерации на день платежа, но не превышающему более чем на 10% курс, установленный Центральным Банком Российской Федерации на дату подписания настоящего Договора на основании счетов Исполнителя в следующем порядке:</w:t>
      </w:r>
    </w:p>
    <w:p w14:paraId="79374B28" w14:textId="77777777" w:rsidR="00747033" w:rsidRPr="00B3001B" w:rsidRDefault="00747033" w:rsidP="00747033">
      <w:pPr>
        <w:pStyle w:val="affe"/>
        <w:spacing w:before="0" w:after="0"/>
        <w:ind w:firstLine="567"/>
        <w:jc w:val="both"/>
      </w:pPr>
      <w:r w:rsidRPr="00B3001B">
        <w:rPr>
          <w:color w:val="000000"/>
        </w:rPr>
        <w:t>2.2.1. Аванс в размере _____________, в том числе  НДС (20%) – __________  (__________________)  ___, Заказчик оплачивает в течение 10 (десяти) календарных дней с даты предоставления банковской гарантии на возврат авансового платежа, предусмотренной п. 2.5 настоящего Договора.</w:t>
      </w:r>
    </w:p>
    <w:p w14:paraId="594B26F4" w14:textId="77777777" w:rsidR="00747033" w:rsidRPr="00B3001B" w:rsidRDefault="00747033" w:rsidP="00747033">
      <w:pPr>
        <w:pStyle w:val="affe"/>
        <w:spacing w:before="0" w:after="0"/>
        <w:ind w:firstLine="567"/>
        <w:jc w:val="both"/>
      </w:pPr>
      <w:r w:rsidRPr="00B3001B">
        <w:rPr>
          <w:color w:val="000000"/>
        </w:rPr>
        <w:t xml:space="preserve">В случае непредоставления банковской гарантии, аванс не выплачивается. </w:t>
      </w:r>
      <w:r w:rsidRPr="00B3001B">
        <w:t xml:space="preserve">При этом цена, сроки и другие условия выполнения обязательств Исполнителя продолжают действовать и остаются неизменными. </w:t>
      </w:r>
    </w:p>
    <w:p w14:paraId="33224E5C" w14:textId="77777777" w:rsidR="00747033" w:rsidRPr="00B3001B" w:rsidRDefault="00747033" w:rsidP="00747033">
      <w:pPr>
        <w:pStyle w:val="affe"/>
        <w:spacing w:before="0" w:after="0"/>
        <w:ind w:firstLine="567"/>
        <w:jc w:val="both"/>
      </w:pPr>
      <w:r w:rsidRPr="00B3001B">
        <w:rPr>
          <w:color w:val="000000"/>
        </w:rPr>
        <w:t>2.2.2.  Окончательный платеж в размере  ______________(_________________) ___, в том числе  НДС (20%) – _____________(_______________________) ___, Заказчик оплачивает в течение 30 (тридцати) календарных дней с даты подписания сторонами акта приема-передачи Товара (</w:t>
      </w:r>
      <w:r w:rsidRPr="00B3001B">
        <w:rPr>
          <w:i/>
          <w:color w:val="000000"/>
        </w:rPr>
        <w:t>или Универсального передаточного документа (далее – УПД), или товарной накладной (форма ТОРГ-12</w:t>
      </w:r>
      <w:r w:rsidRPr="00B3001B">
        <w:rPr>
          <w:color w:val="000000"/>
        </w:rPr>
        <w:t>)) на основании выставленного Исполнителем счета.</w:t>
      </w:r>
    </w:p>
    <w:p w14:paraId="4624F298" w14:textId="77777777" w:rsidR="00747033" w:rsidRPr="00B3001B" w:rsidRDefault="00747033" w:rsidP="00747033">
      <w:pPr>
        <w:pStyle w:val="affe"/>
        <w:spacing w:before="0" w:after="0"/>
        <w:ind w:firstLine="567"/>
        <w:jc w:val="both"/>
      </w:pPr>
      <w:r w:rsidRPr="00B3001B">
        <w:rPr>
          <w:color w:val="000000"/>
        </w:rPr>
        <w:t>2.3. Перечисленные Заказчиком суммы предварительной оплаты не являются предоставлением Исполнителю коммерческого кредита. На сумму предварительной оплаты проценты, предусмотренные статьей 809 ГК РФ, не начисляются.</w:t>
      </w:r>
    </w:p>
    <w:p w14:paraId="127B7C86" w14:textId="77777777" w:rsidR="00747033" w:rsidRPr="00B3001B" w:rsidRDefault="00747033" w:rsidP="00747033">
      <w:pPr>
        <w:pStyle w:val="affe"/>
        <w:spacing w:before="0" w:after="0"/>
        <w:ind w:firstLine="567"/>
        <w:jc w:val="both"/>
      </w:pPr>
      <w:r w:rsidRPr="00B3001B">
        <w:rPr>
          <w:color w:val="000000"/>
        </w:rPr>
        <w:t>2.4. Датой оплаты считается дата зачисления денежных средств на расчетный счет Исполнителя.</w:t>
      </w:r>
    </w:p>
    <w:p w14:paraId="2664E936" w14:textId="77777777" w:rsidR="00747033" w:rsidRPr="00B3001B" w:rsidRDefault="00747033" w:rsidP="00747033">
      <w:pPr>
        <w:pStyle w:val="affe"/>
        <w:spacing w:before="0" w:after="0"/>
        <w:ind w:firstLine="567"/>
        <w:jc w:val="both"/>
      </w:pPr>
      <w:r w:rsidRPr="00B3001B">
        <w:rPr>
          <w:color w:val="000000"/>
        </w:rPr>
        <w:t>2.5. Исполнитель предоставляет гарантию возврата авансового платежа путем оформления независимой банковской гарантии на аванс в соответствии с требованиями, изложенными в Приложении № 12, являющимся неотъемлемой частью настоящего Договора. Гарантия предоставляется не позднее 20 (двадцати) рабочих дней после подписания Сторонами настоящего Договора.</w:t>
      </w:r>
    </w:p>
    <w:p w14:paraId="08538FDE" w14:textId="77777777" w:rsidR="00747033" w:rsidRPr="00B3001B" w:rsidRDefault="00747033" w:rsidP="00747033">
      <w:pPr>
        <w:pStyle w:val="affe"/>
        <w:spacing w:before="0" w:after="0"/>
        <w:ind w:firstLine="567"/>
        <w:jc w:val="both"/>
      </w:pPr>
      <w:r w:rsidRPr="00B3001B">
        <w:rPr>
          <w:color w:val="000000"/>
        </w:rPr>
        <w:t>Исполнитель до оформления банковской гарантии направляет Заказчику на согласование проект банковской гарантии. Заказчик в течение 2 (двух) рабочих дней с момента получения проекта банковской гарантии осуществляет его рассмотрение и согласование или направляет мотивированные замечания Исполнителю.</w:t>
      </w:r>
    </w:p>
    <w:p w14:paraId="08C2E38F"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 xml:space="preserve">2.6. </w:t>
      </w:r>
      <w:sdt>
        <w:sdtPr>
          <w:tag w:val="goog_rdk_38"/>
          <w:id w:val="-1961479994"/>
        </w:sdtPr>
        <w:sdtEndPr/>
        <w:sdtContent/>
      </w:sdt>
      <w:r w:rsidRPr="00B3001B">
        <w:rPr>
          <w:color w:val="000000"/>
        </w:rPr>
        <w:t xml:space="preserve">Общая стоимость выполненных Работ складывается из стоимости </w:t>
      </w:r>
      <w:r w:rsidRPr="00B3001B">
        <w:t xml:space="preserve">технического обслуживания и текущего ремонта. </w:t>
      </w:r>
      <w:r w:rsidRPr="00B3001B">
        <w:rPr>
          <w:color w:val="000000"/>
        </w:rPr>
        <w:t xml:space="preserve"> </w:t>
      </w:r>
    </w:p>
    <w:p w14:paraId="37A0A95C" w14:textId="77777777" w:rsidR="00747033" w:rsidRPr="00B3001B" w:rsidRDefault="00747033" w:rsidP="00747033">
      <w:pPr>
        <w:pBdr>
          <w:top w:val="nil"/>
          <w:left w:val="nil"/>
          <w:bottom w:val="nil"/>
          <w:right w:val="nil"/>
          <w:between w:val="nil"/>
        </w:pBdr>
        <w:ind w:firstLine="709"/>
        <w:jc w:val="both"/>
        <w:rPr>
          <w:color w:val="000000"/>
        </w:rPr>
      </w:pPr>
      <w:r w:rsidRPr="00B3001B">
        <w:t xml:space="preserve">Стоимость технического обслуживания (ТО) не может превышать ___________ </w:t>
      </w:r>
      <w:proofErr w:type="spellStart"/>
      <w:r w:rsidRPr="00B3001B">
        <w:t>рублей___копеек</w:t>
      </w:r>
      <w:proofErr w:type="spellEnd"/>
      <w:r w:rsidRPr="00B3001B">
        <w:t xml:space="preserve">, </w:t>
      </w:r>
      <w:r w:rsidRPr="00B3001B">
        <w:rPr>
          <w:color w:val="000000"/>
        </w:rPr>
        <w:t>с учетом всех налогов (кроме НДС)</w:t>
      </w:r>
      <w:r w:rsidRPr="00B3001B">
        <w:t xml:space="preserve">. </w:t>
      </w:r>
      <w:r w:rsidRPr="00B3001B">
        <w:rPr>
          <w:color w:val="000000"/>
        </w:rPr>
        <w:t xml:space="preserve">Сумма НДС и условия начисления определяются в соответствии с законодательством Российской Федерации. </w:t>
      </w:r>
    </w:p>
    <w:p w14:paraId="298E020B" w14:textId="77777777" w:rsidR="00747033" w:rsidRPr="00B3001B" w:rsidRDefault="00747033" w:rsidP="00747033">
      <w:pPr>
        <w:pBdr>
          <w:top w:val="nil"/>
          <w:left w:val="nil"/>
          <w:bottom w:val="nil"/>
          <w:right w:val="nil"/>
          <w:between w:val="nil"/>
        </w:pBdr>
        <w:ind w:firstLine="709"/>
        <w:jc w:val="both"/>
      </w:pPr>
      <w:r w:rsidRPr="00B3001B">
        <w:rPr>
          <w:color w:val="000000"/>
        </w:rPr>
        <w:t xml:space="preserve">Стоимость проведения для каждого вида ТО </w:t>
      </w:r>
      <w:r w:rsidRPr="00B3001B">
        <w:t>определяется в соответствии с Приложением № 4 к настоящему договору (стоимость включает в себя стоимость материалов и работ).</w:t>
      </w:r>
    </w:p>
    <w:p w14:paraId="47F12EBF"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 xml:space="preserve"> Стоимость </w:t>
      </w:r>
      <w:r w:rsidRPr="00B3001B">
        <w:t xml:space="preserve">Работ по текущему ремонту (ТР) не может превышать 1 225 882,20 руб. </w:t>
      </w:r>
      <w:r w:rsidRPr="00B3001B">
        <w:rPr>
          <w:color w:val="000000"/>
        </w:rPr>
        <w:t>с учетом всех налогов (кроме НДС)</w:t>
      </w:r>
      <w:r w:rsidRPr="00B3001B">
        <w:t xml:space="preserve">. </w:t>
      </w:r>
      <w:r w:rsidRPr="00B3001B">
        <w:rPr>
          <w:color w:val="000000"/>
        </w:rPr>
        <w:t xml:space="preserve">Сумма НДС и условия начисления определяются в соответствии с законодательством Российской Федерации. Стоимость 1 (одного) нормо-часа выполнения работ не может превышать ___________ (__________) с учетом всех </w:t>
      </w:r>
      <w:r w:rsidRPr="00B3001B">
        <w:rPr>
          <w:color w:val="000000"/>
        </w:rPr>
        <w:lastRenderedPageBreak/>
        <w:t>налогов (кроме НДС). Сумма НДС и условия начисления определяются в соответствии с законодательством Российской Федерации.</w:t>
      </w:r>
    </w:p>
    <w:p w14:paraId="0A9B2B8F" w14:textId="77777777" w:rsidR="00747033" w:rsidRPr="00B3001B" w:rsidRDefault="00747033" w:rsidP="00747033">
      <w:pPr>
        <w:pBdr>
          <w:top w:val="nil"/>
          <w:left w:val="nil"/>
          <w:bottom w:val="nil"/>
          <w:right w:val="nil"/>
          <w:between w:val="nil"/>
        </w:pBdr>
        <w:ind w:firstLine="709"/>
        <w:jc w:val="both"/>
        <w:rPr>
          <w:color w:val="000000"/>
        </w:rPr>
      </w:pPr>
      <w:r w:rsidRPr="00B3001B">
        <w:t xml:space="preserve"> </w:t>
      </w:r>
      <w:r w:rsidRPr="00B3001B">
        <w:rPr>
          <w:color w:val="000000"/>
        </w:rPr>
        <w:t xml:space="preserve">Стоимость </w:t>
      </w:r>
      <w:r w:rsidRPr="00B3001B">
        <w:t xml:space="preserve">Работ по текущему ремонту (ТР) </w:t>
      </w:r>
      <w:r w:rsidRPr="00B3001B">
        <w:rPr>
          <w:color w:val="000000"/>
        </w:rPr>
        <w:t>определяется пер</w:t>
      </w:r>
      <w:r w:rsidRPr="00B3001B">
        <w:t>емножением стоимости нормо-часа выполнения Работ на количество затраченных часов, согласно нормативам стандартных работ (Приложение № 5 к настоящему Договору) и стоимости применяемых запасных частей и материалов (в случае, если используются материалы Исполнителя). Заказчик вправе предоставлять собственные запасные части и материалы для проведения работ по текущему ремонту.</w:t>
      </w:r>
      <w:r w:rsidRPr="00B3001B">
        <w:rPr>
          <w:color w:val="000000"/>
        </w:rPr>
        <w:t xml:space="preserve"> </w:t>
      </w:r>
    </w:p>
    <w:p w14:paraId="7DE2BC13" w14:textId="77777777" w:rsidR="00747033" w:rsidRPr="00B3001B" w:rsidRDefault="00747033" w:rsidP="00747033">
      <w:pPr>
        <w:pBdr>
          <w:top w:val="nil"/>
          <w:left w:val="nil"/>
          <w:bottom w:val="nil"/>
          <w:right w:val="nil"/>
          <w:between w:val="nil"/>
        </w:pBdr>
        <w:ind w:firstLine="708"/>
        <w:jc w:val="both"/>
        <w:rPr>
          <w:b/>
        </w:rPr>
      </w:pPr>
      <w:r w:rsidRPr="00B3001B">
        <w:rPr>
          <w:color w:val="000000"/>
        </w:rPr>
        <w:t xml:space="preserve">Стоимость </w:t>
      </w:r>
      <w:r w:rsidRPr="00B3001B">
        <w:t>технического обслуживания (ТО) и текущего ремонта (ТР)</w:t>
      </w:r>
      <w:r w:rsidRPr="00B3001B">
        <w:rPr>
          <w:color w:val="000000"/>
        </w:rPr>
        <w:t xml:space="preserve"> включает в себя оплату труда специалистов, задействованных при производстве Работ, стоимости используемых при выполнении Работ запасных частей и материалов, представленных Исполнителем, затрат, связанных с их доставкой на место производства Работ, хранением, выполнением погрузочно-разгрузочных работ, расходов, связанных с таможенным оформлением, а также иных затрат (расходов), связанных с выполнением Работ, в том числе субподрядных. </w:t>
      </w:r>
    </w:p>
    <w:p w14:paraId="7E562EC4"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2.7. Оплата</w:t>
      </w:r>
      <w:r w:rsidRPr="00B3001B">
        <w:rPr>
          <w:color w:val="000000"/>
          <w:sz w:val="28"/>
          <w:szCs w:val="28"/>
        </w:rPr>
        <w:t xml:space="preserve"> </w:t>
      </w:r>
      <w:r w:rsidRPr="00B3001B">
        <w:rPr>
          <w:color w:val="000000"/>
        </w:rPr>
        <w:t>Работ осуществляется в течение 30 (тридцати) календарных дней с даты подписания акта сдачи-приемки выполненных работ</w:t>
      </w:r>
      <w:r w:rsidRPr="00B3001B">
        <w:rPr>
          <w:i/>
          <w:color w:val="000000"/>
        </w:rPr>
        <w:t>,</w:t>
      </w:r>
      <w:r w:rsidRPr="00B3001B">
        <w:rPr>
          <w:color w:val="000000"/>
        </w:rPr>
        <w:t xml:space="preserve"> составленного по форме Приложения № </w:t>
      </w:r>
      <w:r w:rsidRPr="00B3001B">
        <w:t>6,</w:t>
      </w:r>
      <w:r w:rsidRPr="00B3001B">
        <w:rPr>
          <w:color w:val="000000"/>
        </w:rPr>
        <w:t xml:space="preserve"> или УПД на основании выставленного Исполнителем счета. Оплата Работ по настоящему Договору производится Заказчиком в рублях Российской Федерации по курсу, установленному Центральным Банком Российской Федерации на день платежа, но не превышающему более чем на 10% курс, установленный Центральным Банком Российской Федерации на дату подписания настоящего Договора на основании счетов Исполнителя. </w:t>
      </w:r>
    </w:p>
    <w:p w14:paraId="4B4D1DCC" w14:textId="77777777" w:rsidR="00747033" w:rsidRPr="00B3001B" w:rsidRDefault="00747033" w:rsidP="00747033">
      <w:pPr>
        <w:pBdr>
          <w:top w:val="nil"/>
          <w:left w:val="nil"/>
          <w:bottom w:val="nil"/>
          <w:right w:val="nil"/>
          <w:between w:val="nil"/>
        </w:pBdr>
        <w:shd w:val="clear" w:color="auto" w:fill="FFFFFF"/>
        <w:ind w:firstLine="709"/>
        <w:jc w:val="both"/>
        <w:rPr>
          <w:color w:val="000000"/>
        </w:rPr>
      </w:pPr>
      <w:r w:rsidRPr="00B3001B">
        <w:rPr>
          <w:color w:val="000000"/>
        </w:rPr>
        <w:t>2.8. Заказчик вправе предоставить Исполнителю запасные части для проведения текущих ремонтов (ТР), при этом Исполнитель не несёт ответственности за качество таких запчастей.</w:t>
      </w:r>
    </w:p>
    <w:p w14:paraId="687CFA0B" w14:textId="77777777" w:rsidR="00747033" w:rsidRPr="00B3001B" w:rsidRDefault="00747033" w:rsidP="00747033">
      <w:pPr>
        <w:widowControl w:val="0"/>
        <w:pBdr>
          <w:top w:val="nil"/>
          <w:left w:val="nil"/>
          <w:bottom w:val="nil"/>
          <w:right w:val="nil"/>
          <w:between w:val="nil"/>
        </w:pBdr>
        <w:shd w:val="clear" w:color="auto" w:fill="FFFFFF"/>
        <w:ind w:firstLine="709"/>
        <w:jc w:val="both"/>
        <w:rPr>
          <w:color w:val="000000"/>
        </w:rPr>
      </w:pPr>
    </w:p>
    <w:p w14:paraId="1D915728" w14:textId="77777777" w:rsidR="00747033" w:rsidRPr="00B3001B" w:rsidRDefault="00747033" w:rsidP="00747033">
      <w:pPr>
        <w:pBdr>
          <w:top w:val="nil"/>
          <w:left w:val="nil"/>
          <w:bottom w:val="nil"/>
          <w:right w:val="nil"/>
          <w:between w:val="nil"/>
        </w:pBdr>
        <w:tabs>
          <w:tab w:val="left" w:pos="22680"/>
        </w:tabs>
        <w:rPr>
          <w:b/>
          <w:color w:val="000000"/>
        </w:rPr>
      </w:pPr>
    </w:p>
    <w:p w14:paraId="6BC9673B"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t xml:space="preserve">3. УСЛОВИЯ ПОСТАВКИ ТОВАРА </w:t>
      </w:r>
    </w:p>
    <w:p w14:paraId="288A2A23"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3.1. Исполнитель обязуется осуществлять поставку, пуско-наладку Товара в количестве и сроки, предусмотренные Спецификацией, и передать Заказчику Товар согласно условиям настоящего Договора свободным от любых прав третьих лиц полностью готовым к эксплуатации.</w:t>
      </w:r>
    </w:p>
    <w:p w14:paraId="577F432D"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 xml:space="preserve">3.2. Доставка Товара осуществляется Исполнителем в адрес филиала Заказчика, указанного в Спецификации (Приложение № 1), являющейся неотъемлемой частью настоящего Договора. </w:t>
      </w:r>
    </w:p>
    <w:p w14:paraId="4840F39B"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3.3. Исполнитель заблаговременно за 7 (семь) календарных дней до предполагаемой даты поставки уведомляет Заказчика о дате осуществления приемки Товара. Уведомление может быть произведено по почте, факсимильным сообщением или иным способом с подтверждением получения уведомления Заказчиком.</w:t>
      </w:r>
    </w:p>
    <w:p w14:paraId="7ECE6E7A"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Заказчик обязуется произвести необходимые подготовительные Работы по организации размещения Товара у Заказчика согласно требованиям, предварительно направленным Исполнителем.</w:t>
      </w:r>
    </w:p>
    <w:p w14:paraId="5071311C"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Исполнитель обязан обеспечить проведение всего комплекса работ по сборке и пуско-наладке Товара с дальнейшим их пуском, а также провести инструктаж персонала Заказчика по эксплуатации Товара на месте поставки Товара.</w:t>
      </w:r>
    </w:p>
    <w:p w14:paraId="2175E381" w14:textId="77777777" w:rsidR="00747033" w:rsidRPr="00B3001B" w:rsidRDefault="00747033" w:rsidP="00747033">
      <w:pPr>
        <w:pBdr>
          <w:top w:val="nil"/>
          <w:left w:val="nil"/>
          <w:bottom w:val="nil"/>
          <w:right w:val="nil"/>
          <w:between w:val="nil"/>
        </w:pBdr>
        <w:tabs>
          <w:tab w:val="left" w:pos="22680"/>
        </w:tabs>
        <w:ind w:firstLine="709"/>
        <w:jc w:val="both"/>
        <w:rPr>
          <w:b/>
          <w:i/>
          <w:color w:val="000000"/>
        </w:rPr>
      </w:pPr>
      <w:r w:rsidRPr="00B3001B">
        <w:rPr>
          <w:color w:val="000000"/>
        </w:rPr>
        <w:t>3.4. Одновременно с передачей Товара Исполнитель передает филиалу Заказчика подписанный со своей стороны акт приема-передачи Товара</w:t>
      </w:r>
      <w:r w:rsidRPr="00B3001B">
        <w:rPr>
          <w:i/>
          <w:color w:val="000000"/>
        </w:rPr>
        <w:t>, или УПД, или товарную накладную (форма № ТОРГ–12)</w:t>
      </w:r>
      <w:r w:rsidRPr="00B3001B">
        <w:rPr>
          <w:color w:val="000000"/>
        </w:rPr>
        <w:t xml:space="preserve">. </w:t>
      </w:r>
      <w:r w:rsidRPr="00B3001B">
        <w:rPr>
          <w:i/>
          <w:color w:val="000000"/>
        </w:rPr>
        <w:t>Форма Акта приема-передачи Товара (Приложение № 2), является неотъемлемой частью настоящего Договора</w:t>
      </w:r>
      <w:r w:rsidRPr="00B3001B">
        <w:rPr>
          <w:color w:val="000000"/>
        </w:rPr>
        <w:t xml:space="preserve">, а также  предоставляет на Товар следующую документацию на русском языке на бумажном и электронном носителе, в том числе: каталог запасных  и быстроизнашиваемых частей на ричстакер и спредер  - по 2 экз. с  единицей Товара, инструкция по эксплуатации - по 1 экз. с единицей Товара, руководство </w:t>
      </w:r>
      <w:r w:rsidRPr="00B3001B">
        <w:rPr>
          <w:color w:val="000000"/>
        </w:rPr>
        <w:lastRenderedPageBreak/>
        <w:t>по техническому обслуживанию- по 2 экз. с каждой единицей Товара, Паспорт самоходной машины - по 1 экз. с каждой единицей Товара, гидравлическая схема ричстакера - по 2 экз. с каждой единицей Товара, электрические схемы ричстакера - по 2 экз. с каждой единицей Товара.</w:t>
      </w:r>
    </w:p>
    <w:p w14:paraId="42A587A8"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В целях соблюдения правил функционирования национальной системы прослеживаемости товаров, установленных Федеральным законом от 09.11.2020 № 371-ФЗ «О внесении изменений в части первую и вторую Налогового кодекса Российской Федерации и Закон Российской Федерации  «О налоговых органах Российской Федерации», постановлениями Правительства Российской Федерации от 01.07.2021 № 1108 «Об утверждении Положения о национальной системе прослеживаемости товаров», № 1109 «Об утверждении критериев, применяемых при отборе отдельных видов товаров для включения в перечень товаров, подлежащих прослеживаемости», № 1110 «Об утверждении перечня товаров, подлежащих прослеживаемости» Исполнитель обеспечивает заполнение в счетах-фактурах / УПД (</w:t>
      </w:r>
      <w:r w:rsidRPr="00B3001B">
        <w:rPr>
          <w:i/>
          <w:color w:val="000000"/>
        </w:rPr>
        <w:t>нужное оставить</w:t>
      </w:r>
      <w:r w:rsidRPr="00B3001B">
        <w:rPr>
          <w:color w:val="000000"/>
        </w:rPr>
        <w:t>) сведений о товаре, подлежащем прослеживаемости, согласно Приказу ФНС России от 19.12.2018 N ММВ-7-15/820@ и в визуализированной форме согласно Постановлению правительства РФ от 26.12.2011 №1137 в последней редакции на дату выставления счета-фактуры / УПД (</w:t>
      </w:r>
      <w:r w:rsidRPr="00B3001B">
        <w:rPr>
          <w:i/>
          <w:color w:val="000000"/>
        </w:rPr>
        <w:t>нужное оставить</w:t>
      </w:r>
      <w:r w:rsidRPr="00B3001B">
        <w:rPr>
          <w:color w:val="000000"/>
        </w:rPr>
        <w:t>), в том числе графы 10-13.</w:t>
      </w:r>
    </w:p>
    <w:p w14:paraId="63520FEC"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 xml:space="preserve">3.5. Приемка Товара осуществляется представителями Исполнителя и филиала Заказчика на территории филиала Заказчика. Филиал Заказчика осуществляет проверку при приемке Товара по количеству, качеству (только в части наличия явных дефектов внешнего вида) и комплектности. В случае отсутствия претензий по качеству (только в части наличия явных дефектов внешнего вида Товара), количеству и качеству Товара Филиал Заказчика подписывает Акт приема-передачи Товара, </w:t>
      </w:r>
      <w:r w:rsidRPr="00B3001B">
        <w:rPr>
          <w:i/>
          <w:color w:val="000000"/>
        </w:rPr>
        <w:t>или УПД, или товарную накладную (форма № ТОРГ–12)</w:t>
      </w:r>
      <w:r w:rsidRPr="00B3001B">
        <w:rPr>
          <w:color w:val="000000"/>
        </w:rPr>
        <w:t xml:space="preserve"> и передает один экземпляр представителю Исполнителя.</w:t>
      </w:r>
    </w:p>
    <w:p w14:paraId="5E39AD0B"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3.6. В случае выявления в ходе осуществления приемки Товара несоответствия Товара условиям настоящего Договора, Стороны составляют акт с перечнем недостатков и со сроками их устранения за счет Исполнителя.</w:t>
      </w:r>
    </w:p>
    <w:p w14:paraId="65B076CE"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 xml:space="preserve">3.7. Датой поставки Товара считается дата подписания Сторонами Акта приема-передачи Товара, </w:t>
      </w:r>
      <w:r w:rsidRPr="00B3001B">
        <w:rPr>
          <w:i/>
          <w:color w:val="000000"/>
        </w:rPr>
        <w:t>или УПД, или товарной накладной (форма № ТОРГ–12)</w:t>
      </w:r>
      <w:r w:rsidRPr="00B3001B">
        <w:rPr>
          <w:color w:val="000000"/>
        </w:rPr>
        <w:t xml:space="preserve"> .</w:t>
      </w:r>
    </w:p>
    <w:p w14:paraId="3DCAA7AF" w14:textId="77777777" w:rsidR="00747033" w:rsidRPr="00B3001B" w:rsidRDefault="00747033" w:rsidP="00747033">
      <w:pPr>
        <w:pBdr>
          <w:top w:val="nil"/>
          <w:left w:val="nil"/>
          <w:bottom w:val="nil"/>
          <w:right w:val="nil"/>
          <w:between w:val="nil"/>
        </w:pBdr>
        <w:tabs>
          <w:tab w:val="left" w:pos="22680"/>
        </w:tabs>
        <w:ind w:firstLine="709"/>
        <w:jc w:val="both"/>
        <w:rPr>
          <w:b/>
          <w:color w:val="000000"/>
        </w:rPr>
      </w:pPr>
      <w:r w:rsidRPr="00B3001B">
        <w:rPr>
          <w:color w:val="000000"/>
        </w:rPr>
        <w:t xml:space="preserve">3.8. Переход права собственности на Товар, а также риск случайной гибели или порчи Товара переходит от Исполнителя к Заказчику с даты подписания Акта приема-передачи Товара, </w:t>
      </w:r>
      <w:r w:rsidRPr="00B3001B">
        <w:rPr>
          <w:i/>
          <w:color w:val="000000"/>
        </w:rPr>
        <w:t>или УПД, или товарной накладной (форма № ТОРГ–12)</w:t>
      </w:r>
      <w:r w:rsidRPr="00B3001B">
        <w:rPr>
          <w:color w:val="000000"/>
        </w:rPr>
        <w:t>.</w:t>
      </w:r>
    </w:p>
    <w:p w14:paraId="228FBF2A" w14:textId="77777777" w:rsidR="00747033" w:rsidRPr="00B3001B" w:rsidRDefault="00747033" w:rsidP="00747033">
      <w:pPr>
        <w:pBdr>
          <w:top w:val="nil"/>
          <w:left w:val="nil"/>
          <w:bottom w:val="nil"/>
          <w:right w:val="nil"/>
          <w:between w:val="nil"/>
        </w:pBdr>
        <w:ind w:firstLine="709"/>
        <w:jc w:val="center"/>
        <w:rPr>
          <w:b/>
          <w:color w:val="000000"/>
        </w:rPr>
      </w:pPr>
    </w:p>
    <w:p w14:paraId="7FA578E2" w14:textId="77777777" w:rsidR="00747033" w:rsidRPr="00B3001B" w:rsidRDefault="00747033" w:rsidP="00747033">
      <w:pPr>
        <w:numPr>
          <w:ilvl w:val="0"/>
          <w:numId w:val="34"/>
        </w:numPr>
        <w:pBdr>
          <w:top w:val="nil"/>
          <w:left w:val="nil"/>
          <w:bottom w:val="nil"/>
          <w:right w:val="nil"/>
          <w:between w:val="nil"/>
        </w:pBdr>
        <w:suppressAutoHyphens w:val="0"/>
        <w:ind w:left="0" w:firstLine="709"/>
        <w:jc w:val="center"/>
        <w:rPr>
          <w:b/>
          <w:color w:val="000000"/>
        </w:rPr>
      </w:pPr>
      <w:r w:rsidRPr="00B3001B">
        <w:rPr>
          <w:b/>
          <w:color w:val="000000"/>
        </w:rPr>
        <w:t>ПОРЯДОК ВЫПОЛНЕНИЯ, СДАЧИ И ПРИЕМКИ РАБОТ</w:t>
      </w:r>
    </w:p>
    <w:p w14:paraId="0A1B7303" w14:textId="77777777" w:rsidR="00747033" w:rsidRPr="00B3001B" w:rsidRDefault="00747033" w:rsidP="00747033">
      <w:pPr>
        <w:pBdr>
          <w:top w:val="nil"/>
          <w:left w:val="nil"/>
          <w:bottom w:val="nil"/>
          <w:right w:val="nil"/>
          <w:between w:val="nil"/>
        </w:pBdr>
        <w:rPr>
          <w:b/>
          <w:color w:val="000000"/>
        </w:rPr>
      </w:pPr>
    </w:p>
    <w:p w14:paraId="5A17E5C6"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Работы включают в себя:</w:t>
      </w:r>
    </w:p>
    <w:p w14:paraId="61D6B2CC" w14:textId="77777777" w:rsidR="00747033" w:rsidRPr="00B3001B" w:rsidRDefault="00747033" w:rsidP="00747033">
      <w:pPr>
        <w:ind w:firstLine="709"/>
        <w:jc w:val="both"/>
      </w:pPr>
      <w:r w:rsidRPr="00B3001B">
        <w:rPr>
          <w:color w:val="000000"/>
        </w:rPr>
        <w:t xml:space="preserve">- проведение технического обслуживания (ТО) </w:t>
      </w:r>
      <w:r w:rsidRPr="00B3001B">
        <w:t>по заявке Заказчика</w:t>
      </w:r>
      <w:r w:rsidRPr="00B3001B">
        <w:rPr>
          <w:color w:val="000000"/>
        </w:rPr>
        <w:t xml:space="preserve">, согласно документации, предоставленной заводом изготовителем. </w:t>
      </w:r>
      <w:r w:rsidRPr="00B3001B">
        <w:t>Под техническим обслуживанием (ТО) понимается выезд на объект Заказчика для проведения мероприятий профилактического характера, проводимых систематически и включающих определённый производителем Товара комплекс работ, а также предоставление Исполнителем запасных частей и материалов требуемых для проведения технического обслуживания, в целях поддержания Техники в исправном техническом состоянии, для предупреждения появления отказов. Техническое обслуживание Товара осуществляется Исполнителем через определенное время наработки Товара (моточасов), в соответствии с инструкцией по эксплуатации Товара и руководством (регламентом) по техническому обслуживанию (Приложение № 3 к настоящему Договору)</w:t>
      </w:r>
      <w:r w:rsidRPr="00B3001B">
        <w:rPr>
          <w:color w:val="000000"/>
        </w:rPr>
        <w:t xml:space="preserve">; </w:t>
      </w:r>
    </w:p>
    <w:p w14:paraId="04961C19" w14:textId="77777777" w:rsidR="00747033" w:rsidRPr="00B3001B" w:rsidRDefault="00747033" w:rsidP="00747033">
      <w:pPr>
        <w:ind w:firstLine="709"/>
        <w:jc w:val="both"/>
      </w:pPr>
      <w:r w:rsidRPr="00B3001B">
        <w:t>- проведение текущего ремонта (ТР) по заявке Заказчика, в соответствии с Нормативами стандартных работ контейнерных перегружателей типа «ричстакер», представленном в Приложении № 5, являющимся неотъемлемой</w:t>
      </w:r>
      <w:r w:rsidRPr="00B3001B">
        <w:rPr>
          <w:color w:val="00B050"/>
        </w:rPr>
        <w:t xml:space="preserve"> </w:t>
      </w:r>
      <w:r w:rsidRPr="00B3001B">
        <w:t xml:space="preserve">частью настоящего Договора. Под текущим ремонтом понимается ремонт, который проводится с целью </w:t>
      </w:r>
      <w:r w:rsidRPr="00B3001B">
        <w:lastRenderedPageBreak/>
        <w:t xml:space="preserve">восстановления исправности (до полной работоспособности), а также поддержания эксплуатационных показателей (может быть как плановым, так и внеплановым), не связанный с гарантийным ремонтом. </w:t>
      </w:r>
      <w:r w:rsidRPr="00B3001B">
        <w:rPr>
          <w:color w:val="000000"/>
        </w:rPr>
        <w:t>Текущий ремонт Товара осуществляется при выезде на объект Заказчика для устранения неисправности, препятствующей работе Товара. Текущий ремонт выполняется на основании инструкции (руководства) завода-изготовителя по эксплуатации Товара.</w:t>
      </w:r>
    </w:p>
    <w:p w14:paraId="0DC09259"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 проведение консультаций персонала Заказчика по вопросам, связанным с функционированием и эксплуатацией Техники.</w:t>
      </w:r>
    </w:p>
    <w:p w14:paraId="2FBB1AB4" w14:textId="77777777" w:rsidR="00747033" w:rsidRPr="00B3001B" w:rsidRDefault="00747033" w:rsidP="00747033">
      <w:pPr>
        <w:pBdr>
          <w:top w:val="nil"/>
          <w:left w:val="nil"/>
          <w:bottom w:val="nil"/>
          <w:right w:val="nil"/>
          <w:between w:val="nil"/>
        </w:pBdr>
        <w:ind w:firstLine="709"/>
        <w:jc w:val="both"/>
        <w:rPr>
          <w:color w:val="000000"/>
        </w:rPr>
      </w:pPr>
      <w:r w:rsidRPr="00B3001B">
        <w:t xml:space="preserve">При выполнении Работ Исполнитель должен использовать сертифицированное диагностическое оборудование, материалы и запасные части, рекомендованные заводом-производителем Товара. ремонт производится с применением запасных частей, </w:t>
      </w:r>
      <w:sdt>
        <w:sdtPr>
          <w:tag w:val="goog_rdk_40"/>
          <w:id w:val="1995825408"/>
        </w:sdtPr>
        <w:sdtEndPr/>
        <w:sdtContent/>
      </w:sdt>
      <w:r w:rsidRPr="00B3001B">
        <w:t xml:space="preserve">предоставляемых Исполнителем или Заказчиком. Запасные части, детали, расходные материалы, технические жидкости, применяемые в ходе технического обслуживания (ТО), текущего ремонта (ТР), должны быть </w:t>
      </w:r>
      <w:sdt>
        <w:sdtPr>
          <w:tag w:val="goog_rdk_41"/>
          <w:id w:val="511190017"/>
        </w:sdtPr>
        <w:sdtEndPr/>
        <w:sdtContent/>
      </w:sdt>
      <w:r w:rsidRPr="00B3001B">
        <w:t>оригинальными, новыми, неиспользованными, не восстановленными и не собранными из восстановленных компонентов.</w:t>
      </w:r>
    </w:p>
    <w:p w14:paraId="37FC31F9"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Срок выполнения Работ:</w:t>
      </w:r>
    </w:p>
    <w:p w14:paraId="6115FB57" w14:textId="77777777" w:rsidR="00747033" w:rsidRPr="00B3001B" w:rsidRDefault="00747033" w:rsidP="00747033">
      <w:pPr>
        <w:shd w:val="clear" w:color="auto" w:fill="FFFFFF"/>
        <w:ind w:firstLine="709"/>
        <w:jc w:val="both"/>
        <w:rPr>
          <w:color w:val="000000"/>
        </w:rPr>
      </w:pPr>
      <w:r w:rsidRPr="00B3001B">
        <w:rPr>
          <w:color w:val="000000"/>
        </w:rPr>
        <w:t>1) Техническое обслуживание Товара:</w:t>
      </w:r>
    </w:p>
    <w:p w14:paraId="2358294D" w14:textId="77777777" w:rsidR="00747033" w:rsidRPr="00B3001B" w:rsidRDefault="00747033" w:rsidP="00747033">
      <w:pPr>
        <w:shd w:val="clear" w:color="auto" w:fill="FFFFFF"/>
        <w:ind w:firstLine="709"/>
        <w:jc w:val="both"/>
        <w:rPr>
          <w:color w:val="000000"/>
        </w:rPr>
      </w:pPr>
      <w:r w:rsidRPr="00B3001B">
        <w:rPr>
          <w:color w:val="000000"/>
        </w:rPr>
        <w:t>Техническое обслуживание Товара проводится Исполнителем на основании письменной заявки Заказчика, согласно Приложению № 8 к Договору. Заявка направляется Исполнителю за пять календарных дней до планируемой даты выполнения работ по техническому обслуживанию Товара. Срок выполнения работ по техническому обслуживанию и их стоимость согласно Приложению № 4.</w:t>
      </w:r>
    </w:p>
    <w:p w14:paraId="083529A5" w14:textId="77777777" w:rsidR="00747033" w:rsidRPr="00B3001B" w:rsidRDefault="00747033" w:rsidP="00747033">
      <w:pPr>
        <w:shd w:val="clear" w:color="auto" w:fill="FFFFFF"/>
        <w:ind w:firstLine="709"/>
        <w:jc w:val="both"/>
        <w:rPr>
          <w:color w:val="000000"/>
        </w:rPr>
      </w:pPr>
      <w:r w:rsidRPr="00B3001B">
        <w:rPr>
          <w:color w:val="000000"/>
        </w:rPr>
        <w:t xml:space="preserve">2) Текущий ремонт Товара: </w:t>
      </w:r>
    </w:p>
    <w:p w14:paraId="7A8B5B08" w14:textId="77777777" w:rsidR="00747033" w:rsidRPr="00B3001B" w:rsidRDefault="00747033" w:rsidP="00747033">
      <w:pPr>
        <w:ind w:firstLine="709"/>
        <w:jc w:val="both"/>
        <w:rPr>
          <w:color w:val="000000"/>
        </w:rPr>
      </w:pPr>
      <w:r w:rsidRPr="00B3001B">
        <w:rPr>
          <w:color w:val="000000"/>
        </w:rPr>
        <w:t xml:space="preserve">Текущий ремонт Товара проводится Исполнителем на основании письменной заявки Заказчика, согласно Приложению № 8 к Договору. Заявка с указанием объема, подлежащих к выполнению работ, направляется Исполнителю за один календарный день до планируемой даты выполнения работ по текущему ремонту Товара.  </w:t>
      </w:r>
    </w:p>
    <w:p w14:paraId="4F3035AB" w14:textId="77777777" w:rsidR="00747033" w:rsidRPr="00B3001B" w:rsidRDefault="00747033" w:rsidP="00747033">
      <w:pPr>
        <w:ind w:firstLine="709"/>
        <w:jc w:val="both"/>
        <w:rPr>
          <w:color w:val="000000"/>
        </w:rPr>
      </w:pPr>
      <w:r w:rsidRPr="00B3001B">
        <w:rPr>
          <w:color w:val="000000"/>
        </w:rPr>
        <w:t>Исполнитель не позднее 1 (одного) календарного дня с момента получения заявки Заказчика осуществляет выезд к месту нахождения Товара для составления дефектного акта (Приложение № 7 к настоящему Договору) и осуществляет работы по устранению неисправностей. Текущий ремонт выполняется на основании инструкции по эксплуатации Товара. Работы выполняются согласно Нормативам стандартных работ, согласно Приложению № 5 к договору.</w:t>
      </w:r>
    </w:p>
    <w:p w14:paraId="0787D364" w14:textId="77777777" w:rsidR="00747033" w:rsidRPr="00B3001B" w:rsidRDefault="00747033" w:rsidP="00747033">
      <w:pPr>
        <w:shd w:val="clear" w:color="auto" w:fill="FFFFFF"/>
        <w:ind w:firstLine="709"/>
        <w:jc w:val="both"/>
        <w:rPr>
          <w:color w:val="000000"/>
        </w:rPr>
      </w:pPr>
      <w:r w:rsidRPr="00B3001B">
        <w:rPr>
          <w:color w:val="000000"/>
        </w:rPr>
        <w:t>Р</w:t>
      </w:r>
      <w:sdt>
        <w:sdtPr>
          <w:rPr>
            <w:color w:val="000000"/>
          </w:rPr>
          <w:tag w:val="goog_rdk_0"/>
          <w:id w:val="1997911567"/>
        </w:sdtPr>
        <w:sdtEndPr/>
        <w:sdtContent/>
      </w:sdt>
      <w:sdt>
        <w:sdtPr>
          <w:rPr>
            <w:color w:val="000000"/>
          </w:rPr>
          <w:tag w:val="goog_rdk_1"/>
          <w:id w:val="-1349629547"/>
        </w:sdtPr>
        <w:sdtEndPr/>
        <w:sdtContent/>
      </w:sdt>
      <w:r w:rsidRPr="00B3001B">
        <w:rPr>
          <w:color w:val="000000"/>
        </w:rPr>
        <w:t>аботы по текущему ремонту выполняются Исполнителем в течение 7 (семи) календа</w:t>
      </w:r>
      <w:sdt>
        <w:sdtPr>
          <w:rPr>
            <w:color w:val="000000"/>
          </w:rPr>
          <w:tag w:val="goog_rdk_3"/>
          <w:id w:val="1063527987"/>
        </w:sdtPr>
        <w:sdtEndPr/>
        <w:sdtContent/>
      </w:sdt>
      <w:r w:rsidRPr="00B3001B">
        <w:rPr>
          <w:color w:val="000000"/>
        </w:rPr>
        <w:t>рных дней с даты, указанной в заявке Заказчика.</w:t>
      </w:r>
    </w:p>
    <w:p w14:paraId="00C556E2" w14:textId="77777777" w:rsidR="00747033" w:rsidRPr="00B3001B" w:rsidRDefault="00747033" w:rsidP="00747033">
      <w:pPr>
        <w:shd w:val="clear" w:color="auto" w:fill="FFFFFF"/>
        <w:ind w:firstLine="709"/>
        <w:jc w:val="both"/>
        <w:rPr>
          <w:color w:val="000000"/>
        </w:rPr>
      </w:pPr>
      <w:r w:rsidRPr="00B3001B">
        <w:rPr>
          <w:color w:val="000000"/>
        </w:rPr>
        <w:t>Исполнитель обязуется иметь в своем распоряжении оригинальные запасные части и смазочные материалы, необходимые для выполнения Работ в достаточном объеме для своевременного выполнения Работ и предотвращения простоя Товара.</w:t>
      </w:r>
    </w:p>
    <w:p w14:paraId="2DA2CE61"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Период выполнения Работ по настоящему Договору – с даты подписания Акта приема Товара на обслуживание и до окончания гарантийного срока на Товар.</w:t>
      </w:r>
    </w:p>
    <w:p w14:paraId="59D43482"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Результатом Работ по настоящему Договору является работоспособн</w:t>
      </w:r>
      <w:r w:rsidRPr="00B3001B">
        <w:t>ый</w:t>
      </w:r>
      <w:r w:rsidRPr="00B3001B">
        <w:rPr>
          <w:color w:val="000000"/>
        </w:rPr>
        <w:t xml:space="preserve"> </w:t>
      </w:r>
      <w:r w:rsidRPr="00B3001B">
        <w:t>Товар</w:t>
      </w:r>
      <w:r w:rsidRPr="00B3001B">
        <w:rPr>
          <w:color w:val="000000"/>
        </w:rPr>
        <w:t>, отремонтированн</w:t>
      </w:r>
      <w:r w:rsidRPr="00B3001B">
        <w:t>ый</w:t>
      </w:r>
      <w:r w:rsidRPr="00B3001B">
        <w:rPr>
          <w:color w:val="000000"/>
        </w:rPr>
        <w:t>, прошедш</w:t>
      </w:r>
      <w:r w:rsidRPr="00B3001B">
        <w:t>ий</w:t>
      </w:r>
      <w:r w:rsidRPr="00B3001B">
        <w:rPr>
          <w:color w:val="000000"/>
        </w:rPr>
        <w:t xml:space="preserve"> техническое обслуживание в соответствии с условиями настоящего Договора, готов</w:t>
      </w:r>
      <w:r w:rsidRPr="00B3001B">
        <w:t>ый</w:t>
      </w:r>
      <w:r w:rsidRPr="00B3001B">
        <w:rPr>
          <w:color w:val="000000"/>
        </w:rPr>
        <w:t xml:space="preserve"> к работе.</w:t>
      </w:r>
    </w:p>
    <w:p w14:paraId="3CEF3954"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Работы производятся на территории контейнерного терминала, на котором располагается Техника</w:t>
      </w:r>
    </w:p>
    <w:p w14:paraId="4077226F"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pPr>
      <w:r w:rsidRPr="00B3001B">
        <w:t>Требования к качеству Работ:</w:t>
      </w:r>
    </w:p>
    <w:p w14:paraId="3570CAC6" w14:textId="77777777" w:rsidR="00747033" w:rsidRPr="00B3001B" w:rsidRDefault="00747033" w:rsidP="00747033">
      <w:pPr>
        <w:keepNext/>
        <w:keepLines/>
        <w:ind w:firstLine="700"/>
        <w:jc w:val="both"/>
      </w:pPr>
      <w:r w:rsidRPr="00B3001B">
        <w:lastRenderedPageBreak/>
        <w:t>4.6.1. Исполнитель должен:</w:t>
      </w:r>
    </w:p>
    <w:p w14:paraId="431FEE96" w14:textId="77777777" w:rsidR="00747033" w:rsidRPr="00B3001B" w:rsidRDefault="00747033" w:rsidP="00747033">
      <w:pPr>
        <w:keepNext/>
        <w:keepLines/>
        <w:ind w:firstLine="700"/>
        <w:jc w:val="both"/>
      </w:pPr>
      <w:r w:rsidRPr="00B3001B">
        <w:t>- выполнять Работы на основании действующих стандартов обслуживания в соответствии с заявкой Заказчика;</w:t>
      </w:r>
    </w:p>
    <w:p w14:paraId="3B10D678" w14:textId="77777777" w:rsidR="00747033" w:rsidRPr="00B3001B" w:rsidRDefault="00747033" w:rsidP="00747033">
      <w:pPr>
        <w:keepNext/>
        <w:keepLines/>
        <w:ind w:firstLine="700"/>
        <w:jc w:val="both"/>
      </w:pPr>
      <w:r w:rsidRPr="00B3001B">
        <w:t>- обеспечивать постоянный контроль за выполнением Работ, незамедлительно принимать меры по устранению выявленных недостатков;</w:t>
      </w:r>
    </w:p>
    <w:p w14:paraId="10009B9A" w14:textId="77777777" w:rsidR="00747033" w:rsidRPr="00B3001B" w:rsidRDefault="00747033" w:rsidP="00747033">
      <w:pPr>
        <w:keepNext/>
        <w:keepLines/>
        <w:ind w:firstLine="700"/>
        <w:jc w:val="both"/>
      </w:pPr>
      <w:r w:rsidRPr="00B3001B">
        <w:t>- соблюдать гарантийные обязательства при проведении ремонтных работ и замене запасных частей, узлов и агрегатов;</w:t>
      </w:r>
    </w:p>
    <w:p w14:paraId="025E2CE7" w14:textId="77777777" w:rsidR="00747033" w:rsidRPr="00B3001B" w:rsidRDefault="00747033" w:rsidP="00747033">
      <w:pPr>
        <w:keepNext/>
        <w:keepLines/>
        <w:ind w:firstLine="700"/>
        <w:jc w:val="both"/>
      </w:pPr>
      <w:r w:rsidRPr="00B3001B">
        <w:t>4.6.2. Работы должны выполняться высококвалифицированными специалистами, прошедшими обучение по направлениям, соответствующим видам Работ.</w:t>
      </w:r>
    </w:p>
    <w:p w14:paraId="71ED581B"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pPr>
      <w:r w:rsidRPr="00B3001B">
        <w:t>Требования к безопасности Работ:</w:t>
      </w:r>
    </w:p>
    <w:p w14:paraId="3959FADF" w14:textId="77777777" w:rsidR="00747033" w:rsidRPr="00B3001B" w:rsidRDefault="00747033" w:rsidP="00747033">
      <w:pPr>
        <w:keepNext/>
        <w:keepLines/>
        <w:ind w:firstLine="700"/>
        <w:jc w:val="both"/>
      </w:pPr>
      <w:r w:rsidRPr="00B3001B">
        <w:t>4.7.1. Выполняемые Работы должны отвечать требованиям качества, безопасности жизни и здоровья, а также иным требованиям сертификации, безопасности (санитарным нормам и правилам, государственным стандартам и т.п.), лицензирования, если такие требования предъявляются действующим законодательством Российской Федерации.</w:t>
      </w:r>
    </w:p>
    <w:p w14:paraId="4BFA1F8B" w14:textId="77777777" w:rsidR="00747033" w:rsidRPr="00B3001B" w:rsidRDefault="00747033" w:rsidP="00747033">
      <w:pPr>
        <w:shd w:val="clear" w:color="auto" w:fill="FFFFFF"/>
        <w:ind w:firstLine="709"/>
        <w:jc w:val="both"/>
        <w:rPr>
          <w:color w:val="000000"/>
        </w:rPr>
      </w:pPr>
      <w:r w:rsidRPr="00B3001B">
        <w:t xml:space="preserve">4.7.2. Исполнитель при </w:t>
      </w:r>
      <w:r w:rsidRPr="00B3001B">
        <w:rPr>
          <w:color w:val="000000"/>
        </w:rPr>
        <w:t xml:space="preserve">выполнении Работ должен соблюдать требования по соблюдению норм пожарной безопасности, техники безопасности, охраны труда и охраны окружающей среды.   </w:t>
      </w:r>
    </w:p>
    <w:p w14:paraId="5598EBDD"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 xml:space="preserve">По завершении выполнения Работ Исполнитель в течение 5 (Пяти) календарных дней представляет Заказчику акт сдачи-приемки выполненных работ по форме Приложение № </w:t>
      </w:r>
      <w:r w:rsidRPr="00B3001B">
        <w:t>6</w:t>
      </w:r>
      <w:r w:rsidRPr="00B3001B">
        <w:rPr>
          <w:color w:val="000000"/>
        </w:rPr>
        <w:t>, являющимся неотъемлемой частью настоящего Договора (</w:t>
      </w:r>
      <w:r w:rsidRPr="00B3001B">
        <w:rPr>
          <w:i/>
          <w:color w:val="000000"/>
        </w:rPr>
        <w:t>или УПД)</w:t>
      </w:r>
      <w:r w:rsidRPr="00B3001B">
        <w:rPr>
          <w:color w:val="000000"/>
        </w:rPr>
        <w:t>.</w:t>
      </w:r>
    </w:p>
    <w:p w14:paraId="669D6B5A"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Заказчик в течение 5 (Пяти) календарных дней с даты получения акта сдачи-приемки выполненных работ (или УПД) направляет Исполнителю подписанный акт о приёмке выполненных работ или мотивированный отказ от приемки Работ. При наличии мотивированного отказа Заказчика от приемки Работ Сторонами составляется перечень необходимых доработок и указанием сроков их выполнения.</w:t>
      </w:r>
    </w:p>
    <w:p w14:paraId="402C5561"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 xml:space="preserve">Гарантийный срок на результаты текущего ремонта по настоящему Договору составляет 12 (двенадцать) месяцев с даты подписания акта сдачи-приемки выполненных Работ </w:t>
      </w:r>
      <w:r w:rsidRPr="00B3001B">
        <w:rPr>
          <w:i/>
          <w:color w:val="000000"/>
        </w:rPr>
        <w:t>(или УПД).</w:t>
      </w:r>
    </w:p>
    <w:p w14:paraId="7FD44379" w14:textId="77777777" w:rsidR="00747033" w:rsidRPr="00B3001B" w:rsidRDefault="00747033" w:rsidP="00747033">
      <w:pPr>
        <w:pBdr>
          <w:top w:val="nil"/>
          <w:left w:val="nil"/>
          <w:bottom w:val="nil"/>
          <w:right w:val="nil"/>
          <w:between w:val="nil"/>
        </w:pBdr>
        <w:ind w:firstLine="567"/>
        <w:jc w:val="both"/>
        <w:rPr>
          <w:color w:val="000000"/>
        </w:rPr>
      </w:pPr>
      <w:r w:rsidRPr="00B3001B">
        <w:rPr>
          <w:color w:val="000000"/>
        </w:rPr>
        <w:t>При обнаружении неисправностей в течение гарантийного срока, возникших в процессе эксплуатации Техники, Исполнитель производит бесплатный гарантийный ремонт, включая замену непригодных для использования частей (узлов).</w:t>
      </w:r>
    </w:p>
    <w:p w14:paraId="0D2D85FA" w14:textId="77777777" w:rsidR="00747033" w:rsidRPr="00B3001B" w:rsidRDefault="00747033" w:rsidP="00747033">
      <w:pPr>
        <w:pBdr>
          <w:top w:val="nil"/>
          <w:left w:val="nil"/>
          <w:bottom w:val="nil"/>
          <w:right w:val="nil"/>
          <w:between w:val="nil"/>
        </w:pBdr>
        <w:ind w:firstLine="567"/>
        <w:jc w:val="both"/>
        <w:rPr>
          <w:color w:val="000000"/>
        </w:rPr>
      </w:pPr>
      <w:r w:rsidRPr="00B3001B">
        <w:rPr>
          <w:color w:val="000000"/>
        </w:rPr>
        <w:t>Заказчик направляет Исполнителю уведомление о необходимости проведения гарантийного устранения недостатков в результатах Работ по электронной почте, факсимильным сообщением или любым другим способом, позволяющим достоверно установить, что соответствующее уведомление получено уполномоченным представителем Исполнителя.</w:t>
      </w:r>
    </w:p>
    <w:p w14:paraId="2679759A"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Исполнитель обязан провести гарантийное устранение недостатков в результатах Работ в сроки, предусмотренные настоящим Договором.</w:t>
      </w:r>
      <w:r w:rsidRPr="00B3001B">
        <w:rPr>
          <w:i/>
          <w:color w:val="000000"/>
          <w:vertAlign w:val="superscript"/>
        </w:rPr>
        <w:t xml:space="preserve"> </w:t>
      </w:r>
      <w:r w:rsidRPr="00B3001B">
        <w:rPr>
          <w:color w:val="000000"/>
        </w:rPr>
        <w:t xml:space="preserve"> Расходы Исполнителя, связанные с проведением гарантийного устранения недостатков в результатах Работ, Заказчиком не возмещаются.</w:t>
      </w:r>
    </w:p>
    <w:p w14:paraId="1CA16E1D"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В случае устранения недостатков в Результатах Работ, гарантийный срок продлевается на период времени, в течение которого Заказчик не мог использовать Результат Работ.</w:t>
      </w:r>
    </w:p>
    <w:p w14:paraId="780A07DA" w14:textId="77777777" w:rsidR="00747033" w:rsidRPr="00B3001B" w:rsidRDefault="00747033" w:rsidP="00747033">
      <w:pPr>
        <w:numPr>
          <w:ilvl w:val="1"/>
          <w:numId w:val="34"/>
        </w:numPr>
        <w:pBdr>
          <w:top w:val="nil"/>
          <w:left w:val="nil"/>
          <w:bottom w:val="nil"/>
          <w:right w:val="nil"/>
          <w:between w:val="nil"/>
        </w:pBdr>
        <w:suppressAutoHyphens w:val="0"/>
        <w:ind w:left="0" w:firstLine="851"/>
        <w:jc w:val="both"/>
        <w:rPr>
          <w:color w:val="000000"/>
        </w:rPr>
      </w:pPr>
      <w:r w:rsidRPr="00B3001B">
        <w:rPr>
          <w:color w:val="000000"/>
        </w:rPr>
        <w:t xml:space="preserve">Гарантийный срок на запасные части устанавливается </w:t>
      </w:r>
      <w:r w:rsidRPr="00B3001B">
        <w:t>производите</w:t>
      </w:r>
      <w:r w:rsidRPr="00B3001B">
        <w:rPr>
          <w:color w:val="000000"/>
        </w:rPr>
        <w:t>лем, но не менее 12 (двенадцати) месяцев или 2000 (две тысячи) моточасов в зависимости от того, что наступит раньше.</w:t>
      </w:r>
    </w:p>
    <w:p w14:paraId="33DC34AD"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p>
    <w:p w14:paraId="21DD9BB4"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t>6. КАЧЕСТВО И КОМПЛЕКТНОСТЬ</w:t>
      </w:r>
    </w:p>
    <w:p w14:paraId="4DAB0D79"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6.1. Качество и комплектность поставляемого Товара должны соответствовать Технической Спецификации на Товар (приложение № 1а к настоящему Договору) подписанной Сторонами.</w:t>
      </w:r>
    </w:p>
    <w:p w14:paraId="3630C6EE" w14:textId="77777777" w:rsidR="00747033" w:rsidRPr="00B3001B" w:rsidRDefault="00747033" w:rsidP="00747033">
      <w:pPr>
        <w:pBdr>
          <w:top w:val="nil"/>
          <w:left w:val="nil"/>
          <w:bottom w:val="nil"/>
          <w:right w:val="nil"/>
          <w:between w:val="nil"/>
        </w:pBdr>
        <w:tabs>
          <w:tab w:val="left" w:pos="22680"/>
        </w:tabs>
        <w:ind w:firstLine="709"/>
        <w:jc w:val="both"/>
        <w:rPr>
          <w:b/>
          <w:color w:val="000000"/>
        </w:rPr>
      </w:pPr>
    </w:p>
    <w:p w14:paraId="084C687D"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lastRenderedPageBreak/>
        <w:t>7. ГАРАНТИЙНЫЕ ОБЯЗАТЕЛЬСТВА</w:t>
      </w:r>
    </w:p>
    <w:p w14:paraId="76513695"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7.1. Гарантийный срок нормального функционирования поставляемого Товара, в течение которой должна быть обеспечена возможность эксплуатации Товара в соответствии с настоящим Договором и технической документацией на Товар, включая комплектующие узлы и детали, составляет (___________)месяца или  (___________)моточасов (в зависимости от того, что наступает ранее), гарантия на шины _______ (___________) моточасов, гарантия на металлоконструкцию стрелы _______ (___________) моточасов.</w:t>
      </w:r>
      <w:r w:rsidRPr="00B3001B">
        <w:t xml:space="preserve"> </w:t>
      </w:r>
      <w:r w:rsidRPr="00B3001B">
        <w:rPr>
          <w:color w:val="000000"/>
        </w:rPr>
        <w:t xml:space="preserve">Течение срока гарантии во всех указанных случаях начинается с даты подписания Акта приема-передачи Товара, или УПД, или товарной накладной (форма № ТОРГ–12). </w:t>
      </w:r>
    </w:p>
    <w:p w14:paraId="24A7F4A8"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7.2. Действие гарантии не распространяется на:</w:t>
      </w:r>
    </w:p>
    <w:p w14:paraId="5A6194B1"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7.2.1. Быстроизнашивающиеся части Товара (фильтры, гибкие соединения, клиновидные ремни, кабели, угольные щетки, лампы, предохранители), за исключением случаев, когда выход из строя таких частей Товара повлек за собой выход из строя (в том числе нарушение работоспособности и функционирования) связанных с ними узлов и деталей Товара.</w:t>
      </w:r>
    </w:p>
    <w:p w14:paraId="6C9224F6"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7.2.2. Дефекты и (или) нарушение функционирования, вызванные:</w:t>
      </w:r>
    </w:p>
    <w:p w14:paraId="3DA0E954"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-любыми изменениями или модификациями Товара, внесенными без предварительного письменного согласия Исполнителя;</w:t>
      </w:r>
    </w:p>
    <w:p w14:paraId="61240E03"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-эксплуатацией или хранением Товара не отвечающим требованиям инструкции по эксплуатации;</w:t>
      </w:r>
    </w:p>
    <w:p w14:paraId="3F3A6268"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-повреждениями, возникшими по вине Заказчика;</w:t>
      </w:r>
    </w:p>
    <w:p w14:paraId="3DDDF70A"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-невыполнением технического обслуживания в соответствии с графиком регламентного обслуживания и инструкциями по обслуживанию производителя Товара по вине Заказчика;</w:t>
      </w:r>
    </w:p>
    <w:p w14:paraId="075B0A83"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-применение Заказчиком запасных частей, технических жидкостей, не рекомендованных производителем Товара.</w:t>
      </w:r>
    </w:p>
    <w:p w14:paraId="4AAEE8D4"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7.3. Гарантийный срок при простое Товара вследствие поломки и необходимости гарантийной замены отдельных частей и/или ремонта Товара продлевается на время простоя Товара.</w:t>
      </w:r>
    </w:p>
    <w:p w14:paraId="3326F16C"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7.4. В случае, если в течение гарантийного периода Товар или его отдельные части (узлы) станут непригодными для дальнейшего использования, Исполнитель производит бесплатный гарантийный ремонт Товара, включая замену непригодных для использования частей (узлов) Товара.</w:t>
      </w:r>
    </w:p>
    <w:p w14:paraId="78087EFE"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7.5. О факте обнаружения дефекта Товара в течение гарантийного срока и необходимости проведения ремонта Заказчик извещает Исполнителя в письменной форме по почте, факсимильным сообщением или сканированной копией письменной заявки по электронной почте. Полномочный представитель Исполнителя обязан прибыть к месту нахождения Товара в течение 1 (одного) рабочего дня с момента получения письменного уведомления Заказчика для составления дефектного акта (далее – Акт), Приложение № 7 к договору. При отказе Исполнителя от составления или подписания Акта Заказчик составляет акт в одностороннем порядке.</w:t>
      </w:r>
    </w:p>
    <w:p w14:paraId="78FCD067"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 xml:space="preserve">7.6. Товар должен быть отремонтирован на месте. В случае невозможности проведения гарантийного ремонта Товара на месте, Исполнитель должен за свой счет вывезти Товар к месту проведения гарантийного ремонта. При этом сроки проведения гарантийного ремонта должны быть согласованы Сторонами письменно, в зависимости от вида дефекта, и не могут превышать - 14 календарных дней с даты получения Заявки Заказчика. </w:t>
      </w:r>
    </w:p>
    <w:p w14:paraId="15D4029F"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7.7. Вывоз Товара и предоставление взамен надлежащего Товара Исполнитель осуществляет своими силами и за свой счет, включая все транспортные расходы по перевозке Товара, расходы по страхованию перевозимого Товара, размещению у Заказчика вновь поставленного надлежащего Товара.</w:t>
      </w:r>
    </w:p>
    <w:p w14:paraId="01754357"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lastRenderedPageBreak/>
        <w:t>7.8. Обязательства Исполнителя в рамках качества и надежности нормального функционирования поставляемого Товара распространяются, в частности, и на качество материалов, применяемых для изготовления Товара.</w:t>
      </w:r>
    </w:p>
    <w:p w14:paraId="0AA50F37"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7.9. Исполнитель гарантирует поставку запасных частей к Товару, поставленному по настоящему Договору, в течение 7 (семи) лет, начиная с даты поставки Товара.</w:t>
      </w:r>
    </w:p>
    <w:p w14:paraId="794563B4" w14:textId="77777777" w:rsidR="00747033" w:rsidRPr="00B3001B" w:rsidRDefault="00747033" w:rsidP="00747033">
      <w:pPr>
        <w:pBdr>
          <w:top w:val="nil"/>
          <w:left w:val="nil"/>
          <w:bottom w:val="nil"/>
          <w:right w:val="nil"/>
          <w:between w:val="nil"/>
        </w:pBdr>
        <w:ind w:firstLine="709"/>
        <w:rPr>
          <w:b/>
          <w:color w:val="000000"/>
        </w:rPr>
      </w:pPr>
    </w:p>
    <w:p w14:paraId="760EFAF8"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t>8. УПАКОВКА И МАРКИРОВКА</w:t>
      </w:r>
    </w:p>
    <w:p w14:paraId="37BEE704"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8.1. Исполнитель обязуется поставить Товар в упаковке, позволяющей обеспечить сохранность Товара от повреждений при его отгрузке, перевозке и хранении.</w:t>
      </w:r>
    </w:p>
    <w:p w14:paraId="31B16616"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В упаковку вкладывается упаковочный лист с указанием в нем следующих данных: номер договора; номер упаковки; наименование Товара; модель; грузополучатель; адрес и почтовые реквизиты завода изготовителя.</w:t>
      </w:r>
    </w:p>
    <w:p w14:paraId="7DA62777"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8.2. Маркировка должна включать в себя следующее: № позиции; грузополучатель; адрес грузополучателя; вес нетто (в кг); вес брутто (в кг) в соответствии с ГОСТ 14192-96 (Межгосударственный стандарт. Маркировка грузов).</w:t>
      </w:r>
    </w:p>
    <w:p w14:paraId="6A44F963"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p>
    <w:p w14:paraId="7320403A"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p>
    <w:p w14:paraId="374CD52D" w14:textId="77777777" w:rsidR="00747033" w:rsidRPr="00B3001B" w:rsidRDefault="00747033" w:rsidP="00747033">
      <w:pPr>
        <w:pBdr>
          <w:top w:val="nil"/>
          <w:left w:val="nil"/>
          <w:bottom w:val="nil"/>
          <w:right w:val="nil"/>
          <w:between w:val="nil"/>
        </w:pBdr>
        <w:ind w:firstLine="709"/>
        <w:jc w:val="center"/>
        <w:rPr>
          <w:b/>
          <w:color w:val="000000"/>
        </w:rPr>
      </w:pPr>
      <w:r w:rsidRPr="00B3001B">
        <w:rPr>
          <w:b/>
          <w:color w:val="000000"/>
        </w:rPr>
        <w:t>9. ОБЯЗАННОСТИ СТОРОН</w:t>
      </w:r>
    </w:p>
    <w:p w14:paraId="199AEC9A" w14:textId="77777777" w:rsidR="00747033" w:rsidRPr="00B3001B" w:rsidRDefault="00747033" w:rsidP="00747033">
      <w:pPr>
        <w:pBdr>
          <w:top w:val="nil"/>
          <w:left w:val="nil"/>
          <w:bottom w:val="nil"/>
          <w:right w:val="nil"/>
          <w:between w:val="nil"/>
        </w:pBdr>
        <w:ind w:left="1134" w:hanging="425"/>
        <w:jc w:val="both"/>
        <w:rPr>
          <w:color w:val="000000"/>
        </w:rPr>
      </w:pPr>
      <w:r w:rsidRPr="00B3001B">
        <w:rPr>
          <w:color w:val="000000"/>
        </w:rPr>
        <w:t>9.1. Исполнитель обязан:</w:t>
      </w:r>
    </w:p>
    <w:p w14:paraId="67738DD6" w14:textId="77777777" w:rsidR="00747033" w:rsidRPr="00B3001B" w:rsidRDefault="00747033" w:rsidP="00747033">
      <w:pPr>
        <w:numPr>
          <w:ilvl w:val="2"/>
          <w:numId w:val="35"/>
        </w:numPr>
        <w:pBdr>
          <w:top w:val="nil"/>
          <w:left w:val="nil"/>
          <w:bottom w:val="nil"/>
          <w:right w:val="nil"/>
          <w:between w:val="nil"/>
        </w:pBdr>
        <w:suppressAutoHyphens w:val="0"/>
        <w:ind w:left="0" w:firstLine="714"/>
        <w:jc w:val="both"/>
        <w:rPr>
          <w:color w:val="000000"/>
        </w:rPr>
      </w:pPr>
      <w:r w:rsidRPr="00B3001B">
        <w:rPr>
          <w:color w:val="000000"/>
        </w:rPr>
        <w:t xml:space="preserve">Выполнить Работы в соответствии с требованиями настоящего Договора. </w:t>
      </w:r>
    </w:p>
    <w:p w14:paraId="571525EE"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Работы должны оказываться в полном соответствии с Постановлением Правительства РФ от 11.04.2001 N 290 «Об утверждении Правил оказания услуг (выполнения работ) по техническому обслуживанию и ремонту автомототранспортных средств» (ред. от 31.01.2017); ГОСТ 18322-2016. Межгосударственный стандарт. «Система технического обслуживания и ремонта техники. Термины и определения»; ГОСТ 15.601-98. «Система разработки и постановки продукции на производство. Техническое обслуживание и ремонт техники. Основные положения»; ГОСТ 33997-2016. Межгосударственный стандарт. «Колесные транспортные средства. Требования к безопасности в эксплуатации и методы проверки»;</w:t>
      </w:r>
      <w:r w:rsidRPr="00B3001B">
        <w:t xml:space="preserve"> </w:t>
      </w:r>
      <w:r w:rsidRPr="00B3001B">
        <w:rPr>
          <w:color w:val="000000"/>
        </w:rPr>
        <w:t xml:space="preserve">Техническим регламентом таможенного союза «О безопасности машин и оборудования» ТР ТС 010/2011, иными соответствующими нормативными документами, государственными стандартами, а также требованиям, обычно предъявляемым к данному виду Работ. </w:t>
      </w:r>
    </w:p>
    <w:p w14:paraId="615CF779" w14:textId="77777777" w:rsidR="00747033" w:rsidRPr="00B3001B" w:rsidRDefault="00747033" w:rsidP="00747033">
      <w:pPr>
        <w:pBdr>
          <w:top w:val="nil"/>
          <w:left w:val="nil"/>
          <w:bottom w:val="nil"/>
          <w:right w:val="nil"/>
          <w:between w:val="nil"/>
        </w:pBdr>
        <w:ind w:firstLine="675"/>
        <w:jc w:val="both"/>
        <w:rPr>
          <w:color w:val="000000"/>
          <w:sz w:val="22"/>
        </w:rPr>
      </w:pPr>
      <w:r w:rsidRPr="00B3001B">
        <w:rPr>
          <w:color w:val="000000"/>
          <w:szCs w:val="28"/>
        </w:rPr>
        <w:t xml:space="preserve">9.1.2. Иметь квалифицированный персонал, имеющий предусмотренные требованиями законодательства Российской Федерации допуски и разрешения, для проведения Работ. Персонал должен состоять в трудовых отношениях с Исполнителем и/или его субподрядчиком и выполнять трудовые функции в интересах и под контролем Исполнителя. </w:t>
      </w:r>
    </w:p>
    <w:p w14:paraId="468EB8E5" w14:textId="77777777" w:rsidR="00747033" w:rsidRPr="00B3001B" w:rsidRDefault="00747033" w:rsidP="00747033">
      <w:pPr>
        <w:pBdr>
          <w:top w:val="nil"/>
          <w:left w:val="nil"/>
          <w:bottom w:val="nil"/>
          <w:right w:val="nil"/>
          <w:between w:val="nil"/>
        </w:pBdr>
        <w:ind w:firstLine="675"/>
        <w:jc w:val="both"/>
        <w:rPr>
          <w:color w:val="000000"/>
          <w:szCs w:val="28"/>
        </w:rPr>
      </w:pPr>
      <w:r w:rsidRPr="00B3001B">
        <w:rPr>
          <w:color w:val="000000"/>
          <w:szCs w:val="28"/>
        </w:rPr>
        <w:t>9.1.3. Все замененные детали и узлы (демонтированные в процессе ремонта) в обязательном порядке передать представителям ПАО «ТрансКонтейнер», после чего Сторонами осуществляется приемка выполненных Работ.</w:t>
      </w:r>
    </w:p>
    <w:p w14:paraId="6C57FE28" w14:textId="77777777" w:rsidR="00747033" w:rsidRPr="00B3001B" w:rsidRDefault="00747033" w:rsidP="00747033">
      <w:pPr>
        <w:pStyle w:val="affa"/>
        <w:pBdr>
          <w:top w:val="nil"/>
          <w:left w:val="nil"/>
          <w:bottom w:val="nil"/>
          <w:right w:val="nil"/>
          <w:between w:val="nil"/>
        </w:pBdr>
        <w:suppressAutoHyphens w:val="0"/>
        <w:ind w:left="709"/>
        <w:jc w:val="both"/>
        <w:rPr>
          <w:color w:val="000000"/>
        </w:rPr>
      </w:pPr>
      <w:r w:rsidRPr="00B3001B">
        <w:rPr>
          <w:color w:val="000000"/>
          <w:szCs w:val="28"/>
        </w:rPr>
        <w:t xml:space="preserve">9.1.4. </w:t>
      </w:r>
      <w:r w:rsidRPr="00B3001B">
        <w:rPr>
          <w:color w:val="000000"/>
        </w:rPr>
        <w:t>Устранять недостатки в выполненных Работах своими силами и за свой счет.</w:t>
      </w:r>
    </w:p>
    <w:p w14:paraId="06BE43FD" w14:textId="77777777" w:rsidR="00747033" w:rsidRPr="00B3001B" w:rsidRDefault="00747033" w:rsidP="00747033">
      <w:pPr>
        <w:pStyle w:val="affa"/>
        <w:numPr>
          <w:ilvl w:val="2"/>
          <w:numId w:val="41"/>
        </w:numPr>
        <w:pBdr>
          <w:top w:val="nil"/>
          <w:left w:val="nil"/>
          <w:bottom w:val="nil"/>
          <w:right w:val="nil"/>
          <w:between w:val="nil"/>
        </w:pBdr>
        <w:ind w:left="0" w:firstLine="714"/>
        <w:jc w:val="both"/>
        <w:rPr>
          <w:color w:val="000000"/>
        </w:rPr>
      </w:pPr>
      <w:r w:rsidRPr="00B3001B">
        <w:rPr>
          <w:color w:val="000000"/>
        </w:rPr>
        <w:t>Не нарушать прав третьих лиц, урегулировать за свой счет требования, предъявляемые к Заказчику в связи с исполнением настоящего Договора, и возместить Заказчику связанные с такими требованиями расходы и убытки.</w:t>
      </w:r>
    </w:p>
    <w:p w14:paraId="4C42F356" w14:textId="77777777" w:rsidR="00747033" w:rsidRPr="00B3001B" w:rsidRDefault="00747033" w:rsidP="00747033">
      <w:pPr>
        <w:pStyle w:val="affa"/>
        <w:numPr>
          <w:ilvl w:val="2"/>
          <w:numId w:val="37"/>
        </w:numPr>
        <w:pBdr>
          <w:top w:val="nil"/>
          <w:left w:val="nil"/>
          <w:bottom w:val="nil"/>
          <w:right w:val="nil"/>
          <w:between w:val="nil"/>
        </w:pBdr>
        <w:suppressAutoHyphens w:val="0"/>
        <w:ind w:left="0" w:firstLine="736"/>
        <w:jc w:val="both"/>
        <w:rPr>
          <w:color w:val="000000"/>
        </w:rPr>
      </w:pPr>
      <w:r w:rsidRPr="00B3001B">
        <w:rPr>
          <w:color w:val="000000"/>
        </w:rPr>
        <w:t xml:space="preserve">Провести гарантийное устранение недостатков в результатах Работ в течение сроков, не превышающих нормативного времени выполнения Работ, указанных в Приложении № </w:t>
      </w:r>
      <w:r w:rsidRPr="00B3001B">
        <w:t>5</w:t>
      </w:r>
      <w:r w:rsidRPr="00B3001B">
        <w:rPr>
          <w:color w:val="000000"/>
        </w:rPr>
        <w:t xml:space="preserve"> к настоящему Договору.</w:t>
      </w:r>
    </w:p>
    <w:p w14:paraId="3F7E0D73" w14:textId="77777777" w:rsidR="00747033" w:rsidRPr="00B3001B" w:rsidRDefault="00747033" w:rsidP="00747033">
      <w:pPr>
        <w:numPr>
          <w:ilvl w:val="2"/>
          <w:numId w:val="37"/>
        </w:numPr>
        <w:pBdr>
          <w:top w:val="nil"/>
          <w:left w:val="nil"/>
          <w:bottom w:val="nil"/>
          <w:right w:val="nil"/>
          <w:between w:val="nil"/>
        </w:pBdr>
        <w:suppressAutoHyphens w:val="0"/>
        <w:ind w:left="0" w:firstLine="714"/>
        <w:jc w:val="both"/>
        <w:rPr>
          <w:color w:val="000000"/>
        </w:rPr>
      </w:pPr>
      <w:r w:rsidRPr="00B3001B">
        <w:rPr>
          <w:color w:val="000000"/>
        </w:rPr>
        <w:t>Незамедлительно информировать Заказчика в случае выявления нецелесообразности продолжения выполнения Работ.</w:t>
      </w:r>
    </w:p>
    <w:p w14:paraId="61D6BB22" w14:textId="77777777" w:rsidR="00747033" w:rsidRPr="00B3001B" w:rsidRDefault="00747033" w:rsidP="00747033">
      <w:pPr>
        <w:numPr>
          <w:ilvl w:val="2"/>
          <w:numId w:val="37"/>
        </w:numPr>
        <w:pBdr>
          <w:top w:val="nil"/>
          <w:left w:val="nil"/>
          <w:bottom w:val="nil"/>
          <w:right w:val="nil"/>
          <w:between w:val="nil"/>
        </w:pBdr>
        <w:suppressAutoHyphens w:val="0"/>
        <w:ind w:left="0" w:firstLine="714"/>
        <w:jc w:val="both"/>
        <w:rPr>
          <w:color w:val="000000"/>
        </w:rPr>
      </w:pPr>
      <w:r w:rsidRPr="00B3001B">
        <w:rPr>
          <w:color w:val="000000"/>
        </w:rPr>
        <w:t xml:space="preserve">Не передавать оригиналы или копии документов, полученные от Заказчика, третьим лицам без предварительного письменного согласия Заказчика. </w:t>
      </w:r>
    </w:p>
    <w:p w14:paraId="05D5F6B3" w14:textId="77777777" w:rsidR="00747033" w:rsidRPr="00B3001B" w:rsidRDefault="00747033" w:rsidP="00747033">
      <w:pPr>
        <w:pBdr>
          <w:top w:val="nil"/>
          <w:left w:val="nil"/>
          <w:bottom w:val="nil"/>
          <w:right w:val="nil"/>
          <w:between w:val="nil"/>
        </w:pBdr>
        <w:tabs>
          <w:tab w:val="left" w:pos="1560"/>
        </w:tabs>
        <w:suppressAutoHyphens w:val="0"/>
        <w:ind w:left="714"/>
        <w:jc w:val="both"/>
        <w:rPr>
          <w:color w:val="000000"/>
        </w:rPr>
      </w:pPr>
    </w:p>
    <w:p w14:paraId="7C65E15A" w14:textId="77777777" w:rsidR="00747033" w:rsidRPr="00B3001B" w:rsidRDefault="00747033" w:rsidP="00747033">
      <w:pPr>
        <w:numPr>
          <w:ilvl w:val="1"/>
          <w:numId w:val="37"/>
        </w:numPr>
        <w:pBdr>
          <w:top w:val="nil"/>
          <w:left w:val="nil"/>
          <w:bottom w:val="nil"/>
          <w:right w:val="nil"/>
          <w:between w:val="nil"/>
        </w:pBdr>
        <w:suppressAutoHyphens w:val="0"/>
        <w:jc w:val="both"/>
        <w:rPr>
          <w:color w:val="000000"/>
        </w:rPr>
      </w:pPr>
      <w:r w:rsidRPr="00B3001B">
        <w:rPr>
          <w:color w:val="000000"/>
        </w:rPr>
        <w:lastRenderedPageBreak/>
        <w:t>Заказчик обязан:</w:t>
      </w:r>
    </w:p>
    <w:p w14:paraId="6B833FF7" w14:textId="77777777" w:rsidR="00747033" w:rsidRPr="00B3001B" w:rsidRDefault="00747033" w:rsidP="00747033">
      <w:pPr>
        <w:pStyle w:val="affa"/>
        <w:numPr>
          <w:ilvl w:val="2"/>
          <w:numId w:val="38"/>
        </w:numPr>
        <w:pBdr>
          <w:top w:val="nil"/>
          <w:left w:val="nil"/>
          <w:bottom w:val="nil"/>
          <w:right w:val="nil"/>
          <w:between w:val="nil"/>
        </w:pBdr>
        <w:suppressAutoHyphens w:val="0"/>
        <w:ind w:left="0" w:firstLine="709"/>
        <w:jc w:val="both"/>
        <w:rPr>
          <w:color w:val="000000"/>
        </w:rPr>
      </w:pPr>
      <w:r w:rsidRPr="00B3001B">
        <w:rPr>
          <w:color w:val="000000"/>
        </w:rPr>
        <w:t>Передавать Исполнителю необходимую для выполнения Работ информацию и документацию.</w:t>
      </w:r>
    </w:p>
    <w:p w14:paraId="2539D3C1"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9.2.2. Оплатить Работы в установленный срок в соответствии с условиями настоящего Договора.</w:t>
      </w:r>
    </w:p>
    <w:p w14:paraId="367D51AE"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9.2.3. Проверять ход и качество Работ, выполняемых Исполнителем, не вмешиваясь в его деятельность.</w:t>
      </w:r>
    </w:p>
    <w:p w14:paraId="00B34D64"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9.2.4. Оплатить фактически произведенные до дня получения Исполнителем уведомления о расторжении настоящего Договора затраты Исполнителя на выполнение Работ по настоящему Договору в случае досрочного расторжения настоящего Договора по инициативе Заказчика.</w:t>
      </w:r>
    </w:p>
    <w:p w14:paraId="79ACAC3F" w14:textId="77777777" w:rsidR="00747033" w:rsidRPr="00B3001B" w:rsidRDefault="00747033" w:rsidP="00747033">
      <w:pPr>
        <w:pBdr>
          <w:top w:val="nil"/>
          <w:left w:val="nil"/>
          <w:bottom w:val="nil"/>
          <w:right w:val="nil"/>
          <w:between w:val="nil"/>
        </w:pBdr>
        <w:suppressAutoHyphens w:val="0"/>
        <w:ind w:firstLine="709"/>
        <w:jc w:val="both"/>
        <w:rPr>
          <w:color w:val="000000"/>
        </w:rPr>
      </w:pPr>
      <w:r w:rsidRPr="00B3001B">
        <w:rPr>
          <w:color w:val="000000"/>
        </w:rPr>
        <w:t>9.3. Заказчик вправе отказаться от принятия результатов Работ и требовать возмещения убытков в случае, если в результате просрочки сроков выполнения Работ Исполнителем выполнение Работ утратило интерес для Заказчика.</w:t>
      </w:r>
    </w:p>
    <w:p w14:paraId="7058F28F" w14:textId="77777777" w:rsidR="00747033" w:rsidRPr="00B3001B" w:rsidRDefault="00747033" w:rsidP="00747033">
      <w:pPr>
        <w:widowControl w:val="0"/>
        <w:pBdr>
          <w:top w:val="nil"/>
          <w:left w:val="nil"/>
          <w:bottom w:val="nil"/>
          <w:right w:val="nil"/>
          <w:between w:val="nil"/>
        </w:pBdr>
        <w:tabs>
          <w:tab w:val="left" w:pos="22680"/>
        </w:tabs>
        <w:ind w:firstLine="709"/>
        <w:jc w:val="center"/>
        <w:rPr>
          <w:b/>
          <w:color w:val="000000"/>
        </w:rPr>
      </w:pPr>
    </w:p>
    <w:p w14:paraId="1F5E3F21" w14:textId="77777777" w:rsidR="00747033" w:rsidRPr="00B3001B" w:rsidRDefault="00747033" w:rsidP="00747033">
      <w:pPr>
        <w:widowControl w:val="0"/>
        <w:pBdr>
          <w:top w:val="nil"/>
          <w:left w:val="nil"/>
          <w:bottom w:val="nil"/>
          <w:right w:val="nil"/>
          <w:between w:val="nil"/>
        </w:pBdr>
        <w:tabs>
          <w:tab w:val="left" w:pos="22680"/>
        </w:tabs>
        <w:ind w:firstLine="709"/>
        <w:jc w:val="center"/>
        <w:rPr>
          <w:b/>
          <w:color w:val="000000"/>
        </w:rPr>
      </w:pPr>
      <w:r w:rsidRPr="00B3001B">
        <w:rPr>
          <w:b/>
          <w:color w:val="000000"/>
        </w:rPr>
        <w:t>10. ОТВЕТСТВЕННОСТЬ СТОРОН</w:t>
      </w:r>
    </w:p>
    <w:p w14:paraId="7DA88D1B"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 xml:space="preserve">10.1. За неисполнение или ненадлежащее исполнение условий настоящего Договора Стороны несут ответственность, предусмотренную законодательством Российской Федерации. </w:t>
      </w:r>
    </w:p>
    <w:p w14:paraId="463A46E2"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10.2. В случае нарушения сроков поставки Товара по настоящему Договору Заказчик вправе потребовать от Исполнителя уплаты пени в размере 0,03 % от цены настоящего Договора за каждый день просрочки.</w:t>
      </w:r>
    </w:p>
    <w:p w14:paraId="44BE3287"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 xml:space="preserve">В случае, если просрочка поставки Товара составляет 20 (двадцать) календарных дней, Заказчик  имеет право расторгнуть настоящий Договор в одностороннем порядке, а Исполнитель обязан по письменному требованию Заказчика в течение 3 (трех) банковских дней возвратить Заказчику произведенную им оплату за недопоставленный Товар. Договор считается расторгнутым с даты указанной </w:t>
      </w:r>
      <w:proofErr w:type="gramStart"/>
      <w:r w:rsidRPr="00B3001B">
        <w:rPr>
          <w:color w:val="000000"/>
        </w:rPr>
        <w:t>в  уведомлении</w:t>
      </w:r>
      <w:proofErr w:type="gramEnd"/>
      <w:r w:rsidRPr="00B3001B">
        <w:rPr>
          <w:color w:val="000000"/>
        </w:rPr>
        <w:t xml:space="preserve"> Заказчика.</w:t>
      </w:r>
    </w:p>
    <w:p w14:paraId="4FA54A7F" w14:textId="77777777" w:rsidR="00747033" w:rsidRPr="00B3001B" w:rsidRDefault="00747033" w:rsidP="00747033">
      <w:pPr>
        <w:pBdr>
          <w:top w:val="nil"/>
          <w:left w:val="nil"/>
          <w:bottom w:val="nil"/>
          <w:right w:val="nil"/>
          <w:between w:val="nil"/>
        </w:pBdr>
        <w:ind w:firstLine="709"/>
        <w:jc w:val="both"/>
        <w:rPr>
          <w:color w:val="000000"/>
          <w:highlight w:val="yellow"/>
        </w:rPr>
      </w:pPr>
      <w:r w:rsidRPr="00B3001B">
        <w:rPr>
          <w:color w:val="000000"/>
        </w:rPr>
        <w:t>10.3. В случае нарушения Исполнителем срока выполнения гарантийного ремонта Товара либо замены Товара Исполнитель уплачивает Заказчику неустойку в виде пени в размере 0,1% от стоимости не отремонтированного или не замененного в срок Товара за каждый день просрочки.</w:t>
      </w:r>
    </w:p>
    <w:p w14:paraId="1327C1BB" w14:textId="77777777" w:rsidR="00747033" w:rsidRPr="00B3001B" w:rsidRDefault="00747033" w:rsidP="00747033">
      <w:pPr>
        <w:pBdr>
          <w:top w:val="nil"/>
          <w:left w:val="nil"/>
          <w:bottom w:val="nil"/>
          <w:right w:val="nil"/>
          <w:between w:val="nil"/>
        </w:pBdr>
        <w:shd w:val="clear" w:color="auto" w:fill="FFFFFF"/>
        <w:tabs>
          <w:tab w:val="left" w:pos="709"/>
        </w:tabs>
        <w:ind w:firstLine="709"/>
        <w:jc w:val="both"/>
        <w:rPr>
          <w:color w:val="000000"/>
        </w:rPr>
      </w:pPr>
      <w:r w:rsidRPr="00B3001B">
        <w:rPr>
          <w:color w:val="000000"/>
        </w:rPr>
        <w:t>10.4. Исполнитель возмещает убытки Заказчика, возникшие в случае ненадлежащего выполнения Исполнителем условий настоящего Договора, несоответствия результатов Работ обусловленным Сторонами требованиям</w:t>
      </w:r>
      <w:r w:rsidRPr="00B3001B">
        <w:t>.</w:t>
      </w:r>
      <w:r w:rsidRPr="00B3001B">
        <w:rPr>
          <w:color w:val="000000"/>
        </w:rPr>
        <w:t xml:space="preserve"> </w:t>
      </w:r>
    </w:p>
    <w:p w14:paraId="773FE35E" w14:textId="77777777" w:rsidR="00747033" w:rsidRPr="00B3001B" w:rsidRDefault="00747033" w:rsidP="00747033">
      <w:pPr>
        <w:pBdr>
          <w:top w:val="nil"/>
          <w:left w:val="nil"/>
          <w:bottom w:val="nil"/>
          <w:right w:val="nil"/>
          <w:between w:val="nil"/>
        </w:pBdr>
        <w:shd w:val="clear" w:color="auto" w:fill="FFFFFF"/>
        <w:tabs>
          <w:tab w:val="left" w:pos="709"/>
        </w:tabs>
        <w:ind w:firstLine="709"/>
        <w:jc w:val="both"/>
        <w:rPr>
          <w:color w:val="000000"/>
        </w:rPr>
      </w:pPr>
      <w:r w:rsidRPr="00B3001B">
        <w:rPr>
          <w:color w:val="000000"/>
        </w:rPr>
        <w:t>10.5. За нарушение Исполнителем сроков выполнения Работ, Заказчик вправе потребовать оплаты пени в размере 0,03 % от цены настоящего Договора за каждый день просрочки.</w:t>
      </w:r>
    </w:p>
    <w:p w14:paraId="69029571" w14:textId="77777777" w:rsidR="00747033" w:rsidRPr="00B3001B" w:rsidRDefault="00747033" w:rsidP="00747033">
      <w:pPr>
        <w:pBdr>
          <w:top w:val="nil"/>
          <w:left w:val="nil"/>
          <w:bottom w:val="nil"/>
          <w:right w:val="nil"/>
          <w:between w:val="nil"/>
        </w:pBdr>
        <w:shd w:val="clear" w:color="auto" w:fill="FFFFFF"/>
        <w:tabs>
          <w:tab w:val="left" w:pos="567"/>
        </w:tabs>
        <w:ind w:firstLine="709"/>
        <w:jc w:val="both"/>
        <w:rPr>
          <w:color w:val="000000"/>
        </w:rPr>
      </w:pPr>
      <w:r w:rsidRPr="00B3001B">
        <w:rPr>
          <w:color w:val="000000"/>
        </w:rPr>
        <w:t>10.6. Исполнитель несет ответственность за качество запасных частей и материалов, используемых для выполнения Работ, а также за их соответствие требованиям заводской Инструкции по эксплуатации Товара.</w:t>
      </w:r>
    </w:p>
    <w:p w14:paraId="232BF97A" w14:textId="77777777" w:rsidR="00747033" w:rsidRPr="00B3001B" w:rsidRDefault="00747033" w:rsidP="00747033">
      <w:pPr>
        <w:pBdr>
          <w:top w:val="nil"/>
          <w:left w:val="nil"/>
          <w:bottom w:val="nil"/>
          <w:right w:val="nil"/>
          <w:between w:val="nil"/>
        </w:pBdr>
        <w:shd w:val="clear" w:color="auto" w:fill="FFFFFF"/>
        <w:tabs>
          <w:tab w:val="left" w:pos="709"/>
        </w:tabs>
        <w:ind w:firstLine="709"/>
        <w:jc w:val="both"/>
        <w:rPr>
          <w:color w:val="000000"/>
        </w:rPr>
      </w:pPr>
      <w:r w:rsidRPr="00B3001B">
        <w:rPr>
          <w:color w:val="000000"/>
        </w:rPr>
        <w:t>10.7. Исполнитель не несет ответственность за повреждение Товара, возникшее в результате нарушения Заказчиком правил эксплуатации Товара.</w:t>
      </w:r>
    </w:p>
    <w:p w14:paraId="690E8699" w14:textId="77777777" w:rsidR="00747033" w:rsidRPr="00B3001B" w:rsidRDefault="00747033" w:rsidP="00747033">
      <w:pPr>
        <w:pBdr>
          <w:top w:val="nil"/>
          <w:left w:val="nil"/>
          <w:bottom w:val="nil"/>
          <w:right w:val="nil"/>
          <w:between w:val="nil"/>
        </w:pBdr>
        <w:shd w:val="clear" w:color="auto" w:fill="FFFFFF"/>
        <w:tabs>
          <w:tab w:val="left" w:pos="709"/>
        </w:tabs>
        <w:ind w:firstLine="709"/>
        <w:jc w:val="both"/>
        <w:rPr>
          <w:color w:val="000000"/>
        </w:rPr>
      </w:pPr>
      <w:r w:rsidRPr="00B3001B">
        <w:rPr>
          <w:color w:val="000000"/>
        </w:rPr>
        <w:t>10.8. Исполнитель несет ответственность перед Заказчиком за неисполнение или ненадлежащее исполнение обязательств третьими лицами.</w:t>
      </w:r>
    </w:p>
    <w:p w14:paraId="6D4E8E25" w14:textId="77777777" w:rsidR="00747033" w:rsidRPr="00B3001B" w:rsidRDefault="00747033" w:rsidP="00747033">
      <w:pPr>
        <w:pBdr>
          <w:top w:val="nil"/>
          <w:left w:val="nil"/>
          <w:bottom w:val="nil"/>
          <w:right w:val="nil"/>
          <w:between w:val="nil"/>
        </w:pBdr>
        <w:shd w:val="clear" w:color="auto" w:fill="FFFFFF"/>
        <w:tabs>
          <w:tab w:val="left" w:pos="709"/>
        </w:tabs>
        <w:ind w:firstLine="709"/>
        <w:jc w:val="both"/>
        <w:rPr>
          <w:color w:val="000000"/>
        </w:rPr>
      </w:pPr>
      <w:r w:rsidRPr="00B3001B">
        <w:rPr>
          <w:color w:val="000000"/>
        </w:rPr>
        <w:t>10.9. Перечисленные в настоящем Договоре штрафные санкции могут быть взысканы Заказчиком путем удержания причитающихся сумм при оплате счетов Исполнителя. Если Заказчик по какой-либо причине не направит Исполнителю заявления о зачете встречных однородных требований и не удержит сумму неустойки, Исполнитель обязуется уплатить такую сумму по первому письменному требованию Заказчика.</w:t>
      </w:r>
    </w:p>
    <w:p w14:paraId="79B0173A" w14:textId="77777777" w:rsidR="00747033" w:rsidRPr="00B3001B" w:rsidRDefault="00747033" w:rsidP="00747033">
      <w:pPr>
        <w:pBdr>
          <w:top w:val="nil"/>
          <w:left w:val="nil"/>
          <w:bottom w:val="nil"/>
          <w:right w:val="nil"/>
          <w:between w:val="nil"/>
        </w:pBdr>
        <w:tabs>
          <w:tab w:val="left" w:pos="709"/>
          <w:tab w:val="left" w:pos="851"/>
          <w:tab w:val="left" w:pos="993"/>
          <w:tab w:val="left" w:pos="1134"/>
          <w:tab w:val="left" w:pos="1276"/>
          <w:tab w:val="left" w:pos="1843"/>
        </w:tabs>
        <w:ind w:firstLine="709"/>
        <w:jc w:val="both"/>
        <w:rPr>
          <w:color w:val="000000"/>
        </w:rPr>
      </w:pPr>
    </w:p>
    <w:p w14:paraId="7377FA96" w14:textId="77777777" w:rsidR="00747033" w:rsidRPr="00B3001B" w:rsidRDefault="00747033" w:rsidP="00747033">
      <w:pPr>
        <w:pBdr>
          <w:top w:val="nil"/>
          <w:left w:val="nil"/>
          <w:bottom w:val="nil"/>
          <w:right w:val="nil"/>
          <w:between w:val="nil"/>
        </w:pBdr>
        <w:ind w:firstLine="709"/>
        <w:jc w:val="center"/>
        <w:rPr>
          <w:b/>
          <w:color w:val="000000"/>
        </w:rPr>
      </w:pPr>
      <w:r w:rsidRPr="00B3001B">
        <w:rPr>
          <w:b/>
          <w:color w:val="000000"/>
        </w:rPr>
        <w:t>11. КОНФИДЕНЦИАЛЬНОСТЬ</w:t>
      </w:r>
    </w:p>
    <w:p w14:paraId="5CD549B2"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lastRenderedPageBreak/>
        <w:t>11.1. Стороны обязаны сохранять конфиденциальность информации, полученной в ходе исполнения настоящего Договора.</w:t>
      </w:r>
    </w:p>
    <w:p w14:paraId="7D791F95" w14:textId="77777777" w:rsidR="00747033" w:rsidRPr="00B3001B" w:rsidRDefault="00747033" w:rsidP="00747033">
      <w:pPr>
        <w:pBdr>
          <w:top w:val="nil"/>
          <w:left w:val="nil"/>
          <w:bottom w:val="nil"/>
          <w:right w:val="nil"/>
          <w:between w:val="nil"/>
        </w:pBdr>
        <w:ind w:firstLine="709"/>
        <w:jc w:val="both"/>
        <w:rPr>
          <w:color w:val="000000"/>
        </w:rPr>
      </w:pPr>
      <w:r w:rsidRPr="00B3001B">
        <w:rPr>
          <w:color w:val="000000"/>
        </w:rPr>
        <w:t>11.2. Передача конфиденциальной информации третьим лицам, опубликование или иное разглашение такой информации может осуществляться только с письменного согласия Заказчика, независимо от причины прекращения действия настоящего Договора.</w:t>
      </w:r>
    </w:p>
    <w:p w14:paraId="2ABD82E1" w14:textId="77777777" w:rsidR="00747033" w:rsidRPr="00B3001B" w:rsidRDefault="00747033" w:rsidP="00747033">
      <w:pPr>
        <w:pBdr>
          <w:top w:val="nil"/>
          <w:left w:val="nil"/>
          <w:bottom w:val="nil"/>
          <w:right w:val="nil"/>
          <w:between w:val="nil"/>
        </w:pBdr>
        <w:ind w:firstLine="709"/>
        <w:jc w:val="both"/>
        <w:rPr>
          <w:b/>
          <w:color w:val="000000"/>
        </w:rPr>
      </w:pPr>
      <w:r w:rsidRPr="00B3001B">
        <w:rPr>
          <w:color w:val="000000"/>
        </w:rPr>
        <w:t>11.3. Исполнитель не несет ответственности в случае передачи им информации государственным органам, имеющим право ее затребовать в соответствии с законодательством Российской Федерации, если он предварительно уведомит Заказчика об обращении за информацией соответствующих государственных органов.</w:t>
      </w:r>
    </w:p>
    <w:p w14:paraId="4352AD02"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p>
    <w:p w14:paraId="55C3F334"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t>12. ОБСТОЯТЕЛЬСТВА НЕПРЕОДОЛИМОЙ СИЛЫ</w:t>
      </w:r>
    </w:p>
    <w:p w14:paraId="5955E4AF"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12.1. Ни одна из Сторон не несет ответственности перед другой Стороной за неисполнение или ненадлежащее исполнение обязательств по настоящему Договору, обусловленное действием обстоятельств непреодолимой силы, то есть чрезвычайных и непредотвратимых при данных условиях обстоятельств, в том числе объявленной или фактической войной, гражданскими волнениями, эпидемиями, блокадами, пожарами, землетрясениями, наводнениями и другими природными стихийными бедствиями, а также изданием запретительных актов государственных органов.</w:t>
      </w:r>
    </w:p>
    <w:p w14:paraId="4F3302C3"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12.2. Свидетельство, выданное торгово-промышленной палатой или иным компетентным органом, является достаточным подтверждением наличия и продолжительности действия обстоятельств непреодолимой силы.</w:t>
      </w:r>
    </w:p>
    <w:p w14:paraId="72FDCFF9"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12.3. Сторона, которая не исполняет свои обязательства вследствие действия обстоятельств непреодолимой силы, должна не позднее чем в трехдневный срок известить другую Сторону о таких обстоятельствах и их влиянии на исполнение обязательств по настоящему Договору.</w:t>
      </w:r>
    </w:p>
    <w:p w14:paraId="0E207B32"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12.4. Если обстоятельства непреодолимой силы действуют на протяжении 3 (трех) последовательных месяцев, настоящий Договор может быть расторгнут по соглашению Сторон, либо в порядке, установленном пунктом 14.3 настоящего Договора.</w:t>
      </w:r>
    </w:p>
    <w:p w14:paraId="0F22EAD5"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p>
    <w:p w14:paraId="4997B3A9"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t>13. РАЗРЕШЕНИЕ СПОРОВ</w:t>
      </w:r>
    </w:p>
    <w:p w14:paraId="5BD442C5"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13.1. Все споры, возникающие при исполнении настоящего Договора, решаются Сторонами путем переговоров, которые могут проводиться в том числе, путем отправления писем по почте, обмена факсимильными сообщениями.</w:t>
      </w:r>
    </w:p>
    <w:p w14:paraId="79125A60"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13.2. Если Стороны не придут к соглашению путем переговоров, все споры рассматриваются в претензионном порядке. Срок рассмотрения претензии – три недели с даты получения претензии.</w:t>
      </w:r>
    </w:p>
    <w:p w14:paraId="50221AC5"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13.3. В случае, если споры не урегулированы Сторонами с помощью переговоров и в претензионном порядке, то они передаются заинтересованной Стороной в Арбитражный суд по месту нахождения филиала ПАО «ТрансКонтейнер» на _____________________ железной дороге.</w:t>
      </w:r>
    </w:p>
    <w:p w14:paraId="4769E82F"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p>
    <w:p w14:paraId="44FD2D23"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t>14. ПОРЯДОК ВНЕСЕНИЯ</w:t>
      </w:r>
    </w:p>
    <w:p w14:paraId="3FB97E4B"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t>ИЗМЕНЕНИЙ, ДОПОЛНЕНИЙ В ДОГОВОР И ЕГО РАСТОРЖЕНИЯ</w:t>
      </w:r>
    </w:p>
    <w:p w14:paraId="4A2ED046"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14.1. В настоящий Договор Сторонами могут быть внесены изменения и дополнения, которые оформляются дополнительными соглашениями к настоящему Договору.</w:t>
      </w:r>
    </w:p>
    <w:p w14:paraId="00F8DCC8"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14.2. Настоящий Договор может быть досрочно расторгнут по основаниям, предусмотренным законодательством Российской Федерации и настоящим Договором.</w:t>
      </w:r>
    </w:p>
    <w:p w14:paraId="663AA5D8"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 xml:space="preserve">14.3. Заказчик, решивший расторгнуть настоящий Договор в одностороннем порядке, должен направить письменное уведомление о намерении расторгнуть настоящий Договор Исполнителю не позднее, чем за 30 (тридцать) календарных дней до предполагаемой даты расторжения настоящего Договора. Настоящий Договор считается расторгнутым с даты, указанной в уведомлении о расторжении. </w:t>
      </w:r>
    </w:p>
    <w:p w14:paraId="72F92A5B"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lastRenderedPageBreak/>
        <w:t>14.4. В случае досрочного расторжения настоящего Договора по основаниям, предусмотренным законодательством Российской Федерации и настоящим Договором, Стороны обязуются произвести взаиморасчеты в течение 10 (десяти) банковских дней с даты расторжения настоящего Договора.</w:t>
      </w:r>
    </w:p>
    <w:p w14:paraId="5BDAD706" w14:textId="77777777" w:rsidR="00747033" w:rsidRPr="00B3001B" w:rsidRDefault="001B5F2D" w:rsidP="00747033">
      <w:pPr>
        <w:ind w:firstLine="709"/>
        <w:jc w:val="both"/>
      </w:pPr>
      <w:sdt>
        <w:sdtPr>
          <w:tag w:val="goog_rdk_43"/>
          <w:id w:val="-1192306936"/>
          <w:showingPlcHdr/>
        </w:sdtPr>
        <w:sdtEndPr/>
        <w:sdtContent>
          <w:r w:rsidR="00747033" w:rsidRPr="00B3001B">
            <w:t xml:space="preserve">     </w:t>
          </w:r>
        </w:sdtContent>
      </w:sdt>
      <w:r w:rsidR="00747033" w:rsidRPr="00B3001B">
        <w:t>В случае досрочного расторжения договора Заказчик вправе потребовать обратный выкуп Товара Исполнителем в течение 3 месяцев с даты письменного уведомления Заказчика о досрочном расторжении Договора.</w:t>
      </w:r>
    </w:p>
    <w:p w14:paraId="7577E5A8" w14:textId="77777777" w:rsidR="00747033" w:rsidRPr="00B3001B" w:rsidRDefault="00747033" w:rsidP="00747033">
      <w:pPr>
        <w:pBdr>
          <w:top w:val="nil"/>
          <w:left w:val="nil"/>
          <w:bottom w:val="nil"/>
          <w:right w:val="nil"/>
          <w:between w:val="nil"/>
        </w:pBdr>
        <w:tabs>
          <w:tab w:val="left" w:pos="22680"/>
        </w:tabs>
        <w:ind w:firstLine="709"/>
        <w:jc w:val="both"/>
        <w:rPr>
          <w:i/>
          <w:color w:val="000000"/>
        </w:rPr>
      </w:pPr>
    </w:p>
    <w:p w14:paraId="13B24E21"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t>15. СРОК ДЕЙСТВИЯ ДОГОВОРА</w:t>
      </w:r>
    </w:p>
    <w:p w14:paraId="3A6BF146"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 xml:space="preserve">15.1. Настоящий Договор вступает в силу с даты его подписания Сторонами и действует до полного исполнения Сторонами своих обязательств. </w:t>
      </w:r>
    </w:p>
    <w:p w14:paraId="5A13E77D" w14:textId="77777777" w:rsidR="00747033" w:rsidRPr="00B3001B" w:rsidRDefault="00747033" w:rsidP="00747033">
      <w:pPr>
        <w:pBdr>
          <w:top w:val="nil"/>
          <w:left w:val="nil"/>
          <w:bottom w:val="nil"/>
          <w:right w:val="nil"/>
          <w:between w:val="nil"/>
        </w:pBdr>
        <w:ind w:firstLine="709"/>
        <w:jc w:val="center"/>
        <w:rPr>
          <w:b/>
          <w:color w:val="000000"/>
        </w:rPr>
      </w:pPr>
    </w:p>
    <w:p w14:paraId="48A4972D" w14:textId="77777777" w:rsidR="00747033" w:rsidRPr="00B3001B" w:rsidRDefault="00747033" w:rsidP="00747033">
      <w:pPr>
        <w:pBdr>
          <w:top w:val="nil"/>
          <w:left w:val="nil"/>
          <w:bottom w:val="nil"/>
          <w:right w:val="nil"/>
          <w:between w:val="nil"/>
        </w:pBdr>
        <w:ind w:firstLine="709"/>
        <w:jc w:val="center"/>
        <w:rPr>
          <w:rFonts w:ascii="Calibri" w:hAnsi="Calibri" w:cs="Calibri"/>
          <w:color w:val="000000"/>
        </w:rPr>
      </w:pPr>
      <w:r w:rsidRPr="00B3001B">
        <w:rPr>
          <w:b/>
          <w:color w:val="000000"/>
        </w:rPr>
        <w:t>16. АНТИКОРРУПЦИОННАЯ ОГОВОРКА</w:t>
      </w:r>
    </w:p>
    <w:p w14:paraId="6D488158" w14:textId="77777777" w:rsidR="00747033" w:rsidRPr="00B3001B" w:rsidRDefault="00747033" w:rsidP="00747033">
      <w:pPr>
        <w:pStyle w:val="xconsnormal"/>
        <w:shd w:val="clear" w:color="auto" w:fill="FFFFFF"/>
        <w:spacing w:before="0" w:beforeAutospacing="0" w:after="0" w:afterAutospacing="0"/>
        <w:ind w:firstLine="709"/>
        <w:jc w:val="both"/>
        <w:rPr>
          <w:rFonts w:ascii="Arial" w:hAnsi="Arial" w:cs="Arial"/>
          <w:color w:val="000000"/>
          <w:sz w:val="20"/>
          <w:szCs w:val="20"/>
        </w:rPr>
      </w:pPr>
      <w:r w:rsidRPr="00B3001B">
        <w:rPr>
          <w:color w:val="000000"/>
          <w:bdr w:val="none" w:sz="0" w:space="0" w:color="auto" w:frame="1"/>
        </w:rPr>
        <w:t>16.1. Стороны настоящим подтверждают, что им известны требования применимого законодательства и применимых норм международного права о противодействии коррупции при осуществлении хозяйственной деятельности (далее – антикоррупционные требования). Стороны обязуются обеспечить соблюдение антикоррупционных требований при исполнении настоящего Договора своими работниками, представителями, аффилированными лицами, посредниками и иными лицами, привлекаемыми ими к исполнению настоящего Договора. Для целей определения ответственности Сторон по настоящему Договору нарушение антикоррупционных требований указанными лицами признается нарушением, совершенным соответствующей Стороной. </w:t>
      </w:r>
    </w:p>
    <w:p w14:paraId="119711AB" w14:textId="77777777" w:rsidR="00747033" w:rsidRPr="00B3001B" w:rsidRDefault="00747033" w:rsidP="00747033">
      <w:pPr>
        <w:pStyle w:val="xconsnormal"/>
        <w:shd w:val="clear" w:color="auto" w:fill="FFFFFF"/>
        <w:spacing w:before="0" w:beforeAutospacing="0" w:after="0" w:afterAutospacing="0"/>
        <w:ind w:firstLine="709"/>
        <w:jc w:val="both"/>
        <w:rPr>
          <w:rFonts w:ascii="Arial" w:hAnsi="Arial" w:cs="Arial"/>
          <w:color w:val="000000"/>
          <w:sz w:val="20"/>
          <w:szCs w:val="20"/>
        </w:rPr>
      </w:pPr>
      <w:r w:rsidRPr="00B3001B">
        <w:rPr>
          <w:color w:val="000000"/>
          <w:bdr w:val="none" w:sz="0" w:space="0" w:color="auto" w:frame="1"/>
        </w:rPr>
        <w:t>16.2. Каждая Сторона настоящим подтверждает, что ни она, ни ее работники, представители, аффилированные лица, посредники и любые иные лица, привлекаемые Стороной к исполнению настоящего Договора, не предлагали, не обещали, не требовали, не принимали деньги, ценные бумаги, иное имущество или работы (услуги), в связи с заключением настоящего Договора. </w:t>
      </w:r>
    </w:p>
    <w:p w14:paraId="6B8D9AF8" w14:textId="77777777" w:rsidR="00747033" w:rsidRPr="00B3001B" w:rsidRDefault="00747033" w:rsidP="00747033">
      <w:pPr>
        <w:pStyle w:val="xconsnormal"/>
        <w:shd w:val="clear" w:color="auto" w:fill="FFFFFF"/>
        <w:spacing w:before="0" w:beforeAutospacing="0" w:after="0" w:afterAutospacing="0"/>
        <w:ind w:firstLine="709"/>
        <w:jc w:val="both"/>
        <w:rPr>
          <w:rFonts w:ascii="Arial" w:hAnsi="Arial" w:cs="Arial"/>
          <w:color w:val="000000"/>
          <w:sz w:val="20"/>
          <w:szCs w:val="20"/>
        </w:rPr>
      </w:pPr>
      <w:r w:rsidRPr="00B3001B">
        <w:rPr>
          <w:color w:val="000000"/>
          <w:bdr w:val="none" w:sz="0" w:space="0" w:color="auto" w:frame="1"/>
        </w:rPr>
        <w:t>16.3. При исполнении своих обязательств по настоящему Договору Стороны, их работники, представители, аффилированные лица, посредники и иные лица, привлекаемые Сторонами к исполнению настоящего Договора, не совершают действия, квалифицируемые применимым законодательством как нарушение антикоррупционных требований, в том числе дача / получение / вымогательство взятки или посредничество во взяточничестве, злоупотребление полномочиями, коммерческий подкуп или посредничество в нем, мошенничество, передача денежных средств или иных ценностей любым лицам в целях оказать влияние на их действия или решения, а также иные незаконные действия в целях получения неправомерной имущественной выгоды, каких-либо неправомерных преимуществ, оказания недружественного влияния или для достижения иных неправомерных целей. </w:t>
      </w:r>
    </w:p>
    <w:p w14:paraId="327F11BB" w14:textId="77777777" w:rsidR="00747033" w:rsidRPr="00B3001B" w:rsidRDefault="00747033" w:rsidP="00747033">
      <w:pPr>
        <w:pStyle w:val="xconsnormal"/>
        <w:shd w:val="clear" w:color="auto" w:fill="FFFFFF"/>
        <w:spacing w:before="0" w:beforeAutospacing="0" w:after="0" w:afterAutospacing="0"/>
        <w:ind w:firstLine="709"/>
        <w:jc w:val="both"/>
        <w:rPr>
          <w:rFonts w:ascii="Arial" w:hAnsi="Arial" w:cs="Arial"/>
          <w:color w:val="000000"/>
          <w:sz w:val="20"/>
          <w:szCs w:val="20"/>
        </w:rPr>
      </w:pPr>
      <w:r w:rsidRPr="00B3001B">
        <w:rPr>
          <w:color w:val="000000"/>
          <w:bdr w:val="none" w:sz="0" w:space="0" w:color="auto" w:frame="1"/>
        </w:rPr>
        <w:t>16.4. Сторона, у которой появились обоснованные подозрения в нарушении другой Стороной антикоррупционных требований в связи с заключением и/или исполнением настоящего Договора, вправе направить другой Стороне письменный запрос о представлении документов и информации, необходимых для проверки таких подозрений, за исключением документов и информации, доступ к которым ограничен в соответствии с применимым законодательством. Сторона, получившая указанный запрос, обязана дать на него мотивированный ответ, а также представить другой Стороне запрашиваемые документы и информацию (либо указать предусмотренные применимым законодательством основания для отказа в их представлении) в течение 10 (десяти) рабочих дней с даты получения запроса, если иной срок не будет установлен по соглашению Сторон. </w:t>
      </w:r>
    </w:p>
    <w:p w14:paraId="4FD813AA" w14:textId="77777777" w:rsidR="00747033" w:rsidRPr="00B3001B" w:rsidRDefault="00747033" w:rsidP="00747033">
      <w:pPr>
        <w:pStyle w:val="xconsnormal"/>
        <w:shd w:val="clear" w:color="auto" w:fill="FFFFFF"/>
        <w:spacing w:before="0" w:beforeAutospacing="0" w:after="0" w:afterAutospacing="0"/>
        <w:ind w:firstLine="709"/>
        <w:jc w:val="both"/>
        <w:rPr>
          <w:rFonts w:ascii="Arial" w:hAnsi="Arial" w:cs="Arial"/>
          <w:color w:val="000000"/>
          <w:sz w:val="20"/>
          <w:szCs w:val="20"/>
        </w:rPr>
      </w:pPr>
      <w:r w:rsidRPr="00B3001B">
        <w:rPr>
          <w:color w:val="000000"/>
          <w:bdr w:val="none" w:sz="0" w:space="0" w:color="auto" w:frame="1"/>
        </w:rPr>
        <w:t xml:space="preserve">16.5. При наличии доказательств нарушения антикоррупционных требований в связи с заключением и/или исполнением настоящего Договора, а также при наличии обоснованных подозрений в этом и неисполнении другой Стороной обязанности представить запрашиваемые документы и информацию, Сторона, направившая запрос, вправе в одностороннем порядке приостановить исполнение своих обязательств по настоящему </w:t>
      </w:r>
      <w:r w:rsidRPr="00B3001B">
        <w:rPr>
          <w:color w:val="000000"/>
          <w:bdr w:val="none" w:sz="0" w:space="0" w:color="auto" w:frame="1"/>
        </w:rPr>
        <w:lastRenderedPageBreak/>
        <w:t>Договору до урегулирования Сторонами возникшей ситуации или разрешения спора в судебном порядке. При этом Стороны гарантируют осуществление надлежащего разбирательства по фактам нарушения антикоррупционных требований с соблюдением принципов конфиденциальности и применение эффективных мер по предотвращению возможных конфликтных ситуаций.  </w:t>
      </w:r>
    </w:p>
    <w:p w14:paraId="2F774DB4" w14:textId="77777777" w:rsidR="00747033" w:rsidRPr="00B3001B" w:rsidRDefault="00747033" w:rsidP="00747033">
      <w:pPr>
        <w:pStyle w:val="xconsnormal"/>
        <w:shd w:val="clear" w:color="auto" w:fill="FFFFFF"/>
        <w:spacing w:before="0" w:beforeAutospacing="0" w:after="0" w:afterAutospacing="0"/>
        <w:ind w:firstLine="709"/>
        <w:jc w:val="both"/>
        <w:rPr>
          <w:rFonts w:ascii="Arial" w:hAnsi="Arial" w:cs="Arial"/>
          <w:color w:val="000000"/>
          <w:sz w:val="20"/>
          <w:szCs w:val="20"/>
        </w:rPr>
      </w:pPr>
      <w:r w:rsidRPr="00B3001B">
        <w:rPr>
          <w:color w:val="000000"/>
          <w:bdr w:val="none" w:sz="0" w:space="0" w:color="auto" w:frame="1"/>
        </w:rPr>
        <w:t>16.6. Каждая Сторона вправе в одностороннем внесудебном порядке расторгнуть Договор путем направления письменного уведомления другой Стороне не позднее чем за 10 (десять) календарных дней до даты прекращения действия настоящего Договора в следующих случаях: </w:t>
      </w:r>
    </w:p>
    <w:p w14:paraId="0EECD047" w14:textId="77777777" w:rsidR="00747033" w:rsidRPr="00B3001B" w:rsidRDefault="00747033" w:rsidP="00747033">
      <w:pPr>
        <w:pStyle w:val="x1"/>
        <w:shd w:val="clear" w:color="auto" w:fill="FFFFFF"/>
        <w:spacing w:before="0" w:beforeAutospacing="0" w:after="0" w:afterAutospacing="0"/>
        <w:ind w:firstLine="709"/>
        <w:jc w:val="both"/>
        <w:rPr>
          <w:color w:val="000000"/>
        </w:rPr>
      </w:pPr>
      <w:r w:rsidRPr="00B3001B">
        <w:rPr>
          <w:color w:val="000000"/>
        </w:rPr>
        <w:t>16.6.1. при наличии доказательств совершения уголовного преступления или административного правонарушения коррупционной направленности другой Стороной;</w:t>
      </w:r>
      <w:r w:rsidRPr="00B3001B">
        <w:rPr>
          <w:i/>
          <w:iCs/>
          <w:color w:val="000000"/>
        </w:rPr>
        <w:t> </w:t>
      </w:r>
    </w:p>
    <w:p w14:paraId="2DFEFE20" w14:textId="77777777" w:rsidR="00747033" w:rsidRPr="00B3001B" w:rsidRDefault="00747033" w:rsidP="00747033">
      <w:pPr>
        <w:pStyle w:val="x1"/>
        <w:shd w:val="clear" w:color="auto" w:fill="FFFFFF"/>
        <w:spacing w:before="0" w:beforeAutospacing="0" w:after="0" w:afterAutospacing="0"/>
        <w:ind w:firstLine="709"/>
        <w:jc w:val="both"/>
        <w:rPr>
          <w:color w:val="000000"/>
        </w:rPr>
      </w:pPr>
      <w:r w:rsidRPr="00B3001B">
        <w:rPr>
          <w:color w:val="000000"/>
        </w:rPr>
        <w:t>16.6.2. если в результате нарушения другой Стороной антикоррупционных требований Стороне причинены убытки;</w:t>
      </w:r>
      <w:r w:rsidRPr="00B3001B">
        <w:rPr>
          <w:i/>
          <w:iCs/>
          <w:color w:val="000000"/>
        </w:rPr>
        <w:t> </w:t>
      </w:r>
    </w:p>
    <w:p w14:paraId="2A67CC4C" w14:textId="77777777" w:rsidR="00747033" w:rsidRPr="00B3001B" w:rsidRDefault="00747033" w:rsidP="00747033">
      <w:pPr>
        <w:pStyle w:val="x1"/>
        <w:shd w:val="clear" w:color="auto" w:fill="FFFFFF"/>
        <w:spacing w:before="0" w:beforeAutospacing="0" w:after="0" w:afterAutospacing="0"/>
        <w:ind w:firstLine="709"/>
        <w:jc w:val="both"/>
        <w:rPr>
          <w:color w:val="000000"/>
        </w:rPr>
      </w:pPr>
      <w:r w:rsidRPr="00B3001B">
        <w:rPr>
          <w:color w:val="000000"/>
        </w:rPr>
        <w:t>16.6.3. при неисполнении другой Стороной обязанности представить документы и информацию, запрашиваемые для проверки подозрения в нарушении антикоррупционных требований в связи с заключением и/или исполнением настоящего Договора, в течение 20 (двадцати) рабочих дней с даты получения соответствующего запроса.</w:t>
      </w:r>
      <w:r w:rsidRPr="00B3001B">
        <w:rPr>
          <w:i/>
          <w:iCs/>
          <w:color w:val="000000"/>
        </w:rPr>
        <w:t> </w:t>
      </w:r>
    </w:p>
    <w:p w14:paraId="6B153BB3" w14:textId="77777777" w:rsidR="00747033" w:rsidRPr="00B3001B" w:rsidRDefault="00747033" w:rsidP="00747033">
      <w:pPr>
        <w:pStyle w:val="x1"/>
        <w:shd w:val="clear" w:color="auto" w:fill="FFFFFF"/>
        <w:spacing w:before="0" w:beforeAutospacing="0" w:after="0" w:afterAutospacing="0"/>
        <w:ind w:firstLine="709"/>
        <w:jc w:val="both"/>
        <w:rPr>
          <w:color w:val="000000"/>
        </w:rPr>
      </w:pPr>
      <w:r w:rsidRPr="00B3001B">
        <w:rPr>
          <w:color w:val="000000"/>
        </w:rPr>
        <w:t>16.7. Сторона, нарушившая антикоррупционные требования и (или) условия настоящей антикоррупционной оговорки, обязана возместить другой Стороне возникшие у нее в результате этого убытки в соответствии с порядком и в размере, предусмотренном применимым законодательством и настоящим Договором.</w:t>
      </w:r>
      <w:r w:rsidRPr="00B3001B">
        <w:rPr>
          <w:i/>
          <w:iCs/>
          <w:color w:val="000000"/>
        </w:rPr>
        <w:t> </w:t>
      </w:r>
    </w:p>
    <w:p w14:paraId="28A035CB" w14:textId="77777777" w:rsidR="00747033" w:rsidRPr="00B3001B" w:rsidRDefault="00747033" w:rsidP="00747033">
      <w:pPr>
        <w:pStyle w:val="x1"/>
        <w:shd w:val="clear" w:color="auto" w:fill="FFFFFF"/>
        <w:spacing w:before="0" w:beforeAutospacing="0" w:after="0" w:afterAutospacing="0"/>
        <w:ind w:firstLine="709"/>
        <w:jc w:val="both"/>
        <w:rPr>
          <w:color w:val="000000"/>
        </w:rPr>
      </w:pPr>
      <w:r w:rsidRPr="00B3001B">
        <w:rPr>
          <w:color w:val="000000"/>
        </w:rPr>
        <w:t>16.8. В случае нарушения одной Стороной обязательств по настоящей антикоррупционной оговорке другая Сторона вправе уведомить об этом компетентные государственные органы в соответствии с применимым законодательством.</w:t>
      </w:r>
      <w:r w:rsidRPr="00B3001B">
        <w:rPr>
          <w:i/>
          <w:iCs/>
          <w:color w:val="000000"/>
        </w:rPr>
        <w:t> </w:t>
      </w:r>
    </w:p>
    <w:p w14:paraId="253C78A7" w14:textId="77777777" w:rsidR="00747033" w:rsidRPr="00B3001B" w:rsidRDefault="00747033" w:rsidP="00747033">
      <w:pPr>
        <w:pStyle w:val="x1"/>
        <w:shd w:val="clear" w:color="auto" w:fill="FFFFFF"/>
        <w:spacing w:before="0" w:beforeAutospacing="0" w:after="0" w:afterAutospacing="0"/>
        <w:ind w:firstLine="709"/>
        <w:jc w:val="both"/>
        <w:rPr>
          <w:color w:val="000000"/>
        </w:rPr>
      </w:pPr>
      <w:r w:rsidRPr="00B3001B">
        <w:rPr>
          <w:color w:val="000000"/>
        </w:rPr>
        <w:t xml:space="preserve">16.9. Каналы уведомления Покупателя о нарушениях антикоррупционных требований: тел.: 8 (800) 100-22-20, адрес электронной почты: line@trcont.ru.   </w:t>
      </w:r>
    </w:p>
    <w:p w14:paraId="1BED5239" w14:textId="77777777" w:rsidR="00747033" w:rsidRPr="00B3001B" w:rsidRDefault="00747033" w:rsidP="00747033">
      <w:pPr>
        <w:pStyle w:val="x1"/>
        <w:shd w:val="clear" w:color="auto" w:fill="FFFFFF"/>
        <w:spacing w:before="0" w:beforeAutospacing="0" w:after="0" w:afterAutospacing="0"/>
        <w:ind w:firstLine="709"/>
        <w:jc w:val="both"/>
        <w:rPr>
          <w:color w:val="000000"/>
        </w:rPr>
      </w:pPr>
      <w:r w:rsidRPr="00B3001B">
        <w:rPr>
          <w:color w:val="000000"/>
        </w:rPr>
        <w:t>Каналы уведомления Поставщика о нарушениях каких-либо положений пункта 11.1 настоящего Договора: Тел.: __________, официальный сайт </w:t>
      </w:r>
      <w:r w:rsidRPr="00B3001B">
        <w:t>__________</w:t>
      </w:r>
      <w:r w:rsidRPr="00B3001B">
        <w:rPr>
          <w:color w:val="000000"/>
        </w:rPr>
        <w:t>(для заполнения специальной формы). </w:t>
      </w:r>
    </w:p>
    <w:p w14:paraId="7A7806FB" w14:textId="77777777" w:rsidR="00747033" w:rsidRPr="00B3001B" w:rsidRDefault="00747033" w:rsidP="00747033">
      <w:pPr>
        <w:pBdr>
          <w:top w:val="nil"/>
          <w:left w:val="nil"/>
          <w:bottom w:val="nil"/>
          <w:right w:val="nil"/>
          <w:between w:val="nil"/>
        </w:pBdr>
        <w:tabs>
          <w:tab w:val="left" w:pos="22680"/>
        </w:tabs>
        <w:ind w:firstLine="709"/>
        <w:rPr>
          <w:b/>
          <w:color w:val="000000"/>
        </w:rPr>
      </w:pPr>
    </w:p>
    <w:p w14:paraId="69B0C6D0" w14:textId="77777777" w:rsidR="00747033" w:rsidRPr="00B3001B" w:rsidRDefault="00747033" w:rsidP="00747033">
      <w:pPr>
        <w:numPr>
          <w:ilvl w:val="0"/>
          <w:numId w:val="36"/>
        </w:numPr>
        <w:pBdr>
          <w:top w:val="nil"/>
          <w:left w:val="nil"/>
          <w:bottom w:val="nil"/>
          <w:right w:val="nil"/>
          <w:between w:val="nil"/>
        </w:pBdr>
        <w:suppressAutoHyphens w:val="0"/>
        <w:jc w:val="center"/>
        <w:rPr>
          <w:b/>
          <w:color w:val="000000"/>
        </w:rPr>
      </w:pPr>
      <w:r w:rsidRPr="00B3001B">
        <w:rPr>
          <w:b/>
          <w:color w:val="000000"/>
        </w:rPr>
        <w:t>ЭЛЕКТРОННЫЙ ДОКУМЕНТООБОРОТ (ЭДО)</w:t>
      </w:r>
    </w:p>
    <w:p w14:paraId="3DC80EAD"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17.1. Стороны в рамках настоящего Договора оформляют в электронной форме документы с применением усиленной квалифицированной электронной подписи (далее - «квалифицированная электронная подпись»)</w:t>
      </w:r>
      <w:r w:rsidRPr="00B3001B">
        <w:t xml:space="preserve"> </w:t>
      </w:r>
      <w:r w:rsidRPr="00B3001B">
        <w:rPr>
          <w:color w:val="000000"/>
        </w:rPr>
        <w:t>в порядке и на условиях, предусмотренных Приложением № 11 к настоящему Договору.</w:t>
      </w:r>
    </w:p>
    <w:p w14:paraId="3EE7D904"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Перечень и формат документов определен Приложением № 11а к настоящему Договору (далее – «первичные документы»).</w:t>
      </w:r>
    </w:p>
    <w:p w14:paraId="5F7D43F2"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Каждая из Сторон признает, что электронные документы, подписанные квалифицированной электронной подписью каждой из Сторон, равнозначны документам на бумажных носителях, подписанным собственноручной подписью Стороны и заверенным печатью Стороны.</w:t>
      </w:r>
    </w:p>
    <w:p w14:paraId="63A47E6B"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Сторона, использующая ключ квалифицированной электронной подписи, обязана соблюдать его конфиденциальность.</w:t>
      </w:r>
    </w:p>
    <w:p w14:paraId="3892B11A"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Каждая из Сторон принимает на себя исполнение всех обязательств, вытекающих из электронных документов, подписанных квалифицированной электронной подписью.</w:t>
      </w:r>
    </w:p>
    <w:p w14:paraId="6EA1114D" w14:textId="77777777" w:rsidR="00747033" w:rsidRPr="00B3001B" w:rsidRDefault="00747033" w:rsidP="00747033">
      <w:pPr>
        <w:pBdr>
          <w:top w:val="nil"/>
          <w:left w:val="nil"/>
          <w:bottom w:val="nil"/>
          <w:right w:val="nil"/>
          <w:between w:val="nil"/>
        </w:pBdr>
        <w:ind w:firstLine="660"/>
        <w:jc w:val="center"/>
        <w:rPr>
          <w:b/>
          <w:color w:val="000000"/>
        </w:rPr>
      </w:pPr>
      <w:r w:rsidRPr="00B3001B">
        <w:rPr>
          <w:b/>
          <w:color w:val="000000"/>
        </w:rPr>
        <w:t>18. ГАРАНТИИ И ЗАВЕРЕНИЯ ИСПОЛНИТЕЛЯ</w:t>
      </w:r>
    </w:p>
    <w:p w14:paraId="3421B587"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18.1.</w:t>
      </w:r>
      <w:r w:rsidRPr="00B3001B">
        <w:rPr>
          <w:color w:val="000000"/>
        </w:rPr>
        <w:tab/>
        <w:t>Исполнитель настоящим заверяет Заказчика и гарантирует, что на дату заключения настоящего Договора:</w:t>
      </w:r>
    </w:p>
    <w:p w14:paraId="0C3DCDF1"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18.1.1.</w:t>
      </w:r>
      <w:r w:rsidRPr="00B3001B">
        <w:rPr>
          <w:color w:val="000000"/>
        </w:rPr>
        <w:tab/>
        <w:t>Исполнитель является надлежащим образом созданным юридическим лицом, действующим в соответствии с законодательством Российской Федерации;</w:t>
      </w:r>
    </w:p>
    <w:p w14:paraId="3A125E7C"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lastRenderedPageBreak/>
        <w:t>18.1.2.</w:t>
      </w:r>
      <w:r w:rsidRPr="00B3001B">
        <w:rPr>
          <w:color w:val="000000"/>
        </w:rPr>
        <w:tab/>
        <w:t>Исполнителем соблюдены корпоративные процедуры, необходимые для заключения настоящего Договора, заключение настоящего Договора получило одобрение органов управления Исполнителя;</w:t>
      </w:r>
    </w:p>
    <w:p w14:paraId="6DBF7CE8"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18.1.3.</w:t>
      </w:r>
      <w:r w:rsidRPr="00B3001B">
        <w:rPr>
          <w:color w:val="000000"/>
        </w:rPr>
        <w:tab/>
        <w:t>настоящий Договор от имени Исполнителя подписан лицом, которое надлежащим образом уполномочено совершать такие действия;</w:t>
      </w:r>
    </w:p>
    <w:p w14:paraId="6627C385"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18.1.4.</w:t>
      </w:r>
      <w:r w:rsidRPr="00B3001B">
        <w:rPr>
          <w:color w:val="000000"/>
        </w:rPr>
        <w:tab/>
        <w:t xml:space="preserve"> заключение настоящего Договора и исполнение его условий не нарушит и не приведет к нарушению учредительных документов или какого-либо договора или документа, стороной по которому является Исполнитель, а также любого положения законодательства Российской Федерации;</w:t>
      </w:r>
    </w:p>
    <w:p w14:paraId="1E84AD3F"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18.1.5.</w:t>
      </w:r>
      <w:r w:rsidRPr="00B3001B">
        <w:rPr>
          <w:color w:val="000000"/>
        </w:rPr>
        <w:tab/>
        <w:t>не существует каких-либо обстоятельств, которые ограничивают, запрещают исполнение Исполнителем обязательств по настоящему Договору.</w:t>
      </w:r>
    </w:p>
    <w:p w14:paraId="62F6FAE3" w14:textId="77777777" w:rsidR="00747033" w:rsidRPr="00B3001B" w:rsidRDefault="00747033" w:rsidP="00747033">
      <w:pPr>
        <w:pBdr>
          <w:top w:val="nil"/>
          <w:left w:val="nil"/>
          <w:bottom w:val="nil"/>
          <w:right w:val="nil"/>
          <w:between w:val="nil"/>
        </w:pBdr>
        <w:ind w:firstLine="660"/>
        <w:jc w:val="both"/>
        <w:rPr>
          <w:color w:val="000000"/>
        </w:rPr>
      </w:pPr>
      <w:r w:rsidRPr="00B3001B">
        <w:rPr>
          <w:color w:val="000000"/>
        </w:rPr>
        <w:t>18.2.</w:t>
      </w:r>
      <w:r w:rsidRPr="00B3001B">
        <w:rPr>
          <w:color w:val="000000"/>
        </w:rPr>
        <w:tab/>
        <w:t>Исполнитель присоединяется к заверениям об обстоятельствах, касающихся исполнения Договора и налогового законодательства РФ, - «налоговой оговорке», согласно Приложению № 10 к настоящему Договору.</w:t>
      </w:r>
    </w:p>
    <w:p w14:paraId="3803CEBA" w14:textId="77777777" w:rsidR="00747033" w:rsidRPr="00B3001B" w:rsidRDefault="00747033" w:rsidP="00747033">
      <w:pPr>
        <w:pBdr>
          <w:top w:val="nil"/>
          <w:left w:val="nil"/>
          <w:bottom w:val="nil"/>
          <w:right w:val="nil"/>
          <w:between w:val="nil"/>
        </w:pBdr>
        <w:tabs>
          <w:tab w:val="left" w:pos="22680"/>
        </w:tabs>
        <w:ind w:firstLine="709"/>
        <w:rPr>
          <w:b/>
          <w:color w:val="000000"/>
        </w:rPr>
      </w:pPr>
    </w:p>
    <w:p w14:paraId="051E7D81" w14:textId="77777777" w:rsidR="00747033" w:rsidRPr="00B3001B" w:rsidRDefault="00747033" w:rsidP="00747033">
      <w:pPr>
        <w:pBdr>
          <w:top w:val="nil"/>
          <w:left w:val="nil"/>
          <w:bottom w:val="nil"/>
          <w:right w:val="nil"/>
          <w:between w:val="nil"/>
        </w:pBdr>
        <w:tabs>
          <w:tab w:val="left" w:pos="22680"/>
        </w:tabs>
        <w:ind w:firstLine="709"/>
        <w:jc w:val="center"/>
        <w:rPr>
          <w:b/>
          <w:color w:val="000000"/>
        </w:rPr>
      </w:pPr>
      <w:r w:rsidRPr="00B3001B">
        <w:rPr>
          <w:b/>
          <w:color w:val="000000"/>
        </w:rPr>
        <w:t>19. ПРОЧИЕ УСЛОВИЯ</w:t>
      </w:r>
    </w:p>
    <w:p w14:paraId="7DC17FB9"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19.1. Исполнение обязательств по настоящему Договору может быть возложено Исполнителем на третье лицо с письменного согласия Заказчика.</w:t>
      </w:r>
    </w:p>
    <w:p w14:paraId="034DCF73" w14:textId="77777777" w:rsidR="00747033" w:rsidRPr="00B3001B" w:rsidRDefault="00747033" w:rsidP="00747033">
      <w:pPr>
        <w:pBdr>
          <w:top w:val="nil"/>
          <w:left w:val="nil"/>
          <w:bottom w:val="nil"/>
          <w:right w:val="nil"/>
          <w:between w:val="nil"/>
        </w:pBdr>
        <w:tabs>
          <w:tab w:val="left" w:pos="22680"/>
        </w:tabs>
        <w:ind w:firstLine="709"/>
        <w:jc w:val="both"/>
        <w:rPr>
          <w:color w:val="000000"/>
          <w:lang w:bidi="ru-RU"/>
        </w:rPr>
      </w:pPr>
      <w:r w:rsidRPr="00B3001B">
        <w:rPr>
          <w:color w:val="000000"/>
        </w:rPr>
        <w:t>19.2. Заказчик вправе в одностороннем порядке расторгнуть настоящий Договор</w:t>
      </w:r>
      <w:r w:rsidRPr="00B3001B">
        <w:rPr>
          <w:color w:val="000000"/>
          <w:lang w:bidi="ru-RU"/>
        </w:rPr>
        <w:t xml:space="preserve"> путем направления письменного уведомления о намерении расторгнуть настоящий Договор Исполнителю</w:t>
      </w:r>
      <w:r w:rsidRPr="00B3001B">
        <w:t xml:space="preserve"> </w:t>
      </w:r>
      <w:r w:rsidRPr="00B3001B">
        <w:rPr>
          <w:color w:val="000000"/>
        </w:rPr>
        <w:t xml:space="preserve">в случае не предоставления Исполнителем банковской гарантии </w:t>
      </w:r>
      <w:r w:rsidRPr="00B3001B">
        <w:rPr>
          <w:color w:val="000000"/>
          <w:lang w:bidi="ru-RU"/>
        </w:rPr>
        <w:t>в течение 30 (тридцати) календарных дней после подписания настоящего Договора</w:t>
      </w:r>
      <w:r w:rsidRPr="00B3001B">
        <w:rPr>
          <w:color w:val="000000"/>
        </w:rPr>
        <w:t xml:space="preserve">. </w:t>
      </w:r>
      <w:r w:rsidRPr="00B3001B">
        <w:rPr>
          <w:color w:val="000000"/>
          <w:lang w:bidi="ru-RU"/>
        </w:rPr>
        <w:t>Настоящий Договор считается расторгнутым с даты, указанной в уведомлении о расторжении.</w:t>
      </w:r>
    </w:p>
    <w:p w14:paraId="5B1C3057"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19.3. В случае изменения у какой-либо из Сторон юридического статуса, адреса и банковских реквизитов, она обязана в течение 5 (пяти) дней со дня возникновения изменений известить об этом другую Сторону.</w:t>
      </w:r>
    </w:p>
    <w:p w14:paraId="637750F9"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19.4. Все приложения к настоящему Договору являются его неотъемлемыми частями.</w:t>
      </w:r>
    </w:p>
    <w:p w14:paraId="736A495B"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 xml:space="preserve">19.5. Все вопросы, не предусмотренные настоящим Договором, регулируются законодательством Российской Федерации. </w:t>
      </w:r>
    </w:p>
    <w:p w14:paraId="4F8D0D49"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19.6. Настоящий Договор составлен в двух экземплярах, имеющих одинаковую силу,  по одному  для каждой из Сторон.</w:t>
      </w:r>
    </w:p>
    <w:p w14:paraId="714392A4"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19.7. К настоящему Договору прилагаются:</w:t>
      </w:r>
    </w:p>
    <w:p w14:paraId="485D97B6"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19.7.1. Спецификация (приложение № 1);</w:t>
      </w:r>
    </w:p>
    <w:p w14:paraId="4991FDF4"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19.7.2. Техническая Спецификация на Товар (приложение № 1а);</w:t>
      </w:r>
    </w:p>
    <w:p w14:paraId="00C85582"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19.7.3. Форма Акта приема-передачи Товара (приложение № 2);</w:t>
      </w:r>
    </w:p>
    <w:p w14:paraId="208503DE"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19.7.4. Регламент технического обслуживания погрузчика (приложение № 3);</w:t>
      </w:r>
    </w:p>
    <w:p w14:paraId="29F21280"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19.7.5. Нормы времени, сроки и стоимость проведения работ по техническому обслуживанию (приложение № 4);</w:t>
      </w:r>
    </w:p>
    <w:p w14:paraId="46BC75FB" w14:textId="77777777" w:rsidR="00747033" w:rsidRPr="00B3001B" w:rsidRDefault="00747033" w:rsidP="00747033">
      <w:pPr>
        <w:pBdr>
          <w:top w:val="nil"/>
          <w:left w:val="nil"/>
          <w:bottom w:val="nil"/>
          <w:right w:val="nil"/>
          <w:between w:val="nil"/>
        </w:pBdr>
        <w:tabs>
          <w:tab w:val="left" w:pos="22680"/>
        </w:tabs>
        <w:ind w:firstLine="709"/>
        <w:jc w:val="both"/>
        <w:rPr>
          <w:color w:val="000000"/>
        </w:rPr>
      </w:pPr>
      <w:r w:rsidRPr="00B3001B">
        <w:rPr>
          <w:color w:val="000000"/>
        </w:rPr>
        <w:t>19.7.</w:t>
      </w:r>
      <w:r w:rsidRPr="00B3001B">
        <w:t>6</w:t>
      </w:r>
      <w:r w:rsidRPr="00B3001B">
        <w:rPr>
          <w:color w:val="000000"/>
        </w:rPr>
        <w:t>.</w:t>
      </w:r>
      <w:r w:rsidRPr="00B3001B">
        <w:t xml:space="preserve"> Нормативы стандартных работ</w:t>
      </w:r>
      <w:r w:rsidRPr="00B3001B">
        <w:rPr>
          <w:b/>
          <w:color w:val="000000"/>
        </w:rPr>
        <w:t xml:space="preserve"> </w:t>
      </w:r>
      <w:r w:rsidRPr="00B3001B">
        <w:rPr>
          <w:color w:val="000000"/>
        </w:rPr>
        <w:t xml:space="preserve">(приложение № </w:t>
      </w:r>
      <w:r w:rsidRPr="00B3001B">
        <w:t>5</w:t>
      </w:r>
      <w:r w:rsidRPr="00B3001B">
        <w:rPr>
          <w:color w:val="000000"/>
        </w:rPr>
        <w:t>);</w:t>
      </w:r>
    </w:p>
    <w:p w14:paraId="4706E63A" w14:textId="77777777" w:rsidR="00747033" w:rsidRPr="00B3001B" w:rsidRDefault="00747033" w:rsidP="00747033">
      <w:pPr>
        <w:pBdr>
          <w:top w:val="nil"/>
          <w:left w:val="nil"/>
          <w:bottom w:val="nil"/>
          <w:right w:val="nil"/>
          <w:between w:val="nil"/>
        </w:pBdr>
        <w:tabs>
          <w:tab w:val="left" w:pos="22680"/>
        </w:tabs>
        <w:ind w:firstLine="709"/>
        <w:jc w:val="both"/>
      </w:pPr>
      <w:r w:rsidRPr="00B3001B">
        <w:rPr>
          <w:color w:val="000000"/>
        </w:rPr>
        <w:t>19.7.</w:t>
      </w:r>
      <w:r w:rsidRPr="00B3001B">
        <w:t>7</w:t>
      </w:r>
      <w:r w:rsidRPr="00B3001B">
        <w:rPr>
          <w:color w:val="000000"/>
        </w:rPr>
        <w:t>. Форма акта сдачи-приемки выполненных работ</w:t>
      </w:r>
      <w:r w:rsidRPr="00B3001B">
        <w:rPr>
          <w:b/>
          <w:color w:val="000000"/>
        </w:rPr>
        <w:t xml:space="preserve"> </w:t>
      </w:r>
      <w:r w:rsidRPr="00B3001B">
        <w:rPr>
          <w:color w:val="000000"/>
        </w:rPr>
        <w:t xml:space="preserve">(приложение № </w:t>
      </w:r>
      <w:r w:rsidRPr="00B3001B">
        <w:t>6</w:t>
      </w:r>
      <w:r w:rsidRPr="00B3001B">
        <w:rPr>
          <w:color w:val="000000"/>
        </w:rPr>
        <w:t>);</w:t>
      </w:r>
    </w:p>
    <w:p w14:paraId="6EBB1E87" w14:textId="77777777" w:rsidR="00747033" w:rsidRPr="00B3001B" w:rsidRDefault="00747033" w:rsidP="00747033">
      <w:pPr>
        <w:pBdr>
          <w:top w:val="nil"/>
          <w:left w:val="nil"/>
          <w:bottom w:val="nil"/>
          <w:right w:val="nil"/>
          <w:between w:val="nil"/>
        </w:pBdr>
        <w:tabs>
          <w:tab w:val="left" w:pos="22680"/>
        </w:tabs>
        <w:ind w:firstLine="709"/>
        <w:jc w:val="both"/>
      </w:pPr>
      <w:r w:rsidRPr="00B3001B">
        <w:t>19.7.8. Форма Дефектный акт (Приложение № 7);</w:t>
      </w:r>
    </w:p>
    <w:p w14:paraId="1B8F0A9F" w14:textId="77777777" w:rsidR="00747033" w:rsidRPr="00B3001B" w:rsidRDefault="00747033" w:rsidP="00747033">
      <w:pPr>
        <w:tabs>
          <w:tab w:val="left" w:pos="22680"/>
        </w:tabs>
        <w:ind w:firstLine="709"/>
        <w:jc w:val="both"/>
      </w:pPr>
      <w:r w:rsidRPr="00B3001B">
        <w:t>19.7.9. Форма Заявка (приложение № 8);</w:t>
      </w:r>
    </w:p>
    <w:p w14:paraId="599726B0" w14:textId="77777777" w:rsidR="00747033" w:rsidRPr="00B3001B" w:rsidRDefault="00747033" w:rsidP="00747033">
      <w:pPr>
        <w:tabs>
          <w:tab w:val="left" w:pos="22680"/>
        </w:tabs>
        <w:ind w:firstLine="709"/>
        <w:jc w:val="both"/>
      </w:pPr>
      <w:r w:rsidRPr="00B3001B">
        <w:t>19.7.10. Форма акта приема Товара на обслуживание (приложение № 9);</w:t>
      </w:r>
    </w:p>
    <w:p w14:paraId="16B41F3B" w14:textId="77777777" w:rsidR="00747033" w:rsidRPr="00B3001B" w:rsidRDefault="00747033" w:rsidP="00747033">
      <w:pPr>
        <w:tabs>
          <w:tab w:val="left" w:pos="22680"/>
        </w:tabs>
        <w:ind w:firstLine="709"/>
        <w:jc w:val="both"/>
      </w:pPr>
      <w:r w:rsidRPr="00B3001B">
        <w:t>19.7.11. Налоговая оговорка (приложение № 10);</w:t>
      </w:r>
    </w:p>
    <w:p w14:paraId="171EE67D" w14:textId="77777777" w:rsidR="00747033" w:rsidRPr="00B3001B" w:rsidRDefault="00747033" w:rsidP="00747033">
      <w:pPr>
        <w:tabs>
          <w:tab w:val="left" w:pos="22680"/>
        </w:tabs>
        <w:ind w:firstLine="709"/>
        <w:jc w:val="both"/>
      </w:pPr>
      <w:r w:rsidRPr="00B3001B">
        <w:t>19.7.12. Порядок электронного документооборота (Приложение № 11);</w:t>
      </w:r>
    </w:p>
    <w:p w14:paraId="177D0AE6" w14:textId="77777777" w:rsidR="00747033" w:rsidRPr="00B3001B" w:rsidRDefault="00747033" w:rsidP="00747033">
      <w:pPr>
        <w:tabs>
          <w:tab w:val="left" w:pos="22680"/>
        </w:tabs>
        <w:ind w:firstLine="709"/>
        <w:jc w:val="both"/>
      </w:pPr>
      <w:r w:rsidRPr="00B3001B">
        <w:t xml:space="preserve">19.7.13. </w:t>
      </w:r>
      <w:r w:rsidRPr="00B3001B">
        <w:rPr>
          <w:color w:val="000000"/>
        </w:rPr>
        <w:t xml:space="preserve">Перечень и формат электронных документов (приложение № </w:t>
      </w:r>
      <w:r w:rsidRPr="00B3001B">
        <w:t>11</w:t>
      </w:r>
      <w:r w:rsidRPr="00B3001B">
        <w:rPr>
          <w:color w:val="000000"/>
        </w:rPr>
        <w:t>а);</w:t>
      </w:r>
    </w:p>
    <w:p w14:paraId="3317E9F4" w14:textId="77777777" w:rsidR="00747033" w:rsidRPr="00B3001B" w:rsidRDefault="00747033" w:rsidP="00747033">
      <w:pPr>
        <w:tabs>
          <w:tab w:val="left" w:pos="22680"/>
        </w:tabs>
        <w:ind w:firstLine="709"/>
        <w:jc w:val="both"/>
      </w:pPr>
      <w:r w:rsidRPr="00B3001B">
        <w:t xml:space="preserve">19.7.14. </w:t>
      </w:r>
      <w:r w:rsidRPr="00B3001B">
        <w:rPr>
          <w:color w:val="000000"/>
        </w:rPr>
        <w:t xml:space="preserve">Требования к независимой (банковской) гарантии (приложение № </w:t>
      </w:r>
      <w:r w:rsidRPr="00B3001B">
        <w:t>12</w:t>
      </w:r>
      <w:r w:rsidRPr="00B3001B">
        <w:rPr>
          <w:color w:val="000000"/>
        </w:rPr>
        <w:t>).</w:t>
      </w:r>
    </w:p>
    <w:p w14:paraId="37770BA9" w14:textId="77777777" w:rsidR="00747033" w:rsidRPr="00B3001B" w:rsidRDefault="00747033" w:rsidP="00747033">
      <w:pPr>
        <w:pBdr>
          <w:top w:val="nil"/>
          <w:left w:val="nil"/>
          <w:bottom w:val="nil"/>
          <w:right w:val="nil"/>
          <w:between w:val="nil"/>
        </w:pBdr>
        <w:tabs>
          <w:tab w:val="left" w:pos="22680"/>
        </w:tabs>
        <w:jc w:val="center"/>
        <w:rPr>
          <w:b/>
          <w:color w:val="000000"/>
        </w:rPr>
      </w:pPr>
    </w:p>
    <w:p w14:paraId="6D0719F3" w14:textId="77777777" w:rsidR="00747033" w:rsidRPr="00B3001B" w:rsidRDefault="00747033" w:rsidP="00747033">
      <w:pPr>
        <w:pBdr>
          <w:top w:val="nil"/>
          <w:left w:val="nil"/>
          <w:bottom w:val="nil"/>
          <w:right w:val="nil"/>
          <w:between w:val="nil"/>
        </w:pBdr>
        <w:tabs>
          <w:tab w:val="left" w:pos="22680"/>
        </w:tabs>
        <w:jc w:val="center"/>
        <w:rPr>
          <w:b/>
          <w:color w:val="000000"/>
        </w:rPr>
      </w:pPr>
      <w:r w:rsidRPr="00B3001B">
        <w:rPr>
          <w:b/>
          <w:color w:val="000000"/>
        </w:rPr>
        <w:t>20. ЮРИДИЧЕСКИЕ АДРЕСА И РЕКВИЗИТЫ СТОРОН</w:t>
      </w:r>
    </w:p>
    <w:tbl>
      <w:tblPr>
        <w:tblW w:w="9639" w:type="dxa"/>
        <w:tblLayout w:type="fixed"/>
        <w:tblLook w:val="0000" w:firstRow="0" w:lastRow="0" w:firstColumn="0" w:lastColumn="0" w:noHBand="0" w:noVBand="0"/>
      </w:tblPr>
      <w:tblGrid>
        <w:gridCol w:w="4595"/>
        <w:gridCol w:w="5044"/>
      </w:tblGrid>
      <w:tr w:rsidR="00747033" w:rsidRPr="00B3001B" w14:paraId="5764E711" w14:textId="77777777" w:rsidTr="00B72E1B">
        <w:trPr>
          <w:trHeight w:val="498"/>
        </w:trPr>
        <w:tc>
          <w:tcPr>
            <w:tcW w:w="4595" w:type="dxa"/>
          </w:tcPr>
          <w:p w14:paraId="447B6B06" w14:textId="77777777" w:rsidR="00747033" w:rsidRPr="00B3001B" w:rsidRDefault="00747033" w:rsidP="00B72E1B">
            <w:pPr>
              <w:pBdr>
                <w:top w:val="nil"/>
                <w:left w:val="nil"/>
                <w:bottom w:val="nil"/>
                <w:right w:val="nil"/>
                <w:between w:val="nil"/>
              </w:pBdr>
              <w:rPr>
                <w:color w:val="000000"/>
              </w:rPr>
            </w:pPr>
          </w:p>
          <w:p w14:paraId="4DC5A6D0"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329D470A" w14:textId="77777777" w:rsidR="00747033" w:rsidRPr="00B3001B" w:rsidRDefault="00747033" w:rsidP="00B72E1B">
            <w:pPr>
              <w:pBdr>
                <w:top w:val="nil"/>
                <w:left w:val="nil"/>
                <w:bottom w:val="nil"/>
                <w:right w:val="nil"/>
                <w:between w:val="nil"/>
              </w:pBdr>
              <w:tabs>
                <w:tab w:val="left" w:pos="142"/>
              </w:tabs>
              <w:rPr>
                <w:color w:val="000000"/>
              </w:rPr>
            </w:pPr>
          </w:p>
          <w:p w14:paraId="56BB1D6D" w14:textId="77777777" w:rsidR="00747033" w:rsidRPr="00B3001B" w:rsidRDefault="00747033" w:rsidP="00B72E1B">
            <w:pPr>
              <w:pBdr>
                <w:top w:val="nil"/>
                <w:left w:val="nil"/>
                <w:bottom w:val="nil"/>
                <w:right w:val="nil"/>
                <w:between w:val="nil"/>
              </w:pBdr>
            </w:pPr>
          </w:p>
          <w:p w14:paraId="6364D3C9" w14:textId="77777777" w:rsidR="00747033" w:rsidRPr="00B3001B" w:rsidRDefault="00747033" w:rsidP="00B72E1B">
            <w:pPr>
              <w:pBdr>
                <w:top w:val="nil"/>
                <w:left w:val="nil"/>
                <w:bottom w:val="nil"/>
                <w:right w:val="nil"/>
                <w:between w:val="nil"/>
              </w:pBdr>
            </w:pPr>
          </w:p>
          <w:p w14:paraId="2E1DA328"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_________________ </w:t>
            </w:r>
          </w:p>
        </w:tc>
        <w:tc>
          <w:tcPr>
            <w:tcW w:w="5044" w:type="dxa"/>
          </w:tcPr>
          <w:p w14:paraId="420906E7" w14:textId="77777777" w:rsidR="00747033" w:rsidRPr="00B3001B" w:rsidRDefault="00747033" w:rsidP="00B72E1B">
            <w:pPr>
              <w:pBdr>
                <w:top w:val="nil"/>
                <w:left w:val="nil"/>
                <w:bottom w:val="nil"/>
                <w:right w:val="nil"/>
                <w:between w:val="nil"/>
              </w:pBdr>
              <w:rPr>
                <w:color w:val="000000"/>
              </w:rPr>
            </w:pPr>
          </w:p>
          <w:p w14:paraId="6F5AAFCB"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051703D3" w14:textId="77777777" w:rsidR="00747033" w:rsidRPr="00B3001B" w:rsidRDefault="00747033" w:rsidP="00B72E1B">
            <w:pPr>
              <w:widowControl w:val="0"/>
              <w:pBdr>
                <w:top w:val="nil"/>
                <w:left w:val="nil"/>
                <w:bottom w:val="nil"/>
                <w:right w:val="nil"/>
                <w:between w:val="nil"/>
              </w:pBdr>
              <w:rPr>
                <w:color w:val="000000"/>
              </w:rPr>
            </w:pPr>
          </w:p>
          <w:p w14:paraId="5EFA598B" w14:textId="77777777" w:rsidR="00747033" w:rsidRPr="00B3001B" w:rsidRDefault="00747033" w:rsidP="00B72E1B">
            <w:pPr>
              <w:widowControl w:val="0"/>
              <w:pBdr>
                <w:top w:val="nil"/>
                <w:left w:val="nil"/>
                <w:bottom w:val="nil"/>
                <w:right w:val="nil"/>
                <w:between w:val="nil"/>
              </w:pBdr>
              <w:rPr>
                <w:color w:val="000000"/>
              </w:rPr>
            </w:pPr>
          </w:p>
          <w:p w14:paraId="454A038F" w14:textId="77777777" w:rsidR="00747033" w:rsidRPr="00B3001B" w:rsidRDefault="00747033" w:rsidP="00B72E1B">
            <w:pPr>
              <w:widowControl w:val="0"/>
              <w:pBdr>
                <w:top w:val="nil"/>
                <w:left w:val="nil"/>
                <w:bottom w:val="nil"/>
                <w:right w:val="nil"/>
                <w:between w:val="nil"/>
              </w:pBdr>
              <w:rPr>
                <w:color w:val="000000"/>
              </w:rPr>
            </w:pPr>
          </w:p>
          <w:p w14:paraId="43776B87" w14:textId="77777777" w:rsidR="00747033" w:rsidRPr="00B3001B" w:rsidRDefault="00747033" w:rsidP="00B72E1B">
            <w:pPr>
              <w:widowControl w:val="0"/>
              <w:pBdr>
                <w:top w:val="nil"/>
                <w:left w:val="nil"/>
                <w:bottom w:val="nil"/>
                <w:right w:val="nil"/>
                <w:between w:val="nil"/>
              </w:pBdr>
              <w:rPr>
                <w:color w:val="000000"/>
              </w:rPr>
            </w:pPr>
            <w:r w:rsidRPr="00B3001B">
              <w:rPr>
                <w:color w:val="000000"/>
              </w:rPr>
              <w:t xml:space="preserve">__________________ </w:t>
            </w:r>
          </w:p>
        </w:tc>
      </w:tr>
    </w:tbl>
    <w:p w14:paraId="55016CE3" w14:textId="77777777" w:rsidR="00747033" w:rsidRPr="00B3001B" w:rsidRDefault="00747033" w:rsidP="00747033">
      <w:pPr>
        <w:pBdr>
          <w:top w:val="nil"/>
          <w:left w:val="nil"/>
          <w:bottom w:val="nil"/>
          <w:right w:val="nil"/>
          <w:between w:val="nil"/>
        </w:pBdr>
        <w:jc w:val="both"/>
        <w:rPr>
          <w:i/>
          <w:color w:val="000000"/>
        </w:rPr>
        <w:sectPr w:rsidR="00747033" w:rsidRPr="00B3001B">
          <w:pgSz w:w="11906" w:h="16838"/>
          <w:pgMar w:top="1134" w:right="850" w:bottom="1134" w:left="1701" w:header="708" w:footer="708" w:gutter="0"/>
          <w:cols w:space="708"/>
          <w:docGrid w:linePitch="360"/>
        </w:sectPr>
      </w:pPr>
    </w:p>
    <w:p w14:paraId="32BB2804" w14:textId="77777777" w:rsidR="00747033" w:rsidRPr="00B3001B" w:rsidRDefault="00747033" w:rsidP="00747033">
      <w:pPr>
        <w:pBdr>
          <w:top w:val="nil"/>
          <w:left w:val="nil"/>
          <w:bottom w:val="nil"/>
          <w:right w:val="nil"/>
          <w:between w:val="nil"/>
        </w:pBdr>
        <w:ind w:right="306" w:firstLine="709"/>
        <w:jc w:val="right"/>
        <w:outlineLvl w:val="2"/>
        <w:rPr>
          <w:color w:val="000000"/>
        </w:rPr>
      </w:pPr>
      <w:r w:rsidRPr="00B3001B">
        <w:rPr>
          <w:color w:val="000000"/>
        </w:rPr>
        <w:lastRenderedPageBreak/>
        <w:t>Приложение № 1</w:t>
      </w:r>
    </w:p>
    <w:p w14:paraId="50FAFC57" w14:textId="77777777" w:rsidR="00747033" w:rsidRPr="00B3001B" w:rsidRDefault="00747033" w:rsidP="00747033">
      <w:pPr>
        <w:pBdr>
          <w:top w:val="nil"/>
          <w:left w:val="nil"/>
          <w:bottom w:val="nil"/>
          <w:right w:val="nil"/>
          <w:between w:val="nil"/>
        </w:pBdr>
        <w:ind w:firstLine="567"/>
        <w:jc w:val="right"/>
        <w:rPr>
          <w:color w:val="000000"/>
        </w:rPr>
      </w:pPr>
      <w:r w:rsidRPr="00B3001B">
        <w:rPr>
          <w:color w:val="000000"/>
        </w:rPr>
        <w:t>к Договору № ___/___/___</w:t>
      </w:r>
    </w:p>
    <w:p w14:paraId="47AF7C1B" w14:textId="77777777" w:rsidR="00747033" w:rsidRPr="00B3001B" w:rsidRDefault="00747033" w:rsidP="00747033">
      <w:pPr>
        <w:pBdr>
          <w:top w:val="nil"/>
          <w:left w:val="nil"/>
          <w:bottom w:val="nil"/>
          <w:right w:val="nil"/>
          <w:between w:val="nil"/>
        </w:pBdr>
        <w:ind w:firstLine="567"/>
        <w:jc w:val="right"/>
        <w:rPr>
          <w:color w:val="000000"/>
        </w:rPr>
      </w:pPr>
      <w:r w:rsidRPr="00B3001B">
        <w:rPr>
          <w:color w:val="000000"/>
        </w:rPr>
        <w:t>от «__» ________ 2024г.</w:t>
      </w:r>
    </w:p>
    <w:p w14:paraId="3239043B" w14:textId="77777777" w:rsidR="00747033" w:rsidRPr="00B3001B" w:rsidRDefault="00747033" w:rsidP="00747033">
      <w:pPr>
        <w:pBdr>
          <w:top w:val="nil"/>
          <w:left w:val="nil"/>
          <w:bottom w:val="nil"/>
          <w:right w:val="nil"/>
          <w:between w:val="nil"/>
        </w:pBdr>
        <w:ind w:firstLine="567"/>
        <w:jc w:val="center"/>
        <w:rPr>
          <w:b/>
          <w:color w:val="000000"/>
        </w:rPr>
      </w:pPr>
      <w:r w:rsidRPr="00B3001B">
        <w:t>Форма</w:t>
      </w:r>
    </w:p>
    <w:p w14:paraId="50641EE7" w14:textId="77777777" w:rsidR="00747033" w:rsidRPr="00B3001B" w:rsidRDefault="00747033" w:rsidP="00747033">
      <w:pPr>
        <w:pBdr>
          <w:top w:val="nil"/>
          <w:left w:val="nil"/>
          <w:bottom w:val="nil"/>
          <w:right w:val="nil"/>
          <w:between w:val="nil"/>
        </w:pBdr>
        <w:ind w:firstLine="567"/>
        <w:jc w:val="center"/>
        <w:rPr>
          <w:b/>
          <w:color w:val="000000"/>
        </w:rPr>
      </w:pPr>
      <w:r w:rsidRPr="00B3001B">
        <w:rPr>
          <w:b/>
          <w:color w:val="000000"/>
        </w:rPr>
        <w:t xml:space="preserve">СПЕЦИФИКАЦИЯ </w:t>
      </w:r>
    </w:p>
    <w:p w14:paraId="2C026B19" w14:textId="77777777" w:rsidR="00747033" w:rsidRPr="00B3001B" w:rsidRDefault="00747033" w:rsidP="00747033">
      <w:pPr>
        <w:pBdr>
          <w:top w:val="nil"/>
          <w:left w:val="nil"/>
          <w:bottom w:val="nil"/>
          <w:right w:val="nil"/>
          <w:between w:val="nil"/>
        </w:pBdr>
        <w:ind w:firstLine="567"/>
        <w:jc w:val="center"/>
        <w:rPr>
          <w:b/>
          <w:color w:val="000000"/>
        </w:rPr>
      </w:pPr>
      <w:r w:rsidRPr="00B3001B">
        <w:rPr>
          <w:b/>
          <w:color w:val="000000"/>
        </w:rPr>
        <w:t>к Договору поставки № ___/___/___</w:t>
      </w:r>
    </w:p>
    <w:p w14:paraId="73D35620" w14:textId="77777777" w:rsidR="00747033" w:rsidRPr="00B3001B" w:rsidRDefault="00747033" w:rsidP="00747033">
      <w:pPr>
        <w:pBdr>
          <w:top w:val="nil"/>
          <w:left w:val="nil"/>
          <w:bottom w:val="nil"/>
          <w:right w:val="nil"/>
          <w:between w:val="nil"/>
        </w:pBdr>
        <w:ind w:firstLine="567"/>
        <w:jc w:val="center"/>
        <w:rPr>
          <w:b/>
          <w:color w:val="000000"/>
        </w:rPr>
      </w:pPr>
    </w:p>
    <w:tbl>
      <w:tblPr>
        <w:tblW w:w="1440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53"/>
        <w:gridCol w:w="1499"/>
        <w:gridCol w:w="1042"/>
        <w:gridCol w:w="2217"/>
        <w:gridCol w:w="973"/>
        <w:gridCol w:w="697"/>
        <w:gridCol w:w="1387"/>
        <w:gridCol w:w="1664"/>
        <w:gridCol w:w="1388"/>
        <w:gridCol w:w="1664"/>
        <w:gridCol w:w="1318"/>
      </w:tblGrid>
      <w:tr w:rsidR="00747033" w:rsidRPr="00B3001B" w14:paraId="68F36809" w14:textId="77777777" w:rsidTr="00B72E1B">
        <w:tc>
          <w:tcPr>
            <w:tcW w:w="553" w:type="dxa"/>
          </w:tcPr>
          <w:p w14:paraId="0D9C04BC" w14:textId="77777777" w:rsidR="00747033" w:rsidRPr="00B3001B" w:rsidRDefault="00747033" w:rsidP="00B72E1B">
            <w:pPr>
              <w:pBdr>
                <w:top w:val="nil"/>
                <w:left w:val="nil"/>
                <w:bottom w:val="nil"/>
                <w:right w:val="nil"/>
                <w:between w:val="nil"/>
              </w:pBdr>
              <w:rPr>
                <w:color w:val="000000"/>
              </w:rPr>
            </w:pPr>
            <w:r w:rsidRPr="00B3001B">
              <w:rPr>
                <w:color w:val="000000"/>
              </w:rPr>
              <w:t>№ п\п</w:t>
            </w:r>
          </w:p>
        </w:tc>
        <w:tc>
          <w:tcPr>
            <w:tcW w:w="1499" w:type="dxa"/>
          </w:tcPr>
          <w:p w14:paraId="356E648F" w14:textId="77777777" w:rsidR="00747033" w:rsidRPr="00B3001B" w:rsidRDefault="00747033" w:rsidP="00B72E1B">
            <w:pPr>
              <w:pBdr>
                <w:top w:val="nil"/>
                <w:left w:val="nil"/>
                <w:bottom w:val="nil"/>
                <w:right w:val="nil"/>
                <w:between w:val="nil"/>
              </w:pBdr>
              <w:rPr>
                <w:color w:val="000000"/>
              </w:rPr>
            </w:pPr>
            <w:r w:rsidRPr="00B3001B">
              <w:rPr>
                <w:color w:val="000000"/>
              </w:rPr>
              <w:t>Наименование товара</w:t>
            </w:r>
          </w:p>
        </w:tc>
        <w:tc>
          <w:tcPr>
            <w:tcW w:w="1042" w:type="dxa"/>
          </w:tcPr>
          <w:p w14:paraId="671487A1" w14:textId="77777777" w:rsidR="00747033" w:rsidRPr="00B3001B" w:rsidRDefault="00747033" w:rsidP="00B72E1B">
            <w:pPr>
              <w:pBdr>
                <w:top w:val="nil"/>
                <w:left w:val="nil"/>
                <w:bottom w:val="nil"/>
                <w:right w:val="nil"/>
                <w:between w:val="nil"/>
              </w:pBdr>
              <w:rPr>
                <w:color w:val="000000"/>
              </w:rPr>
            </w:pPr>
            <w:r w:rsidRPr="00B3001B">
              <w:rPr>
                <w:color w:val="000000"/>
              </w:rPr>
              <w:t>Модель</w:t>
            </w:r>
          </w:p>
        </w:tc>
        <w:tc>
          <w:tcPr>
            <w:tcW w:w="2217" w:type="dxa"/>
          </w:tcPr>
          <w:p w14:paraId="19A428D9" w14:textId="77777777" w:rsidR="00747033" w:rsidRPr="00B3001B" w:rsidRDefault="00747033" w:rsidP="00B72E1B">
            <w:pPr>
              <w:pBdr>
                <w:top w:val="nil"/>
                <w:left w:val="nil"/>
                <w:bottom w:val="nil"/>
                <w:right w:val="nil"/>
                <w:between w:val="nil"/>
              </w:pBdr>
              <w:rPr>
                <w:color w:val="000000"/>
              </w:rPr>
            </w:pPr>
            <w:r w:rsidRPr="00B3001B">
              <w:rPr>
                <w:color w:val="000000"/>
              </w:rPr>
              <w:t>Получатель, Место поставки Товара</w:t>
            </w:r>
          </w:p>
        </w:tc>
        <w:tc>
          <w:tcPr>
            <w:tcW w:w="973" w:type="dxa"/>
          </w:tcPr>
          <w:p w14:paraId="49BFBBE3"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Един. </w:t>
            </w:r>
            <w:proofErr w:type="spellStart"/>
            <w:r w:rsidRPr="00B3001B">
              <w:rPr>
                <w:color w:val="000000"/>
              </w:rPr>
              <w:t>измер</w:t>
            </w:r>
            <w:proofErr w:type="spellEnd"/>
            <w:r w:rsidRPr="00B3001B">
              <w:rPr>
                <w:color w:val="000000"/>
              </w:rPr>
              <w:t>.</w:t>
            </w:r>
          </w:p>
        </w:tc>
        <w:tc>
          <w:tcPr>
            <w:tcW w:w="697" w:type="dxa"/>
          </w:tcPr>
          <w:p w14:paraId="5B97D000" w14:textId="77777777" w:rsidR="00747033" w:rsidRPr="00B3001B" w:rsidRDefault="00747033" w:rsidP="00B72E1B">
            <w:pPr>
              <w:pBdr>
                <w:top w:val="nil"/>
                <w:left w:val="nil"/>
                <w:bottom w:val="nil"/>
                <w:right w:val="nil"/>
                <w:between w:val="nil"/>
              </w:pBdr>
              <w:rPr>
                <w:color w:val="000000"/>
              </w:rPr>
            </w:pPr>
            <w:r w:rsidRPr="00B3001B">
              <w:rPr>
                <w:color w:val="000000"/>
              </w:rPr>
              <w:t>Кол-во</w:t>
            </w:r>
          </w:p>
        </w:tc>
        <w:tc>
          <w:tcPr>
            <w:tcW w:w="1387" w:type="dxa"/>
          </w:tcPr>
          <w:p w14:paraId="6A13765A" w14:textId="77777777" w:rsidR="00747033" w:rsidRPr="00B3001B" w:rsidRDefault="00747033" w:rsidP="00B72E1B">
            <w:pPr>
              <w:pBdr>
                <w:top w:val="nil"/>
                <w:left w:val="nil"/>
                <w:bottom w:val="nil"/>
                <w:right w:val="nil"/>
                <w:between w:val="nil"/>
              </w:pBdr>
              <w:rPr>
                <w:color w:val="000000"/>
              </w:rPr>
            </w:pPr>
            <w:r w:rsidRPr="00B3001B">
              <w:rPr>
                <w:color w:val="000000"/>
              </w:rPr>
              <w:t>Цена Товара за ед. без НДС  (рублей)</w:t>
            </w:r>
          </w:p>
        </w:tc>
        <w:tc>
          <w:tcPr>
            <w:tcW w:w="1664" w:type="dxa"/>
          </w:tcPr>
          <w:p w14:paraId="07B0392F" w14:textId="77777777" w:rsidR="00747033" w:rsidRPr="00B3001B" w:rsidRDefault="00747033" w:rsidP="00B72E1B">
            <w:pPr>
              <w:pBdr>
                <w:top w:val="nil"/>
                <w:left w:val="nil"/>
                <w:bottom w:val="nil"/>
                <w:right w:val="nil"/>
                <w:between w:val="nil"/>
              </w:pBdr>
              <w:rPr>
                <w:color w:val="000000"/>
              </w:rPr>
            </w:pPr>
            <w:r w:rsidRPr="00B3001B">
              <w:rPr>
                <w:color w:val="000000"/>
              </w:rPr>
              <w:t>Стоимость Товара без НДС  (рублей)</w:t>
            </w:r>
          </w:p>
        </w:tc>
        <w:tc>
          <w:tcPr>
            <w:tcW w:w="1388" w:type="dxa"/>
          </w:tcPr>
          <w:p w14:paraId="0E8E756D" w14:textId="77777777" w:rsidR="00747033" w:rsidRPr="00B3001B" w:rsidRDefault="00747033" w:rsidP="00B72E1B">
            <w:pPr>
              <w:pBdr>
                <w:top w:val="nil"/>
                <w:left w:val="nil"/>
                <w:bottom w:val="nil"/>
                <w:right w:val="nil"/>
                <w:between w:val="nil"/>
              </w:pBdr>
              <w:rPr>
                <w:color w:val="000000"/>
              </w:rPr>
            </w:pPr>
            <w:r w:rsidRPr="00B3001B">
              <w:rPr>
                <w:color w:val="000000"/>
              </w:rPr>
              <w:t>Сумма НДС 20% (рублей)</w:t>
            </w:r>
          </w:p>
        </w:tc>
        <w:tc>
          <w:tcPr>
            <w:tcW w:w="1664" w:type="dxa"/>
          </w:tcPr>
          <w:p w14:paraId="0A3B96AA" w14:textId="77777777" w:rsidR="00747033" w:rsidRPr="00B3001B" w:rsidRDefault="00747033" w:rsidP="00B72E1B">
            <w:pPr>
              <w:pBdr>
                <w:top w:val="nil"/>
                <w:left w:val="nil"/>
                <w:bottom w:val="nil"/>
                <w:right w:val="nil"/>
                <w:between w:val="nil"/>
              </w:pBdr>
              <w:rPr>
                <w:color w:val="000000"/>
              </w:rPr>
            </w:pPr>
            <w:r w:rsidRPr="00B3001B">
              <w:rPr>
                <w:color w:val="000000"/>
              </w:rPr>
              <w:t>Стоимость Товара всего с НДС 20</w:t>
            </w:r>
          </w:p>
          <w:p w14:paraId="2B0FB6D9" w14:textId="77777777" w:rsidR="00747033" w:rsidRPr="00B3001B" w:rsidRDefault="00747033" w:rsidP="00B72E1B">
            <w:pPr>
              <w:pBdr>
                <w:top w:val="nil"/>
                <w:left w:val="nil"/>
                <w:bottom w:val="nil"/>
                <w:right w:val="nil"/>
                <w:between w:val="nil"/>
              </w:pBdr>
              <w:rPr>
                <w:color w:val="000000"/>
              </w:rPr>
            </w:pPr>
            <w:r w:rsidRPr="00B3001B">
              <w:rPr>
                <w:color w:val="000000"/>
              </w:rPr>
              <w:t>% (рублей)</w:t>
            </w:r>
          </w:p>
        </w:tc>
        <w:tc>
          <w:tcPr>
            <w:tcW w:w="1318" w:type="dxa"/>
          </w:tcPr>
          <w:p w14:paraId="14E67A6D" w14:textId="77777777" w:rsidR="00747033" w:rsidRPr="00B3001B" w:rsidRDefault="00747033" w:rsidP="00B72E1B">
            <w:pPr>
              <w:pBdr>
                <w:top w:val="nil"/>
                <w:left w:val="nil"/>
                <w:bottom w:val="nil"/>
                <w:right w:val="nil"/>
                <w:between w:val="nil"/>
              </w:pBdr>
              <w:rPr>
                <w:color w:val="000000"/>
              </w:rPr>
            </w:pPr>
            <w:r w:rsidRPr="00B3001B">
              <w:rPr>
                <w:color w:val="000000"/>
              </w:rPr>
              <w:t>Срок поставки Товара</w:t>
            </w:r>
          </w:p>
        </w:tc>
      </w:tr>
      <w:tr w:rsidR="00747033" w:rsidRPr="00B3001B" w14:paraId="1D53C0AA" w14:textId="77777777" w:rsidTr="00B72E1B">
        <w:tc>
          <w:tcPr>
            <w:tcW w:w="553" w:type="dxa"/>
          </w:tcPr>
          <w:p w14:paraId="5CEB0333" w14:textId="77777777" w:rsidR="00747033" w:rsidRPr="00B3001B" w:rsidRDefault="00747033" w:rsidP="00B72E1B">
            <w:pPr>
              <w:pBdr>
                <w:top w:val="nil"/>
                <w:left w:val="nil"/>
                <w:bottom w:val="nil"/>
                <w:right w:val="nil"/>
                <w:between w:val="nil"/>
              </w:pBdr>
              <w:rPr>
                <w:color w:val="000000"/>
              </w:rPr>
            </w:pPr>
          </w:p>
        </w:tc>
        <w:tc>
          <w:tcPr>
            <w:tcW w:w="1499" w:type="dxa"/>
          </w:tcPr>
          <w:p w14:paraId="3EE6A4E0" w14:textId="77777777" w:rsidR="00747033" w:rsidRPr="00B3001B" w:rsidRDefault="00747033" w:rsidP="00B72E1B">
            <w:pPr>
              <w:pBdr>
                <w:top w:val="nil"/>
                <w:left w:val="nil"/>
                <w:bottom w:val="nil"/>
                <w:right w:val="nil"/>
                <w:between w:val="nil"/>
              </w:pBdr>
              <w:rPr>
                <w:color w:val="000000"/>
              </w:rPr>
            </w:pPr>
          </w:p>
        </w:tc>
        <w:tc>
          <w:tcPr>
            <w:tcW w:w="1042" w:type="dxa"/>
          </w:tcPr>
          <w:p w14:paraId="31500E0D" w14:textId="77777777" w:rsidR="00747033" w:rsidRPr="00B3001B" w:rsidRDefault="00747033" w:rsidP="00B72E1B">
            <w:pPr>
              <w:pBdr>
                <w:top w:val="nil"/>
                <w:left w:val="nil"/>
                <w:bottom w:val="nil"/>
                <w:right w:val="nil"/>
                <w:between w:val="nil"/>
              </w:pBdr>
              <w:rPr>
                <w:color w:val="000000"/>
              </w:rPr>
            </w:pPr>
          </w:p>
        </w:tc>
        <w:tc>
          <w:tcPr>
            <w:tcW w:w="2217" w:type="dxa"/>
          </w:tcPr>
          <w:p w14:paraId="6737D90B" w14:textId="77777777" w:rsidR="00747033" w:rsidRPr="00B3001B" w:rsidRDefault="00747033" w:rsidP="00B72E1B">
            <w:pPr>
              <w:pBdr>
                <w:top w:val="nil"/>
                <w:left w:val="nil"/>
                <w:bottom w:val="nil"/>
                <w:right w:val="nil"/>
                <w:between w:val="nil"/>
              </w:pBdr>
              <w:rPr>
                <w:color w:val="000000"/>
              </w:rPr>
            </w:pPr>
          </w:p>
        </w:tc>
        <w:tc>
          <w:tcPr>
            <w:tcW w:w="973" w:type="dxa"/>
          </w:tcPr>
          <w:p w14:paraId="648E7068" w14:textId="77777777" w:rsidR="00747033" w:rsidRPr="00B3001B" w:rsidRDefault="00747033" w:rsidP="00B72E1B">
            <w:pPr>
              <w:pBdr>
                <w:top w:val="nil"/>
                <w:left w:val="nil"/>
                <w:bottom w:val="nil"/>
                <w:right w:val="nil"/>
                <w:between w:val="nil"/>
              </w:pBdr>
              <w:rPr>
                <w:color w:val="000000"/>
              </w:rPr>
            </w:pPr>
          </w:p>
        </w:tc>
        <w:tc>
          <w:tcPr>
            <w:tcW w:w="697" w:type="dxa"/>
          </w:tcPr>
          <w:p w14:paraId="477B37D2" w14:textId="77777777" w:rsidR="00747033" w:rsidRPr="00B3001B" w:rsidRDefault="00747033" w:rsidP="00B72E1B">
            <w:pPr>
              <w:pBdr>
                <w:top w:val="nil"/>
                <w:left w:val="nil"/>
                <w:bottom w:val="nil"/>
                <w:right w:val="nil"/>
                <w:between w:val="nil"/>
              </w:pBdr>
              <w:rPr>
                <w:color w:val="000000"/>
              </w:rPr>
            </w:pPr>
          </w:p>
        </w:tc>
        <w:tc>
          <w:tcPr>
            <w:tcW w:w="1387" w:type="dxa"/>
          </w:tcPr>
          <w:p w14:paraId="5D195EA9" w14:textId="77777777" w:rsidR="00747033" w:rsidRPr="00B3001B" w:rsidRDefault="00747033" w:rsidP="00B72E1B">
            <w:pPr>
              <w:pBdr>
                <w:top w:val="nil"/>
                <w:left w:val="nil"/>
                <w:bottom w:val="nil"/>
                <w:right w:val="nil"/>
                <w:between w:val="nil"/>
              </w:pBdr>
              <w:rPr>
                <w:color w:val="000000"/>
              </w:rPr>
            </w:pPr>
          </w:p>
        </w:tc>
        <w:tc>
          <w:tcPr>
            <w:tcW w:w="1664" w:type="dxa"/>
          </w:tcPr>
          <w:p w14:paraId="31515E66" w14:textId="77777777" w:rsidR="00747033" w:rsidRPr="00B3001B" w:rsidRDefault="00747033" w:rsidP="00B72E1B">
            <w:pPr>
              <w:pBdr>
                <w:top w:val="nil"/>
                <w:left w:val="nil"/>
                <w:bottom w:val="nil"/>
                <w:right w:val="nil"/>
                <w:between w:val="nil"/>
              </w:pBdr>
              <w:rPr>
                <w:color w:val="000000"/>
              </w:rPr>
            </w:pPr>
          </w:p>
        </w:tc>
        <w:tc>
          <w:tcPr>
            <w:tcW w:w="1388" w:type="dxa"/>
          </w:tcPr>
          <w:p w14:paraId="199F4334" w14:textId="77777777" w:rsidR="00747033" w:rsidRPr="00B3001B" w:rsidRDefault="00747033" w:rsidP="00B72E1B">
            <w:pPr>
              <w:pBdr>
                <w:top w:val="nil"/>
                <w:left w:val="nil"/>
                <w:bottom w:val="nil"/>
                <w:right w:val="nil"/>
                <w:between w:val="nil"/>
              </w:pBdr>
              <w:rPr>
                <w:color w:val="000000"/>
              </w:rPr>
            </w:pPr>
          </w:p>
        </w:tc>
        <w:tc>
          <w:tcPr>
            <w:tcW w:w="1664" w:type="dxa"/>
          </w:tcPr>
          <w:p w14:paraId="0DE1D4B2" w14:textId="77777777" w:rsidR="00747033" w:rsidRPr="00B3001B" w:rsidRDefault="00747033" w:rsidP="00B72E1B">
            <w:pPr>
              <w:pBdr>
                <w:top w:val="nil"/>
                <w:left w:val="nil"/>
                <w:bottom w:val="nil"/>
                <w:right w:val="nil"/>
                <w:between w:val="nil"/>
              </w:pBdr>
              <w:rPr>
                <w:color w:val="000000"/>
              </w:rPr>
            </w:pPr>
          </w:p>
        </w:tc>
        <w:tc>
          <w:tcPr>
            <w:tcW w:w="1318" w:type="dxa"/>
          </w:tcPr>
          <w:p w14:paraId="2BA969FC" w14:textId="77777777" w:rsidR="00747033" w:rsidRPr="00B3001B" w:rsidRDefault="00747033" w:rsidP="00B72E1B">
            <w:pPr>
              <w:pBdr>
                <w:top w:val="nil"/>
                <w:left w:val="nil"/>
                <w:bottom w:val="nil"/>
                <w:right w:val="nil"/>
                <w:between w:val="nil"/>
              </w:pBdr>
              <w:rPr>
                <w:color w:val="000000"/>
              </w:rPr>
            </w:pPr>
          </w:p>
        </w:tc>
      </w:tr>
      <w:tr w:rsidR="00747033" w:rsidRPr="00B3001B" w14:paraId="686B2ADE" w14:textId="77777777" w:rsidTr="00B72E1B">
        <w:tc>
          <w:tcPr>
            <w:tcW w:w="13084" w:type="dxa"/>
            <w:gridSpan w:val="10"/>
          </w:tcPr>
          <w:p w14:paraId="3113049D" w14:textId="77777777" w:rsidR="00747033" w:rsidRPr="00B3001B" w:rsidRDefault="00747033" w:rsidP="00B72E1B">
            <w:pPr>
              <w:pBdr>
                <w:top w:val="nil"/>
                <w:left w:val="nil"/>
                <w:bottom w:val="nil"/>
                <w:right w:val="nil"/>
                <w:between w:val="nil"/>
              </w:pBdr>
              <w:rPr>
                <w:color w:val="000000"/>
              </w:rPr>
            </w:pPr>
            <w:r w:rsidRPr="00B3001B">
              <w:rPr>
                <w:color w:val="000000"/>
              </w:rPr>
              <w:t>ИТОГО:  ------------------, в том числе НДС 20% - -------------------------</w:t>
            </w:r>
          </w:p>
        </w:tc>
        <w:tc>
          <w:tcPr>
            <w:tcW w:w="1318" w:type="dxa"/>
          </w:tcPr>
          <w:p w14:paraId="41A4C01F" w14:textId="77777777" w:rsidR="00747033" w:rsidRPr="00B3001B" w:rsidRDefault="00747033" w:rsidP="00B72E1B">
            <w:pPr>
              <w:pBdr>
                <w:top w:val="nil"/>
                <w:left w:val="nil"/>
                <w:bottom w:val="nil"/>
                <w:right w:val="nil"/>
                <w:between w:val="nil"/>
              </w:pBdr>
              <w:rPr>
                <w:color w:val="000000"/>
              </w:rPr>
            </w:pPr>
          </w:p>
        </w:tc>
      </w:tr>
    </w:tbl>
    <w:p w14:paraId="72587D08" w14:textId="77777777" w:rsidR="00747033" w:rsidRPr="00B3001B" w:rsidRDefault="00747033" w:rsidP="00747033">
      <w:pPr>
        <w:pBdr>
          <w:top w:val="nil"/>
          <w:left w:val="nil"/>
          <w:bottom w:val="nil"/>
          <w:right w:val="nil"/>
          <w:between w:val="nil"/>
        </w:pBdr>
        <w:ind w:firstLine="567"/>
        <w:jc w:val="center"/>
        <w:rPr>
          <w:b/>
          <w:color w:val="000000"/>
        </w:rPr>
      </w:pPr>
    </w:p>
    <w:p w14:paraId="47C19BCF" w14:textId="77777777" w:rsidR="00747033" w:rsidRPr="00B3001B" w:rsidRDefault="00747033" w:rsidP="00747033">
      <w:pPr>
        <w:pBdr>
          <w:top w:val="nil"/>
          <w:left w:val="nil"/>
          <w:bottom w:val="nil"/>
          <w:right w:val="nil"/>
          <w:between w:val="nil"/>
        </w:pBdr>
        <w:ind w:firstLine="567"/>
        <w:jc w:val="center"/>
        <w:rPr>
          <w:b/>
          <w:color w:val="000000"/>
        </w:rPr>
      </w:pPr>
    </w:p>
    <w:p w14:paraId="6983306F" w14:textId="77777777" w:rsidR="00747033" w:rsidRPr="00B3001B" w:rsidRDefault="00747033" w:rsidP="00747033">
      <w:pPr>
        <w:pBdr>
          <w:top w:val="nil"/>
          <w:left w:val="nil"/>
          <w:bottom w:val="nil"/>
          <w:right w:val="nil"/>
          <w:between w:val="nil"/>
        </w:pBdr>
        <w:ind w:firstLine="567"/>
        <w:jc w:val="center"/>
        <w:rPr>
          <w:b/>
          <w:color w:val="000000"/>
        </w:rPr>
      </w:pPr>
    </w:p>
    <w:tbl>
      <w:tblPr>
        <w:tblW w:w="14402" w:type="dxa"/>
        <w:tblLayout w:type="fixed"/>
        <w:tblLook w:val="0000" w:firstRow="0" w:lastRow="0" w:firstColumn="0" w:lastColumn="0" w:noHBand="0" w:noVBand="0"/>
      </w:tblPr>
      <w:tblGrid>
        <w:gridCol w:w="4925"/>
        <w:gridCol w:w="9477"/>
      </w:tblGrid>
      <w:tr w:rsidR="00747033" w:rsidRPr="00B3001B" w14:paraId="0A82AB02" w14:textId="77777777" w:rsidTr="00B72E1B">
        <w:trPr>
          <w:trHeight w:val="1137"/>
        </w:trPr>
        <w:tc>
          <w:tcPr>
            <w:tcW w:w="4925" w:type="dxa"/>
            <w:shd w:val="clear" w:color="auto" w:fill="auto"/>
          </w:tcPr>
          <w:p w14:paraId="68E6032A" w14:textId="77777777" w:rsidR="00747033" w:rsidRPr="00B3001B" w:rsidRDefault="00747033" w:rsidP="00B72E1B">
            <w:pPr>
              <w:widowControl w:val="0"/>
              <w:pBdr>
                <w:top w:val="nil"/>
                <w:left w:val="nil"/>
                <w:bottom w:val="nil"/>
                <w:right w:val="nil"/>
                <w:between w:val="nil"/>
              </w:pBdr>
              <w:rPr>
                <w:b/>
                <w:color w:val="000000"/>
              </w:rPr>
            </w:pPr>
            <w:r w:rsidRPr="00B3001B">
              <w:rPr>
                <w:b/>
                <w:color w:val="000000"/>
              </w:rPr>
              <w:t>Заказчик</w:t>
            </w:r>
          </w:p>
          <w:p w14:paraId="5B14513A" w14:textId="77777777" w:rsidR="00747033" w:rsidRPr="00B3001B" w:rsidRDefault="00747033" w:rsidP="00B72E1B">
            <w:pPr>
              <w:pBdr>
                <w:top w:val="nil"/>
                <w:left w:val="nil"/>
                <w:bottom w:val="nil"/>
                <w:right w:val="nil"/>
                <w:between w:val="nil"/>
              </w:pBdr>
              <w:ind w:right="163"/>
              <w:rPr>
                <w:color w:val="000000"/>
              </w:rPr>
            </w:pPr>
          </w:p>
          <w:p w14:paraId="357CF849" w14:textId="77777777" w:rsidR="00747033" w:rsidRPr="00B3001B" w:rsidRDefault="00747033" w:rsidP="00B72E1B">
            <w:pPr>
              <w:pBdr>
                <w:top w:val="nil"/>
                <w:left w:val="nil"/>
                <w:bottom w:val="nil"/>
                <w:right w:val="nil"/>
                <w:between w:val="nil"/>
              </w:pBdr>
              <w:ind w:right="163"/>
              <w:rPr>
                <w:color w:val="000000"/>
              </w:rPr>
            </w:pPr>
            <w:r w:rsidRPr="00B3001B">
              <w:rPr>
                <w:color w:val="000000"/>
              </w:rPr>
              <w:t>_______.</w:t>
            </w:r>
          </w:p>
          <w:p w14:paraId="164DD6AC" w14:textId="77777777" w:rsidR="00747033" w:rsidRPr="00B3001B" w:rsidRDefault="00747033" w:rsidP="00B72E1B">
            <w:pPr>
              <w:widowControl w:val="0"/>
              <w:pBdr>
                <w:top w:val="nil"/>
                <w:left w:val="nil"/>
                <w:bottom w:val="nil"/>
                <w:right w:val="nil"/>
                <w:between w:val="nil"/>
              </w:pBdr>
              <w:rPr>
                <w:b/>
                <w:color w:val="000000"/>
              </w:rPr>
            </w:pPr>
            <w:r w:rsidRPr="00B3001B">
              <w:rPr>
                <w:i/>
                <w:color w:val="000000"/>
                <w:vertAlign w:val="superscript"/>
              </w:rPr>
              <w:t xml:space="preserve">(подпись)           (ФИО) </w:t>
            </w:r>
            <w:r w:rsidRPr="00B3001B">
              <w:rPr>
                <w:i/>
                <w:color w:val="FFFFFF"/>
                <w:vertAlign w:val="superscript"/>
              </w:rPr>
              <w:t>( Например: Иванов И.И.)</w:t>
            </w:r>
            <w:r w:rsidRPr="00B3001B">
              <w:rPr>
                <w:i/>
                <w:color w:val="000000"/>
                <w:vertAlign w:val="superscript"/>
              </w:rPr>
              <w:t xml:space="preserve">                                     </w:t>
            </w:r>
            <w:r w:rsidRPr="00B3001B">
              <w:rPr>
                <w:b/>
                <w:color w:val="000000"/>
              </w:rPr>
              <w:t>М.П.</w:t>
            </w:r>
          </w:p>
        </w:tc>
        <w:tc>
          <w:tcPr>
            <w:tcW w:w="9477" w:type="dxa"/>
            <w:shd w:val="clear" w:color="auto" w:fill="auto"/>
          </w:tcPr>
          <w:p w14:paraId="43314945" w14:textId="77777777" w:rsidR="00747033" w:rsidRPr="00B3001B" w:rsidRDefault="00747033" w:rsidP="00B72E1B">
            <w:pPr>
              <w:widowControl w:val="0"/>
              <w:pBdr>
                <w:top w:val="nil"/>
                <w:left w:val="nil"/>
                <w:bottom w:val="nil"/>
                <w:right w:val="nil"/>
                <w:between w:val="nil"/>
              </w:pBdr>
              <w:tabs>
                <w:tab w:val="left" w:pos="360"/>
              </w:tabs>
              <w:jc w:val="center"/>
              <w:rPr>
                <w:b/>
                <w:color w:val="000000"/>
              </w:rPr>
            </w:pPr>
            <w:r w:rsidRPr="00B3001B">
              <w:rPr>
                <w:b/>
                <w:color w:val="000000"/>
              </w:rPr>
              <w:t>Исполнитель</w:t>
            </w:r>
          </w:p>
          <w:p w14:paraId="54D4AC2A" w14:textId="77777777" w:rsidR="00747033" w:rsidRPr="00B3001B" w:rsidRDefault="00747033" w:rsidP="00B72E1B">
            <w:pPr>
              <w:widowControl w:val="0"/>
              <w:pBdr>
                <w:top w:val="nil"/>
                <w:left w:val="nil"/>
                <w:bottom w:val="nil"/>
                <w:right w:val="nil"/>
                <w:between w:val="nil"/>
              </w:pBdr>
              <w:tabs>
                <w:tab w:val="left" w:pos="360"/>
              </w:tabs>
              <w:ind w:firstLine="900"/>
              <w:jc w:val="both"/>
              <w:rPr>
                <w:b/>
                <w:color w:val="000000"/>
              </w:rPr>
            </w:pPr>
          </w:p>
          <w:p w14:paraId="7DDDA7C3" w14:textId="77777777" w:rsidR="00747033" w:rsidRPr="00B3001B" w:rsidRDefault="00747033" w:rsidP="00B72E1B">
            <w:pPr>
              <w:widowControl w:val="0"/>
              <w:pBdr>
                <w:top w:val="nil"/>
                <w:left w:val="nil"/>
                <w:bottom w:val="nil"/>
                <w:right w:val="nil"/>
                <w:between w:val="nil"/>
              </w:pBdr>
              <w:rPr>
                <w:color w:val="000000"/>
              </w:rPr>
            </w:pPr>
            <w:r w:rsidRPr="00B3001B">
              <w:rPr>
                <w:b/>
                <w:color w:val="000000"/>
              </w:rPr>
              <w:t xml:space="preserve">                                                                 </w:t>
            </w:r>
            <w:r w:rsidRPr="00B3001B">
              <w:rPr>
                <w:color w:val="000000"/>
              </w:rPr>
              <w:t xml:space="preserve">_________        </w:t>
            </w:r>
          </w:p>
          <w:p w14:paraId="3B79E23F" w14:textId="77777777" w:rsidR="00747033" w:rsidRPr="00B3001B" w:rsidRDefault="00747033" w:rsidP="00B72E1B">
            <w:pPr>
              <w:widowControl w:val="0"/>
              <w:pBdr>
                <w:top w:val="nil"/>
                <w:left w:val="nil"/>
                <w:bottom w:val="nil"/>
                <w:right w:val="nil"/>
                <w:between w:val="nil"/>
              </w:pBdr>
              <w:rPr>
                <w:b/>
                <w:color w:val="000000"/>
              </w:rPr>
            </w:pPr>
            <w:r w:rsidRPr="00B3001B">
              <w:rPr>
                <w:i/>
                <w:color w:val="000000"/>
                <w:vertAlign w:val="superscript"/>
              </w:rPr>
              <w:t xml:space="preserve">                                                                                                (подпись)                      (ФИО) </w:t>
            </w:r>
            <w:r w:rsidRPr="00B3001B">
              <w:rPr>
                <w:i/>
                <w:color w:val="FFFFFF"/>
                <w:vertAlign w:val="superscript"/>
              </w:rPr>
              <w:t xml:space="preserve">(Например: Баскаков </w:t>
            </w:r>
            <w:r w:rsidRPr="00B3001B">
              <w:rPr>
                <w:i/>
                <w:color w:val="000000"/>
                <w:vertAlign w:val="superscript"/>
              </w:rPr>
              <w:t xml:space="preserve"> </w:t>
            </w:r>
          </w:p>
          <w:p w14:paraId="4DE94ED9" w14:textId="77777777" w:rsidR="00747033" w:rsidRPr="00B3001B" w:rsidRDefault="00747033" w:rsidP="00B72E1B">
            <w:pPr>
              <w:widowControl w:val="0"/>
              <w:pBdr>
                <w:top w:val="nil"/>
                <w:left w:val="nil"/>
                <w:bottom w:val="nil"/>
                <w:right w:val="nil"/>
                <w:between w:val="nil"/>
              </w:pBdr>
              <w:rPr>
                <w:b/>
                <w:color w:val="000000"/>
              </w:rPr>
            </w:pPr>
            <w:r w:rsidRPr="00B3001B">
              <w:rPr>
                <w:b/>
                <w:color w:val="000000"/>
              </w:rPr>
              <w:t xml:space="preserve">                                                                 М.П.</w:t>
            </w:r>
          </w:p>
        </w:tc>
      </w:tr>
    </w:tbl>
    <w:p w14:paraId="51E72CD7" w14:textId="77777777" w:rsidR="00747033" w:rsidRPr="00B3001B" w:rsidRDefault="00747033" w:rsidP="00747033">
      <w:pPr>
        <w:pBdr>
          <w:top w:val="nil"/>
          <w:left w:val="nil"/>
          <w:bottom w:val="nil"/>
          <w:right w:val="nil"/>
          <w:between w:val="nil"/>
        </w:pBdr>
        <w:rPr>
          <w:color w:val="000000"/>
        </w:rPr>
        <w:sectPr w:rsidR="00747033" w:rsidRPr="00B3001B">
          <w:headerReference w:type="even" r:id="rId41"/>
          <w:footerReference w:type="even" r:id="rId42"/>
          <w:footerReference w:type="default" r:id="rId43"/>
          <w:headerReference w:type="first" r:id="rId44"/>
          <w:footerReference w:type="first" r:id="rId45"/>
          <w:pgSz w:w="16840" w:h="11907" w:orient="landscape"/>
          <w:pgMar w:top="851" w:right="851" w:bottom="1134" w:left="567" w:header="709" w:footer="709" w:gutter="0"/>
          <w:cols w:space="720"/>
        </w:sectPr>
      </w:pPr>
    </w:p>
    <w:p w14:paraId="2CB00807" w14:textId="77777777" w:rsidR="00747033" w:rsidRPr="00B3001B" w:rsidRDefault="00747033" w:rsidP="00747033">
      <w:pPr>
        <w:pBdr>
          <w:top w:val="nil"/>
          <w:left w:val="nil"/>
          <w:bottom w:val="nil"/>
          <w:right w:val="nil"/>
          <w:between w:val="nil"/>
        </w:pBdr>
        <w:ind w:right="306" w:firstLine="709"/>
        <w:jc w:val="right"/>
        <w:outlineLvl w:val="2"/>
        <w:rPr>
          <w:color w:val="000000"/>
        </w:rPr>
      </w:pPr>
      <w:r w:rsidRPr="00B3001B">
        <w:rPr>
          <w:color w:val="000000"/>
        </w:rPr>
        <w:lastRenderedPageBreak/>
        <w:t>Приложение № 1а</w:t>
      </w:r>
    </w:p>
    <w:p w14:paraId="7830B8CD" w14:textId="77777777" w:rsidR="00747033" w:rsidRPr="00B3001B" w:rsidRDefault="00747033" w:rsidP="00747033">
      <w:pPr>
        <w:pBdr>
          <w:top w:val="nil"/>
          <w:left w:val="nil"/>
          <w:bottom w:val="nil"/>
          <w:right w:val="nil"/>
          <w:between w:val="nil"/>
        </w:pBdr>
        <w:jc w:val="right"/>
        <w:rPr>
          <w:color w:val="000000"/>
        </w:rPr>
      </w:pPr>
      <w:r w:rsidRPr="00B3001B">
        <w:rPr>
          <w:color w:val="000000"/>
        </w:rPr>
        <w:t>к Договору № ___/___/___</w:t>
      </w:r>
    </w:p>
    <w:p w14:paraId="002E7C86" w14:textId="77777777" w:rsidR="00747033" w:rsidRPr="00B3001B" w:rsidRDefault="00747033" w:rsidP="00747033">
      <w:pPr>
        <w:pBdr>
          <w:top w:val="nil"/>
          <w:left w:val="nil"/>
          <w:bottom w:val="nil"/>
          <w:right w:val="nil"/>
          <w:between w:val="nil"/>
        </w:pBdr>
        <w:jc w:val="right"/>
        <w:rPr>
          <w:color w:val="000000"/>
        </w:rPr>
      </w:pPr>
      <w:r w:rsidRPr="00B3001B">
        <w:rPr>
          <w:color w:val="000000"/>
        </w:rPr>
        <w:t>от «__» ________ 202</w:t>
      </w:r>
      <w:r w:rsidRPr="00B3001B">
        <w:t>4</w:t>
      </w:r>
      <w:r w:rsidRPr="00B3001B">
        <w:rPr>
          <w:color w:val="000000"/>
        </w:rPr>
        <w:t>г.</w:t>
      </w:r>
    </w:p>
    <w:p w14:paraId="126BD176" w14:textId="77777777" w:rsidR="00747033" w:rsidRPr="00B3001B" w:rsidRDefault="00747033" w:rsidP="00747033">
      <w:pPr>
        <w:pBdr>
          <w:top w:val="nil"/>
          <w:left w:val="nil"/>
          <w:bottom w:val="nil"/>
          <w:right w:val="nil"/>
          <w:between w:val="nil"/>
        </w:pBdr>
        <w:rPr>
          <w:color w:val="000000"/>
        </w:rPr>
      </w:pPr>
    </w:p>
    <w:p w14:paraId="4D4F58DC" w14:textId="77777777" w:rsidR="00747033" w:rsidRPr="00B3001B" w:rsidRDefault="00747033" w:rsidP="00747033">
      <w:pPr>
        <w:pBdr>
          <w:top w:val="nil"/>
          <w:left w:val="nil"/>
          <w:bottom w:val="nil"/>
          <w:right w:val="nil"/>
          <w:between w:val="nil"/>
        </w:pBdr>
        <w:rPr>
          <w:color w:val="000000"/>
        </w:rPr>
      </w:pPr>
    </w:p>
    <w:p w14:paraId="7810D295" w14:textId="77777777" w:rsidR="00747033" w:rsidRPr="00B3001B" w:rsidRDefault="00747033" w:rsidP="00747033">
      <w:pPr>
        <w:pBdr>
          <w:top w:val="nil"/>
          <w:left w:val="nil"/>
          <w:bottom w:val="nil"/>
          <w:right w:val="nil"/>
          <w:between w:val="nil"/>
        </w:pBdr>
        <w:ind w:firstLine="567"/>
        <w:jc w:val="right"/>
        <w:rPr>
          <w:color w:val="000000"/>
        </w:rPr>
      </w:pPr>
    </w:p>
    <w:p w14:paraId="386B884E" w14:textId="77777777" w:rsidR="00747033" w:rsidRPr="00B3001B" w:rsidRDefault="00747033" w:rsidP="00747033">
      <w:pPr>
        <w:pBdr>
          <w:top w:val="nil"/>
          <w:left w:val="nil"/>
          <w:bottom w:val="nil"/>
          <w:right w:val="nil"/>
          <w:between w:val="nil"/>
        </w:pBdr>
        <w:ind w:firstLine="567"/>
        <w:jc w:val="right"/>
        <w:rPr>
          <w:color w:val="000000"/>
        </w:rPr>
      </w:pPr>
    </w:p>
    <w:p w14:paraId="1058DAA7" w14:textId="77777777" w:rsidR="00747033" w:rsidRPr="00B3001B" w:rsidRDefault="00747033" w:rsidP="00747033">
      <w:pPr>
        <w:pBdr>
          <w:top w:val="nil"/>
          <w:left w:val="nil"/>
          <w:bottom w:val="nil"/>
          <w:right w:val="nil"/>
          <w:between w:val="nil"/>
        </w:pBdr>
        <w:ind w:firstLine="567"/>
        <w:jc w:val="right"/>
        <w:rPr>
          <w:color w:val="000000"/>
        </w:rPr>
      </w:pPr>
    </w:p>
    <w:p w14:paraId="3BC8E2A1" w14:textId="77777777" w:rsidR="00747033" w:rsidRPr="00B3001B" w:rsidRDefault="00747033" w:rsidP="00747033">
      <w:pPr>
        <w:pBdr>
          <w:top w:val="nil"/>
          <w:left w:val="nil"/>
          <w:bottom w:val="nil"/>
          <w:right w:val="nil"/>
          <w:between w:val="nil"/>
        </w:pBdr>
        <w:ind w:left="5812" w:right="306" w:hanging="5812"/>
        <w:jc w:val="center"/>
        <w:rPr>
          <w:b/>
          <w:color w:val="000000"/>
        </w:rPr>
      </w:pPr>
      <w:r w:rsidRPr="00B3001B">
        <w:rPr>
          <w:b/>
          <w:color w:val="000000"/>
        </w:rPr>
        <w:t>Техническая Спецификация на Товар</w:t>
      </w:r>
      <w:r w:rsidRPr="00B3001B">
        <w:rPr>
          <w:rStyle w:val="afa"/>
          <w:b/>
          <w:color w:val="000000"/>
        </w:rPr>
        <w:footnoteReference w:id="6"/>
      </w:r>
    </w:p>
    <w:p w14:paraId="24AB098A" w14:textId="77777777" w:rsidR="00747033" w:rsidRPr="00B3001B" w:rsidRDefault="00747033" w:rsidP="00747033">
      <w:pPr>
        <w:pBdr>
          <w:top w:val="nil"/>
          <w:left w:val="nil"/>
          <w:bottom w:val="nil"/>
          <w:right w:val="nil"/>
          <w:between w:val="nil"/>
        </w:pBdr>
        <w:ind w:left="5812" w:right="306" w:hanging="5812"/>
        <w:jc w:val="center"/>
        <w:rPr>
          <w:b/>
          <w:color w:val="000000"/>
        </w:rPr>
      </w:pPr>
    </w:p>
    <w:p w14:paraId="5099BECF" w14:textId="77777777" w:rsidR="00747033" w:rsidRPr="00B3001B" w:rsidRDefault="00747033" w:rsidP="00747033">
      <w:pPr>
        <w:pBdr>
          <w:top w:val="nil"/>
          <w:left w:val="nil"/>
          <w:bottom w:val="nil"/>
          <w:right w:val="nil"/>
          <w:between w:val="nil"/>
        </w:pBdr>
        <w:ind w:right="306" w:firstLine="709"/>
        <w:jc w:val="both"/>
        <w:rPr>
          <w:color w:val="000000"/>
        </w:rPr>
      </w:pPr>
    </w:p>
    <w:p w14:paraId="3539F693" w14:textId="77777777" w:rsidR="00747033" w:rsidRPr="00B3001B" w:rsidRDefault="00747033" w:rsidP="00747033">
      <w:pPr>
        <w:pBdr>
          <w:top w:val="nil"/>
          <w:left w:val="nil"/>
          <w:bottom w:val="nil"/>
          <w:right w:val="nil"/>
          <w:between w:val="nil"/>
        </w:pBdr>
        <w:ind w:right="306" w:firstLine="709"/>
        <w:jc w:val="both"/>
        <w:rPr>
          <w:color w:val="000000"/>
        </w:rPr>
      </w:pPr>
    </w:p>
    <w:p w14:paraId="0BB5240C" w14:textId="77777777" w:rsidR="00747033" w:rsidRPr="00B3001B" w:rsidRDefault="00747033" w:rsidP="00747033">
      <w:pPr>
        <w:pBdr>
          <w:top w:val="nil"/>
          <w:left w:val="nil"/>
          <w:bottom w:val="nil"/>
          <w:right w:val="nil"/>
          <w:between w:val="nil"/>
        </w:pBdr>
        <w:ind w:right="306" w:firstLine="709"/>
        <w:jc w:val="both"/>
        <w:rPr>
          <w:color w:val="000000"/>
        </w:rPr>
      </w:pPr>
    </w:p>
    <w:p w14:paraId="3F348E24" w14:textId="77777777" w:rsidR="00747033" w:rsidRPr="00B3001B" w:rsidRDefault="00747033" w:rsidP="00747033">
      <w:pPr>
        <w:pBdr>
          <w:top w:val="nil"/>
          <w:left w:val="nil"/>
          <w:bottom w:val="nil"/>
          <w:right w:val="nil"/>
          <w:between w:val="nil"/>
        </w:pBdr>
        <w:ind w:right="306" w:firstLine="709"/>
        <w:jc w:val="both"/>
        <w:rPr>
          <w:color w:val="000000"/>
        </w:rPr>
      </w:pPr>
    </w:p>
    <w:p w14:paraId="5E3DD43E" w14:textId="77777777" w:rsidR="00747033" w:rsidRPr="00B3001B" w:rsidRDefault="00747033" w:rsidP="00747033">
      <w:pPr>
        <w:pBdr>
          <w:top w:val="nil"/>
          <w:left w:val="nil"/>
          <w:bottom w:val="nil"/>
          <w:right w:val="nil"/>
          <w:between w:val="nil"/>
        </w:pBdr>
        <w:ind w:right="306" w:firstLine="709"/>
        <w:jc w:val="both"/>
        <w:rPr>
          <w:color w:val="000000"/>
        </w:rPr>
      </w:pPr>
    </w:p>
    <w:p w14:paraId="05042E36" w14:textId="77777777" w:rsidR="00747033" w:rsidRPr="00B3001B" w:rsidRDefault="00747033" w:rsidP="00747033">
      <w:pPr>
        <w:pBdr>
          <w:top w:val="nil"/>
          <w:left w:val="nil"/>
          <w:bottom w:val="nil"/>
          <w:right w:val="nil"/>
          <w:between w:val="nil"/>
        </w:pBdr>
        <w:ind w:right="306" w:firstLine="709"/>
        <w:jc w:val="both"/>
        <w:rPr>
          <w:color w:val="000000"/>
        </w:rPr>
      </w:pPr>
    </w:p>
    <w:p w14:paraId="0C6D7F60" w14:textId="77777777" w:rsidR="00747033" w:rsidRPr="00B3001B" w:rsidRDefault="00747033" w:rsidP="00747033">
      <w:pPr>
        <w:pBdr>
          <w:top w:val="nil"/>
          <w:left w:val="nil"/>
          <w:bottom w:val="nil"/>
          <w:right w:val="nil"/>
          <w:between w:val="nil"/>
        </w:pBdr>
        <w:ind w:right="306" w:firstLine="709"/>
        <w:jc w:val="both"/>
        <w:rPr>
          <w:color w:val="000000"/>
        </w:rPr>
      </w:pPr>
    </w:p>
    <w:p w14:paraId="5FBC2A5D" w14:textId="77777777" w:rsidR="00747033" w:rsidRPr="00B3001B" w:rsidRDefault="00747033" w:rsidP="00747033">
      <w:pPr>
        <w:pBdr>
          <w:top w:val="nil"/>
          <w:left w:val="nil"/>
          <w:bottom w:val="nil"/>
          <w:right w:val="nil"/>
          <w:between w:val="nil"/>
        </w:pBdr>
        <w:ind w:right="306" w:firstLine="709"/>
        <w:jc w:val="both"/>
        <w:rPr>
          <w:color w:val="000000"/>
        </w:rPr>
      </w:pPr>
    </w:p>
    <w:p w14:paraId="50B21D3B" w14:textId="77777777" w:rsidR="00747033" w:rsidRPr="00B3001B" w:rsidRDefault="00747033" w:rsidP="00747033">
      <w:pPr>
        <w:pBdr>
          <w:top w:val="nil"/>
          <w:left w:val="nil"/>
          <w:bottom w:val="nil"/>
          <w:right w:val="nil"/>
          <w:between w:val="nil"/>
        </w:pBdr>
        <w:ind w:right="306" w:firstLine="709"/>
        <w:jc w:val="both"/>
        <w:rPr>
          <w:color w:val="000000"/>
        </w:rPr>
      </w:pPr>
    </w:p>
    <w:p w14:paraId="5C184C67" w14:textId="77777777" w:rsidR="00747033" w:rsidRPr="00B3001B" w:rsidRDefault="00747033" w:rsidP="00747033">
      <w:pPr>
        <w:pBdr>
          <w:top w:val="nil"/>
          <w:left w:val="nil"/>
          <w:bottom w:val="nil"/>
          <w:right w:val="nil"/>
          <w:between w:val="nil"/>
        </w:pBdr>
        <w:ind w:right="306" w:firstLine="709"/>
        <w:jc w:val="both"/>
        <w:rPr>
          <w:color w:val="000000"/>
        </w:rPr>
      </w:pPr>
    </w:p>
    <w:p w14:paraId="2B3801CE" w14:textId="77777777" w:rsidR="00747033" w:rsidRPr="00B3001B" w:rsidRDefault="00747033" w:rsidP="00747033">
      <w:pPr>
        <w:pBdr>
          <w:top w:val="nil"/>
          <w:left w:val="nil"/>
          <w:bottom w:val="nil"/>
          <w:right w:val="nil"/>
          <w:between w:val="nil"/>
        </w:pBdr>
        <w:ind w:right="306" w:firstLine="709"/>
        <w:jc w:val="both"/>
        <w:rPr>
          <w:color w:val="000000"/>
        </w:rPr>
      </w:pPr>
    </w:p>
    <w:p w14:paraId="1EAA1561" w14:textId="77777777" w:rsidR="00747033" w:rsidRPr="00B3001B" w:rsidRDefault="00747033" w:rsidP="00747033">
      <w:pPr>
        <w:pBdr>
          <w:top w:val="nil"/>
          <w:left w:val="nil"/>
          <w:bottom w:val="nil"/>
          <w:right w:val="nil"/>
          <w:between w:val="nil"/>
        </w:pBdr>
        <w:ind w:right="306" w:firstLine="709"/>
        <w:jc w:val="both"/>
        <w:rPr>
          <w:color w:val="000000"/>
        </w:rPr>
      </w:pPr>
    </w:p>
    <w:p w14:paraId="7E02E009" w14:textId="77777777" w:rsidR="00747033" w:rsidRPr="00B3001B" w:rsidRDefault="00747033" w:rsidP="00747033">
      <w:pPr>
        <w:pBdr>
          <w:top w:val="nil"/>
          <w:left w:val="nil"/>
          <w:bottom w:val="nil"/>
          <w:right w:val="nil"/>
          <w:between w:val="nil"/>
        </w:pBdr>
        <w:ind w:right="306" w:firstLine="709"/>
        <w:jc w:val="both"/>
        <w:rPr>
          <w:color w:val="000000"/>
        </w:rPr>
      </w:pPr>
    </w:p>
    <w:p w14:paraId="4F59A325" w14:textId="77777777" w:rsidR="00747033" w:rsidRPr="00B3001B" w:rsidRDefault="00747033" w:rsidP="00747033">
      <w:pPr>
        <w:pBdr>
          <w:top w:val="nil"/>
          <w:left w:val="nil"/>
          <w:bottom w:val="nil"/>
          <w:right w:val="nil"/>
          <w:between w:val="nil"/>
        </w:pBdr>
        <w:ind w:right="306" w:firstLine="709"/>
        <w:jc w:val="both"/>
        <w:rPr>
          <w:color w:val="000000"/>
        </w:rPr>
      </w:pPr>
    </w:p>
    <w:p w14:paraId="3CD48F3E" w14:textId="77777777" w:rsidR="00747033" w:rsidRPr="00B3001B" w:rsidRDefault="00747033" w:rsidP="00747033">
      <w:pPr>
        <w:pBdr>
          <w:top w:val="nil"/>
          <w:left w:val="nil"/>
          <w:bottom w:val="nil"/>
          <w:right w:val="nil"/>
          <w:between w:val="nil"/>
        </w:pBdr>
        <w:ind w:right="306" w:firstLine="709"/>
        <w:jc w:val="both"/>
        <w:rPr>
          <w:color w:val="000000"/>
        </w:rPr>
      </w:pPr>
    </w:p>
    <w:p w14:paraId="41881E55" w14:textId="77777777" w:rsidR="00747033" w:rsidRPr="00B3001B" w:rsidRDefault="00747033" w:rsidP="00747033">
      <w:pPr>
        <w:pBdr>
          <w:top w:val="nil"/>
          <w:left w:val="nil"/>
          <w:bottom w:val="nil"/>
          <w:right w:val="nil"/>
          <w:between w:val="nil"/>
        </w:pBdr>
        <w:ind w:right="306" w:firstLine="709"/>
        <w:jc w:val="both"/>
        <w:rPr>
          <w:color w:val="000000"/>
        </w:rPr>
      </w:pPr>
    </w:p>
    <w:p w14:paraId="1E00706F" w14:textId="77777777" w:rsidR="00747033" w:rsidRPr="00B3001B" w:rsidRDefault="00747033" w:rsidP="00747033">
      <w:pPr>
        <w:pBdr>
          <w:top w:val="nil"/>
          <w:left w:val="nil"/>
          <w:bottom w:val="nil"/>
          <w:right w:val="nil"/>
          <w:between w:val="nil"/>
        </w:pBdr>
        <w:ind w:right="306" w:firstLine="709"/>
        <w:jc w:val="both"/>
        <w:rPr>
          <w:color w:val="000000"/>
        </w:rPr>
      </w:pPr>
    </w:p>
    <w:tbl>
      <w:tblPr>
        <w:tblW w:w="9702" w:type="dxa"/>
        <w:tblInd w:w="-217" w:type="dxa"/>
        <w:tblLayout w:type="fixed"/>
        <w:tblCellMar>
          <w:left w:w="10" w:type="dxa"/>
          <w:right w:w="10" w:type="dxa"/>
        </w:tblCellMar>
        <w:tblLook w:val="0000" w:firstRow="0" w:lastRow="0" w:firstColumn="0" w:lastColumn="0" w:noHBand="0" w:noVBand="0"/>
      </w:tblPr>
      <w:tblGrid>
        <w:gridCol w:w="4892"/>
        <w:gridCol w:w="4810"/>
      </w:tblGrid>
      <w:tr w:rsidR="00747033" w:rsidRPr="00B3001B" w14:paraId="00696571" w14:textId="77777777" w:rsidTr="00B72E1B">
        <w:trPr>
          <w:trHeight w:val="2162"/>
        </w:trPr>
        <w:tc>
          <w:tcPr>
            <w:tcW w:w="4892" w:type="dxa"/>
            <w:shd w:val="clear" w:color="auto" w:fill="FFFFFF"/>
            <w:tcMar>
              <w:top w:w="0" w:type="dxa"/>
              <w:left w:w="108" w:type="dxa"/>
              <w:bottom w:w="0" w:type="dxa"/>
              <w:right w:w="108" w:type="dxa"/>
            </w:tcMar>
          </w:tcPr>
          <w:p w14:paraId="11E605BA" w14:textId="77777777" w:rsidR="00747033" w:rsidRPr="00B3001B" w:rsidRDefault="00747033" w:rsidP="00B72E1B">
            <w:pPr>
              <w:pBdr>
                <w:top w:val="nil"/>
                <w:left w:val="nil"/>
                <w:bottom w:val="nil"/>
                <w:right w:val="nil"/>
                <w:between w:val="nil"/>
              </w:pBdr>
              <w:rPr>
                <w:color w:val="000000"/>
              </w:rPr>
            </w:pPr>
          </w:p>
          <w:p w14:paraId="40767B46"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1C6409F1" w14:textId="77777777" w:rsidR="00747033" w:rsidRPr="00B3001B" w:rsidRDefault="00747033" w:rsidP="00B72E1B">
            <w:pPr>
              <w:pBdr>
                <w:top w:val="nil"/>
                <w:left w:val="nil"/>
                <w:bottom w:val="nil"/>
                <w:right w:val="nil"/>
                <w:between w:val="nil"/>
              </w:pBdr>
              <w:tabs>
                <w:tab w:val="left" w:pos="142"/>
              </w:tabs>
              <w:rPr>
                <w:color w:val="000000"/>
              </w:rPr>
            </w:pPr>
          </w:p>
          <w:p w14:paraId="44DE3067" w14:textId="77777777" w:rsidR="00747033" w:rsidRPr="00B3001B" w:rsidRDefault="00747033" w:rsidP="00B72E1B">
            <w:pPr>
              <w:pBdr>
                <w:top w:val="nil"/>
                <w:left w:val="nil"/>
                <w:bottom w:val="nil"/>
                <w:right w:val="nil"/>
                <w:between w:val="nil"/>
              </w:pBdr>
            </w:pPr>
          </w:p>
          <w:p w14:paraId="1AF3AEB2" w14:textId="77777777" w:rsidR="00747033" w:rsidRPr="00B3001B" w:rsidRDefault="00747033" w:rsidP="00B72E1B">
            <w:pPr>
              <w:pBdr>
                <w:top w:val="nil"/>
                <w:left w:val="nil"/>
                <w:bottom w:val="nil"/>
                <w:right w:val="nil"/>
                <w:between w:val="nil"/>
              </w:pBdr>
            </w:pPr>
          </w:p>
          <w:p w14:paraId="11819CE3"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 </w:t>
            </w:r>
          </w:p>
        </w:tc>
        <w:tc>
          <w:tcPr>
            <w:tcW w:w="4810" w:type="dxa"/>
            <w:shd w:val="clear" w:color="auto" w:fill="FFFFFF"/>
            <w:tcMar>
              <w:top w:w="0" w:type="dxa"/>
              <w:left w:w="108" w:type="dxa"/>
              <w:bottom w:w="0" w:type="dxa"/>
              <w:right w:w="108" w:type="dxa"/>
            </w:tcMar>
          </w:tcPr>
          <w:p w14:paraId="346C691D" w14:textId="77777777" w:rsidR="00747033" w:rsidRPr="00B3001B" w:rsidRDefault="00747033" w:rsidP="00B72E1B">
            <w:pPr>
              <w:pBdr>
                <w:top w:val="nil"/>
                <w:left w:val="nil"/>
                <w:bottom w:val="nil"/>
                <w:right w:val="nil"/>
                <w:between w:val="nil"/>
              </w:pBdr>
              <w:rPr>
                <w:color w:val="000000"/>
              </w:rPr>
            </w:pPr>
          </w:p>
          <w:p w14:paraId="3E093D4D"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03817C8E" w14:textId="77777777" w:rsidR="00747033" w:rsidRPr="00B3001B" w:rsidRDefault="00747033" w:rsidP="00B72E1B">
            <w:pPr>
              <w:widowControl w:val="0"/>
              <w:pBdr>
                <w:top w:val="nil"/>
                <w:left w:val="nil"/>
                <w:bottom w:val="nil"/>
                <w:right w:val="nil"/>
                <w:between w:val="nil"/>
              </w:pBdr>
              <w:rPr>
                <w:color w:val="000000"/>
              </w:rPr>
            </w:pPr>
          </w:p>
          <w:p w14:paraId="1994154D" w14:textId="77777777" w:rsidR="00747033" w:rsidRPr="00B3001B" w:rsidRDefault="00747033" w:rsidP="00B72E1B">
            <w:pPr>
              <w:widowControl w:val="0"/>
              <w:pBdr>
                <w:top w:val="nil"/>
                <w:left w:val="nil"/>
                <w:bottom w:val="nil"/>
                <w:right w:val="nil"/>
                <w:between w:val="nil"/>
              </w:pBdr>
              <w:rPr>
                <w:color w:val="000000"/>
              </w:rPr>
            </w:pPr>
          </w:p>
          <w:p w14:paraId="6101E9E9" w14:textId="77777777" w:rsidR="00747033" w:rsidRPr="00B3001B" w:rsidRDefault="00747033" w:rsidP="00B72E1B">
            <w:pPr>
              <w:widowControl w:val="0"/>
              <w:pBdr>
                <w:top w:val="nil"/>
                <w:left w:val="nil"/>
                <w:bottom w:val="nil"/>
                <w:right w:val="nil"/>
                <w:between w:val="nil"/>
              </w:pBdr>
              <w:rPr>
                <w:color w:val="000000"/>
              </w:rPr>
            </w:pPr>
          </w:p>
          <w:p w14:paraId="21777FAA"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__________________ </w:t>
            </w:r>
          </w:p>
        </w:tc>
      </w:tr>
    </w:tbl>
    <w:p w14:paraId="66655ADE" w14:textId="77777777" w:rsidR="00747033" w:rsidRPr="00B3001B" w:rsidRDefault="00747033" w:rsidP="00747033">
      <w:pPr>
        <w:pBdr>
          <w:top w:val="nil"/>
          <w:left w:val="nil"/>
          <w:bottom w:val="nil"/>
          <w:right w:val="nil"/>
          <w:between w:val="nil"/>
        </w:pBdr>
        <w:ind w:right="306" w:firstLine="709"/>
        <w:jc w:val="right"/>
        <w:rPr>
          <w:color w:val="000000"/>
          <w:sz w:val="20"/>
          <w:szCs w:val="20"/>
        </w:rPr>
      </w:pPr>
    </w:p>
    <w:p w14:paraId="595BE70B" w14:textId="77777777" w:rsidR="00747033" w:rsidRPr="00B3001B" w:rsidRDefault="00747033" w:rsidP="00747033">
      <w:pPr>
        <w:pBdr>
          <w:top w:val="nil"/>
          <w:left w:val="nil"/>
          <w:bottom w:val="nil"/>
          <w:right w:val="nil"/>
          <w:between w:val="nil"/>
        </w:pBdr>
        <w:ind w:right="306" w:firstLine="709"/>
        <w:jc w:val="right"/>
        <w:outlineLvl w:val="2"/>
        <w:rPr>
          <w:color w:val="000000"/>
          <w:sz w:val="20"/>
          <w:szCs w:val="20"/>
        </w:rPr>
      </w:pPr>
      <w:r w:rsidRPr="00B3001B">
        <w:rPr>
          <w:color w:val="000000"/>
          <w:sz w:val="20"/>
          <w:szCs w:val="20"/>
        </w:rPr>
        <w:br w:type="column"/>
      </w:r>
      <w:r w:rsidRPr="00B3001B">
        <w:rPr>
          <w:color w:val="000000"/>
          <w:sz w:val="20"/>
          <w:szCs w:val="20"/>
        </w:rPr>
        <w:lastRenderedPageBreak/>
        <w:t>Приложение № 2</w:t>
      </w:r>
    </w:p>
    <w:p w14:paraId="35BB648B" w14:textId="77777777" w:rsidR="00747033" w:rsidRPr="00B3001B" w:rsidRDefault="00747033" w:rsidP="00747033">
      <w:pPr>
        <w:pBdr>
          <w:top w:val="nil"/>
          <w:left w:val="nil"/>
          <w:bottom w:val="nil"/>
          <w:right w:val="nil"/>
          <w:between w:val="nil"/>
        </w:pBdr>
        <w:tabs>
          <w:tab w:val="left" w:pos="4860"/>
        </w:tabs>
        <w:jc w:val="right"/>
        <w:rPr>
          <w:color w:val="000000"/>
          <w:sz w:val="20"/>
          <w:szCs w:val="20"/>
          <w:u w:val="single"/>
        </w:rPr>
      </w:pPr>
      <w:r w:rsidRPr="00B3001B">
        <w:rPr>
          <w:color w:val="000000"/>
          <w:sz w:val="20"/>
          <w:szCs w:val="20"/>
        </w:rPr>
        <w:t>к Договору № ___/___/___</w:t>
      </w:r>
    </w:p>
    <w:p w14:paraId="710CF046" w14:textId="77777777" w:rsidR="00747033" w:rsidRPr="00B3001B" w:rsidRDefault="00747033" w:rsidP="00747033">
      <w:pPr>
        <w:pBdr>
          <w:top w:val="nil"/>
          <w:left w:val="nil"/>
          <w:bottom w:val="nil"/>
          <w:right w:val="nil"/>
          <w:between w:val="nil"/>
        </w:pBdr>
        <w:tabs>
          <w:tab w:val="left" w:pos="4860"/>
        </w:tabs>
        <w:jc w:val="right"/>
        <w:rPr>
          <w:color w:val="000000"/>
          <w:sz w:val="20"/>
          <w:szCs w:val="20"/>
        </w:rPr>
      </w:pPr>
      <w:r w:rsidRPr="00B3001B">
        <w:rPr>
          <w:color w:val="000000"/>
          <w:sz w:val="20"/>
          <w:szCs w:val="20"/>
        </w:rPr>
        <w:t xml:space="preserve"> от «___» ____________ 2024г</w:t>
      </w:r>
    </w:p>
    <w:p w14:paraId="186AAE16" w14:textId="77777777" w:rsidR="00747033" w:rsidRPr="00B3001B" w:rsidRDefault="00747033" w:rsidP="00747033">
      <w:pPr>
        <w:pBdr>
          <w:top w:val="nil"/>
          <w:left w:val="nil"/>
          <w:bottom w:val="nil"/>
          <w:right w:val="nil"/>
          <w:between w:val="nil"/>
        </w:pBdr>
        <w:ind w:left="284"/>
        <w:rPr>
          <w:b/>
          <w:color w:val="000000"/>
          <w:sz w:val="16"/>
          <w:szCs w:val="16"/>
        </w:rPr>
      </w:pPr>
    </w:p>
    <w:p w14:paraId="4FA530D2" w14:textId="77777777" w:rsidR="00747033" w:rsidRPr="00B3001B" w:rsidRDefault="00747033" w:rsidP="00747033">
      <w:pPr>
        <w:tabs>
          <w:tab w:val="left" w:pos="4860"/>
        </w:tabs>
        <w:jc w:val="center"/>
        <w:outlineLvl w:val="3"/>
        <w:rPr>
          <w:color w:val="000000"/>
        </w:rPr>
      </w:pPr>
      <w:r w:rsidRPr="00B3001B">
        <w:rPr>
          <w:color w:val="000000"/>
          <w:sz w:val="18"/>
          <w:szCs w:val="18"/>
        </w:rPr>
        <w:t>ФОРМА Акта приема-передачи Товара</w:t>
      </w:r>
      <w:r w:rsidRPr="00B3001B">
        <w:rPr>
          <w:color w:val="000000"/>
          <w:sz w:val="20"/>
          <w:szCs w:val="20"/>
        </w:rPr>
        <w:t>.</w:t>
      </w:r>
    </w:p>
    <w:p w14:paraId="0F4ED649" w14:textId="77777777" w:rsidR="00747033" w:rsidRPr="00B3001B" w:rsidRDefault="00747033" w:rsidP="00747033">
      <w:pPr>
        <w:ind w:firstLine="709"/>
        <w:jc w:val="both"/>
        <w:rPr>
          <w:color w:val="000000"/>
        </w:rPr>
      </w:pPr>
    </w:p>
    <w:tbl>
      <w:tblPr>
        <w:tblW w:w="10540" w:type="dxa"/>
        <w:tblInd w:w="-901" w:type="dxa"/>
        <w:tblLayout w:type="fixed"/>
        <w:tblLook w:val="04A0" w:firstRow="1" w:lastRow="0" w:firstColumn="1" w:lastColumn="0" w:noHBand="0" w:noVBand="1"/>
      </w:tblPr>
      <w:tblGrid>
        <w:gridCol w:w="901"/>
        <w:gridCol w:w="8"/>
        <w:gridCol w:w="4587"/>
        <w:gridCol w:w="4809"/>
        <w:gridCol w:w="235"/>
      </w:tblGrid>
      <w:tr w:rsidR="00747033" w:rsidRPr="00B3001B" w14:paraId="71AC1422" w14:textId="77777777" w:rsidTr="00B72E1B">
        <w:trPr>
          <w:gridAfter w:val="1"/>
          <w:wAfter w:w="235" w:type="dxa"/>
          <w:trHeight w:val="811"/>
        </w:trPr>
        <w:tc>
          <w:tcPr>
            <w:tcW w:w="909" w:type="dxa"/>
            <w:gridSpan w:val="2"/>
          </w:tcPr>
          <w:p w14:paraId="5E7F7ADF" w14:textId="77777777" w:rsidR="00747033" w:rsidRPr="00B3001B" w:rsidRDefault="00747033" w:rsidP="00B72E1B">
            <w:pPr>
              <w:widowControl w:val="0"/>
              <w:spacing w:line="256" w:lineRule="auto"/>
              <w:rPr>
                <w:b/>
                <w:color w:val="000000"/>
              </w:rPr>
            </w:pPr>
          </w:p>
        </w:tc>
        <w:tc>
          <w:tcPr>
            <w:tcW w:w="9396" w:type="dxa"/>
            <w:gridSpan w:val="2"/>
          </w:tcPr>
          <w:p w14:paraId="5B999A5F" w14:textId="3F5A0215" w:rsidR="00747033" w:rsidRPr="00B3001B" w:rsidRDefault="00747033" w:rsidP="00B72E1B">
            <w:pPr>
              <w:spacing w:line="256" w:lineRule="auto"/>
              <w:ind w:left="284"/>
              <w:jc w:val="center"/>
              <w:rPr>
                <w:color w:val="000000"/>
                <w:sz w:val="18"/>
                <w:szCs w:val="18"/>
              </w:rPr>
            </w:pPr>
            <w:r>
              <w:rPr>
                <w:noProof/>
              </w:rPr>
              <mc:AlternateContent>
                <mc:Choice Requires="wps">
                  <w:drawing>
                    <wp:anchor distT="0" distB="0" distL="114300" distR="114300" simplePos="0" relativeHeight="251659776" behindDoc="0" locked="0" layoutInCell="1" allowOverlap="1" wp14:anchorId="12F5968D" wp14:editId="1AEE3453">
                      <wp:simplePos x="0" y="0"/>
                      <wp:positionH relativeFrom="column">
                        <wp:posOffset>-412115</wp:posOffset>
                      </wp:positionH>
                      <wp:positionV relativeFrom="paragraph">
                        <wp:posOffset>19050</wp:posOffset>
                      </wp:positionV>
                      <wp:extent cx="459740" cy="5255895"/>
                      <wp:effectExtent l="0" t="0" r="0" b="1905"/>
                      <wp:wrapNone/>
                      <wp:docPr id="2" name="Полилиния: фигура 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59740" cy="5255895"/>
                              </a:xfrm>
                              <a:custGeom>
                                <a:avLst/>
                                <a:gdLst/>
                                <a:ahLst/>
                                <a:cxnLst/>
                                <a:rect l="l" t="t" r="r" b="b"/>
                                <a:pathLst>
                                  <a:path w="396240" h="5192395">
                                    <a:moveTo>
                                      <a:pt x="0" y="0"/>
                                    </a:moveTo>
                                    <a:lnTo>
                                      <a:pt x="0" y="5192395"/>
                                    </a:lnTo>
                                    <a:lnTo>
                                      <a:pt x="396240" y="5192395"/>
                                    </a:lnTo>
                                    <a:lnTo>
                                      <a:pt x="396240" y="0"/>
                                    </a:lnTo>
                                    <a:close/>
                                  </a:path>
                                </a:pathLst>
                              </a:custGeom>
                              <a:solidFill>
                                <a:srgbClr val="FFFFFF"/>
                              </a:solidFill>
                              <a:ln w="12700">
                                <a:solidFill>
                                  <a:srgbClr val="000000"/>
                                </a:solidFill>
                                <a:miter lim="8000"/>
                                <a:headEnd w="sm" len="sm"/>
                                <a:tailEnd w="sm" len="sm"/>
                              </a:ln>
                            </wps:spPr>
                            <wps:txbx>
                              <w:txbxContent>
                                <w:p w14:paraId="433BD025" w14:textId="77777777" w:rsidR="00D60A23" w:rsidRDefault="00D60A23" w:rsidP="00747033">
                                  <w:pPr>
                                    <w:jc w:val="center"/>
                                  </w:pPr>
                                  <w:r>
                                    <w:rPr>
                                      <w:i/>
                                      <w:color w:val="000000"/>
                                      <w:sz w:val="32"/>
                                    </w:rPr>
                                    <w:t>Заполняется Поставщиком</w:t>
                                  </w:r>
                                </w:p>
                                <w:p w14:paraId="68AD02C4" w14:textId="77777777" w:rsidR="00D60A23" w:rsidRDefault="00D60A23" w:rsidP="00747033"/>
                              </w:txbxContent>
                            </wps:txbx>
                            <wps:bodyPr spcFirstLastPara="1" vertOverflow="clip" horzOverflow="clip" wrap="square" lIns="88900" tIns="38100" rIns="88900" bIns="38100" anchor="t" anchorCtr="0"/>
                          </wps:wsp>
                        </a:graphicData>
                      </a:graphic>
                      <wp14:sizeRelH relativeFrom="page">
                        <wp14:pctWidth>0</wp14:pctWidth>
                      </wp14:sizeRelH>
                      <wp14:sizeRelV relativeFrom="page">
                        <wp14:pctHeight>0</wp14:pctHeight>
                      </wp14:sizeRelV>
                    </wp:anchor>
                  </w:drawing>
                </mc:Choice>
                <mc:Fallback>
                  <w:pict>
                    <v:shape w14:anchorId="12F5968D" id="Полилиния: фигура 2" o:spid="_x0000_s1027" style="position:absolute;left:0;text-align:left;margin-left:-32.45pt;margin-top:1.5pt;width:36.2pt;height:413.85pt;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coordsize="396240,5192395"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tYCpgIAAIkFAAAOAAAAZHJzL2Uyb0RvYy54bWysVM1uEzEQviPxDpbvdH/atMmqmx5agpAq&#10;WqnlARyvN2vhtY3tZLeckODeR+AVkLhUQvAMyRsx9mbTJO0BIVaK4/GMP88389mnZ20t0IIZy5XM&#10;cXIQY8QkVQWXsxy/v528GmJkHZEFEUqyHN8xi8/GL1+cNjpjqaqUKJhBACJt1ugcV87pLIosrVhN&#10;7IHSTIKzVKYmDkwziwpDGkCvRZTG8XHUKFNooyizFlYvOiceB/yyZNRdlaVlDokcQ24ujCaMUz9G&#10;41OSzQzRFafrNMg/ZFETLuHQDdQFcQTNDX8CVXNqlFWlO6CqjlRZcsoCB2CTxHtsbiqiWeACxbF6&#10;Uyb7/2Dpu8W1QbzIcYqRJDW0aPlt+Xv5c/kQfr+WD6v7DK2+gv1j9WX1efkdpb5qjbYZbL7R18bz&#10;tvpS0Q8WHNGOxxt2HdOWpvaxwBq1oQV3mxaw1iEKi0eD0ckRNIqCa5AOBsPRwJ8WkazfTefWvWEq&#10;IJHFpXVdC4t+Rqp+RlvZTw0IwUtABAk4jEACBiOQwLSTgCbO7/Pp+Slqcnw4Ok59KhVkkozSQ8jE&#10;u2u1YLcqBLo9GpDlo1fIp1E9Tseoj+j/dcDrj/UFWB/7l+FBzZBDj0eFsqzb6zmFKm54Qtx2Ja0S&#10;vJhwITwxa2bTc2HQgkDJJuFbN2EnTEhfpiQ9ieNQmR3nDkYcvucwau7g/gte53gIQV0zKkaK17Lw&#10;6LbGSDB4WmACVEjmCBfP+wLztf46yXnxuXbaBn0nfr9fmariDjRvNZ1wY90lse6aGLj1CfYvmbuC&#10;oRQKDqeCa+i/Mp/21xp4MSCnj3NiGCT4VsKVHA5HQAC5YBwOE2+Ybc9020MkBeAcgxa76bkDq2uh&#10;zxLue2jY+m3yD8q2HXg+vqDjPwAAAP//AwBQSwMEFAAGAAgAAAAhAPYcjuDcAAAABwEAAA8AAABk&#10;cnMvZG93bnJldi54bWxMj81OwzAQhO9IvIO1SFxQ60B/CdlUCEHvFFSVmxsvSUS8DrGTBp6e5QTH&#10;0Yxmvsk2o2vUQF2oPSNcTxNQxIW3NZcIry9PkzWoEA1b03gmhC8KsMnPzzKTWn/iZxp2sVRSwiE1&#10;CFWMbap1KCpyJkx9Syzeu++ciSK7UtvOnKTcNfomSZbamZploTItPVRUfOx6h9C+bRf7T8Pb8ar5&#10;Hh65nzvnDoiXF+P9HahIY/wLwy++oEMuTEffsw2qQZgs57cSRZjJJfFXC1BHhPUsWYHOM/2fP/8B&#10;AAD//wMAUEsBAi0AFAAGAAgAAAAhALaDOJL+AAAA4QEAABMAAAAAAAAAAAAAAAAAAAAAAFtDb250&#10;ZW50X1R5cGVzXS54bWxQSwECLQAUAAYACAAAACEAOP0h/9YAAACUAQAACwAAAAAAAAAAAAAAAAAv&#10;AQAAX3JlbHMvLnJlbHNQSwECLQAUAAYACAAAACEA+DbWAqYCAACJBQAADgAAAAAAAAAAAAAAAAAu&#10;AgAAZHJzL2Uyb0RvYy54bWxQSwECLQAUAAYACAAAACEA9hyO4NwAAAAHAQAADwAAAAAAAAAAAAAA&#10;AAAABQAAZHJzL2Rvd25yZXYueG1sUEsFBgAAAAAEAAQA8wAAAAkGAAAAAA==&#10;" adj="-11796480,,5400" path="m,l,5192395r396240,l396240,,,xe" strokeweight="1pt">
                      <v:stroke startarrowwidth="narrow" startarrowlength="short" endarrowwidth="narrow" endarrowlength="short" miterlimit="5243f" joinstyle="miter"/>
                      <v:formulas/>
                      <v:path arrowok="t" o:connecttype="custom" textboxrect="0,0,396240,5192395"/>
                      <v:textbox inset="7pt,3pt,7pt,3pt">
                        <w:txbxContent>
                          <w:p w14:paraId="433BD025" w14:textId="77777777" w:rsidR="00D60A23" w:rsidRDefault="00D60A23" w:rsidP="00747033">
                            <w:pPr>
                              <w:jc w:val="center"/>
                            </w:pPr>
                            <w:r>
                              <w:rPr>
                                <w:i/>
                                <w:color w:val="000000"/>
                                <w:sz w:val="32"/>
                              </w:rPr>
                              <w:t>Заполняется Поставщиком</w:t>
                            </w:r>
                          </w:p>
                          <w:p w14:paraId="68AD02C4" w14:textId="77777777" w:rsidR="00D60A23" w:rsidRDefault="00D60A23" w:rsidP="00747033"/>
                        </w:txbxContent>
                      </v:textbox>
                    </v:shape>
                  </w:pict>
                </mc:Fallback>
              </mc:AlternateContent>
            </w:r>
            <w:r w:rsidRPr="00B3001B">
              <w:rPr>
                <w:color w:val="000000"/>
                <w:sz w:val="18"/>
                <w:szCs w:val="18"/>
              </w:rPr>
              <w:t xml:space="preserve">Акт приема-передачи Товара № _______________от ______________              </w:t>
            </w:r>
          </w:p>
          <w:p w14:paraId="2EC414CA" w14:textId="77777777" w:rsidR="00747033" w:rsidRPr="00B3001B" w:rsidRDefault="00747033" w:rsidP="00B72E1B">
            <w:pPr>
              <w:spacing w:line="256" w:lineRule="auto"/>
              <w:ind w:left="284"/>
              <w:jc w:val="center"/>
              <w:rPr>
                <w:color w:val="000000"/>
                <w:sz w:val="18"/>
                <w:szCs w:val="18"/>
              </w:rPr>
            </w:pPr>
            <w:r w:rsidRPr="00B3001B">
              <w:rPr>
                <w:color w:val="000000"/>
                <w:sz w:val="18"/>
                <w:szCs w:val="18"/>
              </w:rPr>
              <w:t>Поставщик: ООО «_____________________»</w:t>
            </w:r>
          </w:p>
          <w:p w14:paraId="335E60E6" w14:textId="77777777" w:rsidR="00747033" w:rsidRPr="00B3001B" w:rsidRDefault="00747033" w:rsidP="00B72E1B">
            <w:pPr>
              <w:spacing w:line="256" w:lineRule="auto"/>
              <w:jc w:val="center"/>
              <w:rPr>
                <w:color w:val="000000"/>
                <w:sz w:val="18"/>
                <w:szCs w:val="18"/>
              </w:rPr>
            </w:pPr>
            <w:r w:rsidRPr="00B3001B">
              <w:rPr>
                <w:color w:val="000000"/>
                <w:sz w:val="18"/>
                <w:szCs w:val="18"/>
              </w:rPr>
              <w:t>Место нахождения: _____________________________________________</w:t>
            </w:r>
          </w:p>
          <w:p w14:paraId="46B83763" w14:textId="77777777" w:rsidR="00747033" w:rsidRPr="00B3001B" w:rsidRDefault="00747033" w:rsidP="00B72E1B">
            <w:pPr>
              <w:tabs>
                <w:tab w:val="left" w:pos="22680"/>
              </w:tabs>
              <w:spacing w:line="256" w:lineRule="auto"/>
              <w:rPr>
                <w:color w:val="000000"/>
                <w:sz w:val="18"/>
                <w:szCs w:val="18"/>
              </w:rPr>
            </w:pPr>
          </w:p>
          <w:p w14:paraId="2431B705" w14:textId="77777777" w:rsidR="00747033" w:rsidRPr="00B3001B" w:rsidRDefault="00747033" w:rsidP="00B72E1B">
            <w:pPr>
              <w:spacing w:line="256" w:lineRule="auto"/>
              <w:jc w:val="center"/>
              <w:rPr>
                <w:b/>
                <w:color w:val="000000"/>
                <w:sz w:val="18"/>
                <w:szCs w:val="18"/>
              </w:rPr>
            </w:pPr>
            <w:r w:rsidRPr="00B3001B">
              <w:rPr>
                <w:b/>
                <w:color w:val="000000"/>
                <w:sz w:val="18"/>
                <w:szCs w:val="18"/>
              </w:rPr>
              <w:t xml:space="preserve">в соответствии с условиями Договора ПЕРЕДАЛ </w:t>
            </w:r>
            <w:r w:rsidRPr="00B3001B">
              <w:rPr>
                <w:b/>
                <w:color w:val="000000"/>
                <w:sz w:val="18"/>
                <w:szCs w:val="18"/>
                <w:u w:val="single"/>
              </w:rPr>
              <w:t>Грузополучателю</w:t>
            </w:r>
            <w:r w:rsidRPr="00B3001B">
              <w:rPr>
                <w:b/>
                <w:color w:val="000000"/>
                <w:sz w:val="18"/>
                <w:szCs w:val="18"/>
              </w:rPr>
              <w:t>:</w:t>
            </w:r>
          </w:p>
          <w:p w14:paraId="2246FD6E" w14:textId="77777777" w:rsidR="00747033" w:rsidRPr="00B3001B" w:rsidRDefault="00747033" w:rsidP="00B72E1B">
            <w:pPr>
              <w:spacing w:line="256" w:lineRule="auto"/>
              <w:ind w:left="284"/>
              <w:rPr>
                <w:color w:val="000000"/>
                <w:sz w:val="18"/>
                <w:szCs w:val="18"/>
              </w:rPr>
            </w:pPr>
          </w:p>
          <w:p w14:paraId="18752ACC" w14:textId="77777777" w:rsidR="00747033" w:rsidRPr="00B3001B" w:rsidRDefault="00747033" w:rsidP="00B72E1B">
            <w:pPr>
              <w:spacing w:line="256" w:lineRule="auto"/>
              <w:jc w:val="center"/>
              <w:rPr>
                <w:b/>
                <w:color w:val="000000"/>
                <w:sz w:val="18"/>
                <w:szCs w:val="18"/>
              </w:rPr>
            </w:pPr>
            <w:r w:rsidRPr="00B3001B">
              <w:rPr>
                <w:b/>
                <w:color w:val="000000"/>
                <w:sz w:val="18"/>
                <w:szCs w:val="18"/>
              </w:rPr>
              <w:t>Товар по Договору № __________________________________ от ___ __________ 20__г.</w:t>
            </w:r>
          </w:p>
          <w:p w14:paraId="61F792AC" w14:textId="77777777" w:rsidR="00747033" w:rsidRPr="00B3001B" w:rsidRDefault="00747033" w:rsidP="00B72E1B">
            <w:pPr>
              <w:spacing w:line="256" w:lineRule="auto"/>
              <w:ind w:left="284"/>
              <w:jc w:val="center"/>
              <w:rPr>
                <w:b/>
                <w:color w:val="000000"/>
                <w:sz w:val="18"/>
                <w:szCs w:val="18"/>
              </w:rPr>
            </w:pPr>
            <w:r w:rsidRPr="00B3001B">
              <w:rPr>
                <w:b/>
                <w:color w:val="000000"/>
                <w:sz w:val="18"/>
                <w:szCs w:val="18"/>
              </w:rPr>
              <w:t>Цена Товара : _____________ Руб.</w:t>
            </w:r>
          </w:p>
          <w:p w14:paraId="71C2C405" w14:textId="77777777" w:rsidR="00747033" w:rsidRPr="00B3001B" w:rsidRDefault="00747033" w:rsidP="00B72E1B">
            <w:pPr>
              <w:spacing w:line="256" w:lineRule="auto"/>
              <w:ind w:left="284"/>
              <w:jc w:val="center"/>
              <w:rPr>
                <w:b/>
                <w:color w:val="000000"/>
                <w:sz w:val="18"/>
                <w:szCs w:val="18"/>
              </w:rPr>
            </w:pPr>
            <w:r w:rsidRPr="00B3001B">
              <w:rPr>
                <w:b/>
                <w:color w:val="000000"/>
                <w:sz w:val="18"/>
                <w:szCs w:val="18"/>
              </w:rPr>
              <w:t>Паспорт самоходной машины ___ № ____________</w:t>
            </w:r>
          </w:p>
          <w:p w14:paraId="57E6F777" w14:textId="77777777" w:rsidR="00747033" w:rsidRPr="00B3001B" w:rsidRDefault="00747033" w:rsidP="00B72E1B">
            <w:pPr>
              <w:spacing w:line="256" w:lineRule="auto"/>
              <w:ind w:left="284"/>
              <w:rPr>
                <w:color w:val="000000"/>
                <w:sz w:val="18"/>
                <w:szCs w:val="18"/>
              </w:rPr>
            </w:pPr>
          </w:p>
          <w:p w14:paraId="52B06F9D" w14:textId="77777777" w:rsidR="00747033" w:rsidRPr="00B3001B" w:rsidRDefault="00747033" w:rsidP="00B72E1B">
            <w:pPr>
              <w:spacing w:line="256" w:lineRule="auto"/>
              <w:ind w:left="284"/>
              <w:rPr>
                <w:color w:val="000000"/>
                <w:sz w:val="18"/>
                <w:szCs w:val="18"/>
              </w:rPr>
            </w:pPr>
            <w:r w:rsidRPr="00B3001B">
              <w:rPr>
                <w:color w:val="000000"/>
                <w:sz w:val="18"/>
                <w:szCs w:val="18"/>
              </w:rPr>
              <w:tab/>
              <w:t>Наименование и марка машины</w:t>
            </w:r>
          </w:p>
          <w:p w14:paraId="55B6BCA4" w14:textId="77777777" w:rsidR="00747033" w:rsidRPr="00B3001B" w:rsidRDefault="00747033" w:rsidP="00B72E1B">
            <w:pPr>
              <w:spacing w:line="256" w:lineRule="auto"/>
              <w:ind w:left="284"/>
              <w:rPr>
                <w:color w:val="000000"/>
                <w:sz w:val="18"/>
                <w:szCs w:val="18"/>
              </w:rPr>
            </w:pPr>
            <w:r w:rsidRPr="00B3001B">
              <w:rPr>
                <w:color w:val="000000"/>
                <w:sz w:val="18"/>
                <w:szCs w:val="18"/>
              </w:rPr>
              <w:tab/>
              <w:t>Предприятие изготовитель</w:t>
            </w:r>
          </w:p>
          <w:p w14:paraId="5E6FBAEA" w14:textId="77777777" w:rsidR="00747033" w:rsidRPr="00B3001B" w:rsidRDefault="00747033" w:rsidP="00B72E1B">
            <w:pPr>
              <w:spacing w:line="256" w:lineRule="auto"/>
              <w:ind w:left="284"/>
              <w:rPr>
                <w:color w:val="000000"/>
                <w:sz w:val="18"/>
                <w:szCs w:val="18"/>
              </w:rPr>
            </w:pPr>
            <w:r w:rsidRPr="00B3001B">
              <w:rPr>
                <w:color w:val="000000"/>
                <w:sz w:val="18"/>
                <w:szCs w:val="18"/>
              </w:rPr>
              <w:tab/>
              <w:t>Год выпуска</w:t>
            </w:r>
          </w:p>
          <w:p w14:paraId="7F628CF4" w14:textId="77777777" w:rsidR="00747033" w:rsidRPr="00B3001B" w:rsidRDefault="00747033" w:rsidP="00B72E1B">
            <w:pPr>
              <w:spacing w:line="256" w:lineRule="auto"/>
              <w:ind w:left="284"/>
              <w:rPr>
                <w:color w:val="000000"/>
                <w:sz w:val="18"/>
                <w:szCs w:val="18"/>
              </w:rPr>
            </w:pPr>
            <w:r w:rsidRPr="00B3001B">
              <w:rPr>
                <w:color w:val="000000"/>
                <w:sz w:val="18"/>
                <w:szCs w:val="18"/>
              </w:rPr>
              <w:tab/>
              <w:t>Заводской номер машины (рамы)</w:t>
            </w:r>
          </w:p>
          <w:p w14:paraId="02C666B4" w14:textId="77777777" w:rsidR="00747033" w:rsidRPr="00B3001B" w:rsidRDefault="00747033" w:rsidP="00B72E1B">
            <w:pPr>
              <w:spacing w:line="256" w:lineRule="auto"/>
              <w:ind w:left="284"/>
              <w:rPr>
                <w:color w:val="000000"/>
                <w:sz w:val="18"/>
                <w:szCs w:val="18"/>
              </w:rPr>
            </w:pPr>
            <w:r w:rsidRPr="00B3001B">
              <w:rPr>
                <w:color w:val="000000"/>
                <w:sz w:val="18"/>
                <w:szCs w:val="18"/>
              </w:rPr>
              <w:tab/>
              <w:t>Цвет</w:t>
            </w:r>
          </w:p>
          <w:p w14:paraId="105EB6D3" w14:textId="77777777" w:rsidR="00747033" w:rsidRPr="00B3001B" w:rsidRDefault="00747033" w:rsidP="00B72E1B">
            <w:pPr>
              <w:spacing w:line="256" w:lineRule="auto"/>
              <w:ind w:left="284"/>
              <w:rPr>
                <w:color w:val="000000"/>
                <w:sz w:val="18"/>
                <w:szCs w:val="18"/>
              </w:rPr>
            </w:pPr>
            <w:r w:rsidRPr="00B3001B">
              <w:rPr>
                <w:color w:val="000000"/>
                <w:sz w:val="18"/>
                <w:szCs w:val="18"/>
              </w:rPr>
              <w:tab/>
              <w:t>Двигатель №</w:t>
            </w:r>
          </w:p>
          <w:p w14:paraId="1C986F4F" w14:textId="77777777" w:rsidR="00747033" w:rsidRPr="00B3001B" w:rsidRDefault="00747033" w:rsidP="00B72E1B">
            <w:pPr>
              <w:spacing w:line="256" w:lineRule="auto"/>
              <w:ind w:left="284"/>
              <w:rPr>
                <w:color w:val="000000"/>
                <w:sz w:val="18"/>
                <w:szCs w:val="18"/>
              </w:rPr>
            </w:pPr>
            <w:r w:rsidRPr="00B3001B">
              <w:rPr>
                <w:color w:val="000000"/>
                <w:sz w:val="18"/>
                <w:szCs w:val="18"/>
              </w:rPr>
              <w:tab/>
              <w:t>Коробка передач №</w:t>
            </w:r>
          </w:p>
          <w:p w14:paraId="1EF2EC17" w14:textId="77777777" w:rsidR="00747033" w:rsidRPr="00B3001B" w:rsidRDefault="00747033" w:rsidP="00B72E1B">
            <w:pPr>
              <w:spacing w:line="256" w:lineRule="auto"/>
              <w:ind w:left="284"/>
              <w:rPr>
                <w:color w:val="000000"/>
                <w:sz w:val="18"/>
                <w:szCs w:val="18"/>
              </w:rPr>
            </w:pPr>
            <w:r w:rsidRPr="00B3001B">
              <w:rPr>
                <w:color w:val="000000"/>
                <w:sz w:val="18"/>
                <w:szCs w:val="18"/>
              </w:rPr>
              <w:tab/>
              <w:t>Основной ведущий мост (мосты) №</w:t>
            </w:r>
          </w:p>
          <w:p w14:paraId="6857DF48" w14:textId="77777777" w:rsidR="00747033" w:rsidRPr="00B3001B" w:rsidRDefault="00747033" w:rsidP="00B72E1B">
            <w:pPr>
              <w:spacing w:line="256" w:lineRule="auto"/>
              <w:ind w:left="284"/>
              <w:rPr>
                <w:color w:val="000000"/>
                <w:sz w:val="18"/>
                <w:szCs w:val="18"/>
              </w:rPr>
            </w:pPr>
            <w:r w:rsidRPr="00B3001B">
              <w:rPr>
                <w:color w:val="000000"/>
                <w:sz w:val="18"/>
                <w:szCs w:val="18"/>
              </w:rPr>
              <w:tab/>
              <w:t>Вид двигателя</w:t>
            </w:r>
          </w:p>
          <w:p w14:paraId="0E1DBE74" w14:textId="77777777" w:rsidR="00747033" w:rsidRPr="00B3001B" w:rsidRDefault="00747033" w:rsidP="00B72E1B">
            <w:pPr>
              <w:spacing w:line="256" w:lineRule="auto"/>
              <w:ind w:left="284"/>
              <w:rPr>
                <w:color w:val="000000"/>
                <w:sz w:val="18"/>
                <w:szCs w:val="18"/>
              </w:rPr>
            </w:pPr>
            <w:r w:rsidRPr="00B3001B">
              <w:rPr>
                <w:color w:val="000000"/>
                <w:sz w:val="18"/>
                <w:szCs w:val="18"/>
              </w:rPr>
              <w:tab/>
              <w:t>Мощность двигателя Квт (</w:t>
            </w:r>
            <w:proofErr w:type="spellStart"/>
            <w:r w:rsidRPr="00B3001B">
              <w:rPr>
                <w:color w:val="000000"/>
                <w:sz w:val="18"/>
                <w:szCs w:val="18"/>
              </w:rPr>
              <w:t>л.с</w:t>
            </w:r>
            <w:proofErr w:type="spellEnd"/>
            <w:r w:rsidRPr="00B3001B">
              <w:rPr>
                <w:color w:val="000000"/>
                <w:sz w:val="18"/>
                <w:szCs w:val="18"/>
              </w:rPr>
              <w:t>.)</w:t>
            </w:r>
          </w:p>
          <w:p w14:paraId="26200DD5" w14:textId="77777777" w:rsidR="00747033" w:rsidRPr="00B3001B" w:rsidRDefault="00747033" w:rsidP="00B72E1B">
            <w:pPr>
              <w:spacing w:line="256" w:lineRule="auto"/>
              <w:ind w:left="284"/>
              <w:rPr>
                <w:color w:val="000000"/>
                <w:sz w:val="18"/>
                <w:szCs w:val="18"/>
              </w:rPr>
            </w:pPr>
            <w:r w:rsidRPr="00B3001B">
              <w:rPr>
                <w:color w:val="000000"/>
                <w:sz w:val="18"/>
                <w:szCs w:val="18"/>
              </w:rPr>
              <w:tab/>
              <w:t>Конструкционная масса, кг.</w:t>
            </w:r>
          </w:p>
          <w:p w14:paraId="36BF65DE" w14:textId="77777777" w:rsidR="00747033" w:rsidRPr="00B3001B" w:rsidRDefault="00747033" w:rsidP="00B72E1B">
            <w:pPr>
              <w:spacing w:line="256" w:lineRule="auto"/>
              <w:ind w:left="284"/>
              <w:rPr>
                <w:color w:val="000000"/>
                <w:sz w:val="18"/>
                <w:szCs w:val="18"/>
              </w:rPr>
            </w:pPr>
            <w:r w:rsidRPr="00B3001B">
              <w:rPr>
                <w:color w:val="000000"/>
                <w:sz w:val="18"/>
                <w:szCs w:val="18"/>
              </w:rPr>
              <w:tab/>
              <w:t>Максимальная конструктивная скорость, км\час</w:t>
            </w:r>
          </w:p>
          <w:p w14:paraId="67B3C60B" w14:textId="77777777" w:rsidR="00747033" w:rsidRPr="00B3001B" w:rsidRDefault="00747033" w:rsidP="00B72E1B">
            <w:pPr>
              <w:spacing w:line="256" w:lineRule="auto"/>
              <w:ind w:left="284"/>
              <w:rPr>
                <w:color w:val="000000"/>
                <w:sz w:val="18"/>
                <w:szCs w:val="18"/>
              </w:rPr>
            </w:pPr>
            <w:r w:rsidRPr="00B3001B">
              <w:rPr>
                <w:color w:val="000000"/>
                <w:sz w:val="18"/>
                <w:szCs w:val="18"/>
              </w:rPr>
              <w:tab/>
              <w:t>Габаритные размеры, мм.</w:t>
            </w:r>
          </w:p>
          <w:p w14:paraId="76C19060" w14:textId="77777777" w:rsidR="00747033" w:rsidRPr="00B3001B" w:rsidRDefault="00747033" w:rsidP="00B72E1B">
            <w:pPr>
              <w:spacing w:line="256" w:lineRule="auto"/>
              <w:ind w:left="284"/>
              <w:rPr>
                <w:color w:val="000000"/>
                <w:sz w:val="18"/>
                <w:szCs w:val="18"/>
              </w:rPr>
            </w:pPr>
            <w:r w:rsidRPr="00B3001B">
              <w:rPr>
                <w:color w:val="000000"/>
                <w:sz w:val="18"/>
                <w:szCs w:val="18"/>
              </w:rPr>
              <w:tab/>
              <w:t>Дата выдачи паспорта</w:t>
            </w:r>
          </w:p>
          <w:p w14:paraId="7ACCA0CB" w14:textId="77777777" w:rsidR="00747033" w:rsidRPr="00B3001B" w:rsidRDefault="00747033" w:rsidP="00B72E1B">
            <w:pPr>
              <w:spacing w:line="256" w:lineRule="auto"/>
              <w:ind w:left="284"/>
              <w:rPr>
                <w:color w:val="000000"/>
                <w:sz w:val="18"/>
                <w:szCs w:val="18"/>
              </w:rPr>
            </w:pPr>
          </w:p>
          <w:p w14:paraId="17417792" w14:textId="77777777" w:rsidR="00747033" w:rsidRPr="00B3001B" w:rsidRDefault="00747033" w:rsidP="00B72E1B">
            <w:pPr>
              <w:spacing w:line="256" w:lineRule="auto"/>
              <w:ind w:left="284"/>
              <w:jc w:val="center"/>
              <w:rPr>
                <w:b/>
                <w:color w:val="000000"/>
                <w:sz w:val="18"/>
                <w:szCs w:val="18"/>
              </w:rPr>
            </w:pPr>
            <w:r w:rsidRPr="00B3001B">
              <w:rPr>
                <w:b/>
                <w:color w:val="000000"/>
                <w:sz w:val="18"/>
                <w:szCs w:val="18"/>
              </w:rPr>
              <w:t>Кол-во мест: ____________________ прописью: _________________________________</w:t>
            </w:r>
          </w:p>
          <w:p w14:paraId="4594DE33" w14:textId="77777777" w:rsidR="00747033" w:rsidRPr="00B3001B" w:rsidRDefault="00747033" w:rsidP="00B72E1B">
            <w:pPr>
              <w:spacing w:line="256" w:lineRule="auto"/>
              <w:ind w:left="284"/>
              <w:jc w:val="center"/>
              <w:rPr>
                <w:color w:val="000000"/>
                <w:sz w:val="18"/>
                <w:szCs w:val="18"/>
              </w:rPr>
            </w:pPr>
            <w:r w:rsidRPr="00B3001B">
              <w:rPr>
                <w:b/>
                <w:color w:val="000000"/>
                <w:sz w:val="18"/>
                <w:szCs w:val="18"/>
              </w:rPr>
              <w:t>и следующие Товаросопроводительные документы</w:t>
            </w:r>
            <w:r w:rsidRPr="00B3001B">
              <w:rPr>
                <w:color w:val="000000"/>
                <w:sz w:val="18"/>
                <w:szCs w:val="18"/>
              </w:rPr>
              <w:t xml:space="preserve"> (наименование, номер, кол-во листов)</w:t>
            </w:r>
          </w:p>
          <w:p w14:paraId="7B1D3346" w14:textId="77777777" w:rsidR="00747033" w:rsidRPr="00B3001B" w:rsidRDefault="00747033" w:rsidP="00B72E1B">
            <w:pPr>
              <w:spacing w:line="256" w:lineRule="auto"/>
              <w:ind w:left="284"/>
              <w:rPr>
                <w:color w:val="000000"/>
                <w:sz w:val="18"/>
                <w:szCs w:val="18"/>
              </w:rPr>
            </w:pPr>
            <w:r w:rsidRPr="00B3001B">
              <w:rPr>
                <w:color w:val="000000"/>
                <w:sz w:val="18"/>
                <w:szCs w:val="18"/>
              </w:rPr>
              <w:t>1.________________________________________________________________</w:t>
            </w:r>
          </w:p>
          <w:p w14:paraId="2A450216" w14:textId="77777777" w:rsidR="00747033" w:rsidRPr="00B3001B" w:rsidRDefault="00747033" w:rsidP="00B72E1B">
            <w:pPr>
              <w:spacing w:line="256" w:lineRule="auto"/>
              <w:ind w:left="284"/>
              <w:rPr>
                <w:color w:val="000000"/>
                <w:sz w:val="18"/>
                <w:szCs w:val="18"/>
              </w:rPr>
            </w:pPr>
            <w:r w:rsidRPr="00B3001B">
              <w:rPr>
                <w:color w:val="000000"/>
                <w:sz w:val="18"/>
                <w:szCs w:val="18"/>
              </w:rPr>
              <w:t>2.________________________________________________________________</w:t>
            </w:r>
          </w:p>
          <w:p w14:paraId="346DD0FF" w14:textId="77777777" w:rsidR="00747033" w:rsidRPr="00B3001B" w:rsidRDefault="00747033" w:rsidP="00B72E1B">
            <w:pPr>
              <w:spacing w:line="256" w:lineRule="auto"/>
              <w:ind w:left="284"/>
              <w:rPr>
                <w:color w:val="000000"/>
                <w:sz w:val="18"/>
                <w:szCs w:val="18"/>
              </w:rPr>
            </w:pPr>
            <w:r w:rsidRPr="00B3001B">
              <w:rPr>
                <w:color w:val="000000"/>
                <w:sz w:val="18"/>
                <w:szCs w:val="18"/>
              </w:rPr>
              <w:t>3.________________________________________________________________</w:t>
            </w:r>
          </w:p>
          <w:p w14:paraId="73F799A8" w14:textId="77777777" w:rsidR="00747033" w:rsidRPr="00B3001B" w:rsidRDefault="00747033" w:rsidP="00B72E1B">
            <w:pPr>
              <w:spacing w:line="256" w:lineRule="auto"/>
              <w:ind w:left="284"/>
              <w:rPr>
                <w:color w:val="000000"/>
                <w:sz w:val="18"/>
                <w:szCs w:val="18"/>
              </w:rPr>
            </w:pPr>
            <w:r w:rsidRPr="00B3001B">
              <w:rPr>
                <w:color w:val="000000"/>
                <w:sz w:val="18"/>
                <w:szCs w:val="18"/>
              </w:rPr>
              <w:t>4.________________________________________________________________</w:t>
            </w:r>
          </w:p>
          <w:p w14:paraId="7CCEA5C2" w14:textId="77777777" w:rsidR="00747033" w:rsidRPr="00B3001B" w:rsidRDefault="00747033" w:rsidP="00B72E1B">
            <w:pPr>
              <w:spacing w:line="256" w:lineRule="auto"/>
              <w:ind w:left="284"/>
              <w:rPr>
                <w:color w:val="000000"/>
                <w:sz w:val="18"/>
                <w:szCs w:val="18"/>
              </w:rPr>
            </w:pPr>
            <w:r w:rsidRPr="00B3001B">
              <w:rPr>
                <w:color w:val="000000"/>
                <w:sz w:val="18"/>
                <w:szCs w:val="18"/>
              </w:rPr>
              <w:t>5.________________________________________________________________</w:t>
            </w:r>
          </w:p>
          <w:p w14:paraId="1EB9FAB1" w14:textId="77777777" w:rsidR="00747033" w:rsidRPr="00B3001B" w:rsidRDefault="00747033" w:rsidP="00B72E1B">
            <w:pPr>
              <w:spacing w:line="256" w:lineRule="auto"/>
              <w:ind w:left="284"/>
              <w:rPr>
                <w:color w:val="000000"/>
                <w:sz w:val="18"/>
                <w:szCs w:val="18"/>
              </w:rPr>
            </w:pPr>
            <w:r w:rsidRPr="00B3001B">
              <w:rPr>
                <w:color w:val="000000"/>
                <w:sz w:val="18"/>
                <w:szCs w:val="18"/>
              </w:rPr>
              <w:t>6.________________________________________________________________</w:t>
            </w:r>
          </w:p>
          <w:p w14:paraId="5FD30B7A" w14:textId="04B17A8A" w:rsidR="00747033" w:rsidRPr="00B3001B" w:rsidRDefault="00747033" w:rsidP="00B72E1B">
            <w:pPr>
              <w:spacing w:line="256" w:lineRule="auto"/>
              <w:ind w:left="284"/>
              <w:rPr>
                <w:color w:val="000000"/>
                <w:sz w:val="18"/>
                <w:szCs w:val="18"/>
              </w:rPr>
            </w:pPr>
            <w:r w:rsidRPr="00B3001B">
              <w:rPr>
                <w:b/>
                <w:color w:val="000000"/>
                <w:sz w:val="18"/>
                <w:szCs w:val="18"/>
              </w:rPr>
              <w:t>Товар доставлен</w:t>
            </w:r>
            <w:r w:rsidRPr="00B3001B">
              <w:rPr>
                <w:color w:val="000000"/>
                <w:sz w:val="18"/>
                <w:szCs w:val="18"/>
              </w:rPr>
              <w:t xml:space="preserve"> ( сделать отметку в соответствующем поле) </w:t>
            </w:r>
            <w:r>
              <w:rPr>
                <w:noProof/>
              </w:rPr>
              <mc:AlternateContent>
                <mc:Choice Requires="wps">
                  <w:drawing>
                    <wp:anchor distT="0" distB="0" distL="114300" distR="114300" simplePos="0" relativeHeight="251660800" behindDoc="0" locked="0" layoutInCell="1" allowOverlap="1" wp14:anchorId="729D4E5A" wp14:editId="530BBF29">
                      <wp:simplePos x="0" y="0"/>
                      <wp:positionH relativeFrom="column">
                        <wp:posOffset>4381500</wp:posOffset>
                      </wp:positionH>
                      <wp:positionV relativeFrom="paragraph">
                        <wp:posOffset>0</wp:posOffset>
                      </wp:positionV>
                      <wp:extent cx="1976120" cy="665480"/>
                      <wp:effectExtent l="0" t="0" r="5080" b="1270"/>
                      <wp:wrapNone/>
                      <wp:docPr id="3" name="Полилиния: фигура 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976120" cy="665480"/>
                              </a:xfrm>
                              <a:custGeom>
                                <a:avLst/>
                                <a:gdLst/>
                                <a:ahLst/>
                                <a:cxnLst/>
                                <a:rect l="l" t="t" r="r" b="b"/>
                                <a:pathLst>
                                  <a:path w="1764029" h="304800">
                                    <a:moveTo>
                                      <a:pt x="0" y="0"/>
                                    </a:moveTo>
                                    <a:lnTo>
                                      <a:pt x="0" y="304800"/>
                                    </a:lnTo>
                                    <a:lnTo>
                                      <a:pt x="1764029" y="304800"/>
                                    </a:lnTo>
                                    <a:lnTo>
                                      <a:pt x="1764029" y="0"/>
                                    </a:lnTo>
                                    <a:close/>
                                  </a:path>
                                </a:pathLst>
                              </a:custGeom>
                              <a:solidFill>
                                <a:srgbClr val="FFFFFF"/>
                              </a:solidFill>
                              <a:ln w="12700">
                                <a:solidFill>
                                  <a:srgbClr val="000000"/>
                                </a:solidFill>
                                <a:miter lim="8000"/>
                                <a:headEnd w="sm" len="sm"/>
                                <a:tailEnd w="sm" len="sm"/>
                              </a:ln>
                            </wps:spPr>
                            <wps:txbx>
                              <w:txbxContent>
                                <w:p w14:paraId="28F1BEBA" w14:textId="77777777" w:rsidR="00D60A23" w:rsidRDefault="00D60A23" w:rsidP="00747033">
                                  <w:r>
                                    <w:rPr>
                                      <w:color w:val="000000"/>
                                    </w:rPr>
                                    <w:t>Подтверждающая подпись</w:t>
                                  </w:r>
                                </w:p>
                              </w:txbxContent>
                            </wps:txbx>
                            <wps:bodyPr spcFirstLastPara="1" vertOverflow="clip" horzOverflow="clip" wrap="square" lIns="88900" tIns="38100" rIns="88900" bIns="38100" anchor="t" anchorCtr="0"/>
                          </wps:wsp>
                        </a:graphicData>
                      </a:graphic>
                      <wp14:sizeRelH relativeFrom="page">
                        <wp14:pctWidth>0</wp14:pctWidth>
                      </wp14:sizeRelH>
                      <wp14:sizeRelV relativeFrom="page">
                        <wp14:pctHeight>0</wp14:pctHeight>
                      </wp14:sizeRelV>
                    </wp:anchor>
                  </w:drawing>
                </mc:Choice>
                <mc:Fallback>
                  <w:pict>
                    <v:shape w14:anchorId="729D4E5A" id="Полилиния: фигура 3" o:spid="_x0000_s1028" style="position:absolute;left:0;text-align:left;margin-left:345pt;margin-top:0;width:155.6pt;height:52.4pt;z-index:251660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coordsize="1764029,3048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fLs3ogIAAIkFAAAOAAAAZHJzL2Uyb0RvYy54bWysVM1uEzEQviPxDpbvdDdpSdNVNz20BCFV&#10;NFLLAzheb9bCf9hudssJCe48Aq+AxKUSgmdI3oixdzdN0l5ArBRnxjP+PPPNeE7PGinQklnHtcrx&#10;4CDFiCmqC64WOX53M30xxsh5ogoitGI5vmMOn02ePzutTcaGutKiYBYBiHJZbXJceW+yJHG0YpK4&#10;A22YAmOprSQeVLtICktqQJciGabpKKm1LYzVlDkHuxetEU8iflky6q/K0jGPRI4hNh9XG9d5WJPJ&#10;KckWlpiK0y4M8g9RSMIVXLqBuiCeoFvLH0FJTq12uvQHVMtElyWnLOYA2QzSvWyuK2JYzAXIcWZD&#10;k/t/sPTtcmYRL3J8iJEiEkq0+rb6vfq5uo+/X6v79dcMrb+A/mP9ef1p9R0dBtZq4zI4fG1mNuTt&#10;zKWm7x0Ykh1LUFzn05RWBl/IGjWxBHebErDGIwqbg5Pj0WAIlaJgG41eHo1jjRKS9afprfOvmY5I&#10;ZHnpfFvCopdI1Uu0Ub1ooRFCC4jYAh4jaAGLEbTAvG0BQ3w4F8ILIqohlOPRUTo8wagCclIIJI0V&#10;lnrJbnR09HtpQJQPVqEee3UwgSWS9Q79v4lwm1sh/79075nqAanQjrV3hZzipZs8IYBtJp0WvJhy&#10;IWIx7WJ+LixaEqBsGr/AEhzZcRMq0jQ87pjZMbptjDR+T2FI7uH9Cy5zDAR377FipHilioDuJEaC&#10;wWgBAUIgmSdcPG2LlHb917ZcaD7fzJvY38NwPuzMdXEHPe8MnXLr/CVxfkYsvPoBDpPMX8FSCg2X&#10;U8ENlF/bj/t7NUwMiOnDLbEMAnyj4EmOxyeQAPJRORwPgmK3LfNtC1EUgHMMvdiK5x60toQhSnjv&#10;kfFuNoWBsq3HPB8m6OQPAAAA//8DAFBLAwQUAAYACAAAACEAdrckbdwAAAAJAQAADwAAAGRycy9k&#10;b3ducmV2LnhtbEyPQUvDQBCF74L/YRnBm91NKCXGbIoIei22Uuxtmh2TYHY27G6b+O/dnPQyzPAe&#10;b75XbWc7iCv50DvWkK0UCOLGmZ5bDR+H14cCRIjIBgfHpOGHAmzr25sKS+MmfqfrPrYihXAoUUMX&#10;41hKGZqOLIaVG4mT9uW8xZhO30rjcUrhdpC5Uhtpsef0ocORXjpqvvcXqwHtcXrLwgH9bn3a5eFE&#10;zWdBWt/fzc9PICLN8c8MC35Chzoxnd2FTRCDhs2jSl2ihjQXWaksB3FetnUBsq7k/wb1LwAAAP//&#10;AwBQSwECLQAUAAYACAAAACEAtoM4kv4AAADhAQAAEwAAAAAAAAAAAAAAAAAAAAAAW0NvbnRlbnRf&#10;VHlwZXNdLnhtbFBLAQItABQABgAIAAAAIQA4/SH/1gAAAJQBAAALAAAAAAAAAAAAAAAAAC8BAABf&#10;cmVscy8ucmVsc1BLAQItABQABgAIAAAAIQAYfLs3ogIAAIkFAAAOAAAAAAAAAAAAAAAAAC4CAABk&#10;cnMvZTJvRG9jLnhtbFBLAQItABQABgAIAAAAIQB2tyRt3AAAAAkBAAAPAAAAAAAAAAAAAAAAAPwE&#10;AABkcnMvZG93bnJldi54bWxQSwUGAAAAAAQABADzAAAABQYAAAAA&#10;" adj="-11796480,,5400" path="m,l,304800r1764029,l1764029,,,xe" strokeweight="1pt">
                      <v:stroke startarrowwidth="narrow" startarrowlength="short" endarrowwidth="narrow" endarrowlength="short" miterlimit="5243f" joinstyle="miter"/>
                      <v:formulas/>
                      <v:path arrowok="t" o:connecttype="custom" textboxrect="0,0,1764029,304800"/>
                      <v:textbox inset="7pt,3pt,7pt,3pt">
                        <w:txbxContent>
                          <w:p w14:paraId="28F1BEBA" w14:textId="77777777" w:rsidR="00D60A23" w:rsidRDefault="00D60A23" w:rsidP="00747033">
                            <w:r>
                              <w:rPr>
                                <w:color w:val="000000"/>
                              </w:rPr>
                              <w:t>Подтверждающая подпись</w:t>
                            </w:r>
                          </w:p>
                        </w:txbxContent>
                      </v:textbox>
                    </v:shape>
                  </w:pict>
                </mc:Fallback>
              </mc:AlternateContent>
            </w:r>
          </w:p>
          <w:p w14:paraId="3E6C237C" w14:textId="77777777" w:rsidR="00747033" w:rsidRPr="00B3001B" w:rsidRDefault="00747033" w:rsidP="00B72E1B">
            <w:pPr>
              <w:spacing w:line="256" w:lineRule="auto"/>
              <w:ind w:left="284"/>
              <w:rPr>
                <w:b/>
                <w:color w:val="000000"/>
                <w:sz w:val="18"/>
                <w:szCs w:val="18"/>
              </w:rPr>
            </w:pPr>
            <w:r w:rsidRPr="00B3001B">
              <w:rPr>
                <w:b/>
                <w:color w:val="000000"/>
                <w:sz w:val="18"/>
                <w:szCs w:val="18"/>
              </w:rPr>
              <w:t>самим Поставщиком или</w:t>
            </w:r>
          </w:p>
          <w:p w14:paraId="559A0F8E" w14:textId="3E3CF2A4" w:rsidR="00747033" w:rsidRPr="00B3001B" w:rsidRDefault="00747033" w:rsidP="00B72E1B">
            <w:pPr>
              <w:spacing w:line="256" w:lineRule="auto"/>
              <w:ind w:left="284"/>
              <w:rPr>
                <w:color w:val="000000"/>
                <w:sz w:val="18"/>
                <w:szCs w:val="18"/>
              </w:rPr>
            </w:pPr>
            <w:r w:rsidRPr="00B3001B">
              <w:rPr>
                <w:b/>
                <w:color w:val="000000"/>
                <w:sz w:val="18"/>
                <w:szCs w:val="18"/>
              </w:rPr>
              <w:t>Перевозчиком/экспедиторской фирмой</w:t>
            </w:r>
            <w:r w:rsidRPr="00B3001B">
              <w:rPr>
                <w:color w:val="000000"/>
                <w:sz w:val="18"/>
                <w:szCs w:val="18"/>
              </w:rPr>
              <w:t>: _________________</w:t>
            </w:r>
            <w:r>
              <w:rPr>
                <w:noProof/>
              </w:rPr>
              <mc:AlternateContent>
                <mc:Choice Requires="wps">
                  <w:drawing>
                    <wp:anchor distT="0" distB="0" distL="114300" distR="114300" simplePos="0" relativeHeight="251661824" behindDoc="0" locked="0" layoutInCell="1" allowOverlap="1" wp14:anchorId="17D3B634" wp14:editId="64702B60">
                      <wp:simplePos x="0" y="0"/>
                      <wp:positionH relativeFrom="column">
                        <wp:posOffset>4381500</wp:posOffset>
                      </wp:positionH>
                      <wp:positionV relativeFrom="paragraph">
                        <wp:posOffset>38100</wp:posOffset>
                      </wp:positionV>
                      <wp:extent cx="1976120" cy="271780"/>
                      <wp:effectExtent l="0" t="0" r="5080" b="0"/>
                      <wp:wrapNone/>
                      <wp:docPr id="4" name="Полилиния: фигура 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976120" cy="271780"/>
                              </a:xfrm>
                              <a:custGeom>
                                <a:avLst/>
                                <a:gdLst/>
                                <a:ahLst/>
                                <a:cxnLst/>
                                <a:rect l="l" t="t" r="r" b="b"/>
                                <a:pathLst>
                                  <a:path w="1764029" h="304800">
                                    <a:moveTo>
                                      <a:pt x="0" y="0"/>
                                    </a:moveTo>
                                    <a:lnTo>
                                      <a:pt x="0" y="304800"/>
                                    </a:lnTo>
                                    <a:lnTo>
                                      <a:pt x="1764029" y="304800"/>
                                    </a:lnTo>
                                    <a:lnTo>
                                      <a:pt x="1764029" y="0"/>
                                    </a:lnTo>
                                    <a:close/>
                                  </a:path>
                                </a:pathLst>
                              </a:custGeom>
                              <a:solidFill>
                                <a:srgbClr val="FFFFFF"/>
                              </a:solidFill>
                              <a:ln w="12700">
                                <a:solidFill>
                                  <a:srgbClr val="000000"/>
                                </a:solidFill>
                                <a:miter lim="8000"/>
                                <a:headEnd w="sm" len="sm"/>
                                <a:tailEnd w="sm" len="sm"/>
                              </a:ln>
                            </wps:spPr>
                            <wps:txbx>
                              <w:txbxContent>
                                <w:p w14:paraId="624FF4E6" w14:textId="77777777" w:rsidR="00D60A23" w:rsidRDefault="00D60A23" w:rsidP="00747033">
                                  <w:r>
                                    <w:rPr>
                                      <w:color w:val="000000"/>
                                    </w:rPr>
                                    <w:t>Подтверждающая подпись</w:t>
                                  </w:r>
                                </w:p>
                              </w:txbxContent>
                            </wps:txbx>
                            <wps:bodyPr spcFirstLastPara="1" vertOverflow="clip" horzOverflow="clip" wrap="square" lIns="88900" tIns="38100" rIns="88900" bIns="38100" anchor="t" anchorCtr="0"/>
                          </wps:wsp>
                        </a:graphicData>
                      </a:graphic>
                      <wp14:sizeRelH relativeFrom="page">
                        <wp14:pctWidth>0</wp14:pctWidth>
                      </wp14:sizeRelH>
                      <wp14:sizeRelV relativeFrom="page">
                        <wp14:pctHeight>0</wp14:pctHeight>
                      </wp14:sizeRelV>
                    </wp:anchor>
                  </w:drawing>
                </mc:Choice>
                <mc:Fallback>
                  <w:pict>
                    <v:shape w14:anchorId="17D3B634" id="Полилиния: фигура 4" o:spid="_x0000_s1029" style="position:absolute;left:0;text-align:left;margin-left:345pt;margin-top:3pt;width:155.6pt;height:21.4pt;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coordsize="1764029,3048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0gMSowIAAIkFAAAOAAAAZHJzL2Uyb0RvYy54bWysVEtu2zAQ3RfoHQjuG0mOETtC5CySuigQ&#10;NAGSHoCmKIsofyUZS+mqQLvvEXKFAt0EKNoz2DfqkJIc57NpUQGmZzjDx5k3wzk6bqVAK2Yd16rA&#10;2V6KEVNUl1wtC/z+av5qipHzRJVEaMUKfMMcPp69fHHUmJyNdK1FySwCEOXyxhS49t7kSeJozSRx&#10;e9owBcZKW0k8qHaZlJY0gC5FMkrTg6TRtjRWU+Yc7J52RjyL+FXFqD+vKsc8EgWG2HxcbVwXYU1m&#10;RyRfWmJqTvswyD9EIQlXcOkW6pR4gq4tfwIlObXa6crvUS0TXVWcspgDZJOlj7K5rIlhMRcgx5kt&#10;Te7/wdJ3qwuLeFngMUaKSCjR+nb9e/1zfRd/v9Z3m2852nwF/cfmy+bz+jsaB9Ya43I4fGkubMjb&#10;mTNNPzgwJA8sQXG9T1tZGXwha9TGEtxsS8BajyhsZoeTg2wElaJgG02yyTTWKCH5cJpeO/+G6YhE&#10;VmfOdyUsB4nUg0RbNYgWGiG0gIgt4DGCFrAYQQssuhYwxIdzIbwgogZCmRyM09EhRnWB99PxNE1j&#10;haVesSsdHf2jNCDKe6tQT716mMASyQeH4d9EuO2tkP9fug9MDYBUaMe6u0JO8dJtnhDALpNOC17O&#10;uRCxmHa5OBEWrQhQNo9fYAmOPHATKtI0mvTMPDC6XYw0fs9hSO7h/QsuCwwE9++xZqR8rcqA7iRG&#10;gsFoAQFCILknXDxvi5T2/de1XGg+3y7a2N/74XzYWejyBnreGTrn1vkz4vwFsfDqMxwmmT+HpRIa&#10;LqeCGyi/tp8e7zUwMSCmj9fEMgjwrYInOZ0eQgLIR2V/mgXF7loWuxaiKAAXGHqxE088aF0JQ5Tw&#10;3iPj/WwKA2VXj3neT9DZHwAAAP//AwBQSwMEFAAGAAgAAAAhAGU4vLTcAAAACQEAAA8AAABkcnMv&#10;ZG93bnJldi54bWxMj0FrwzAMhe+D/QejwW6rnVBKlsUpZbBdy9pR1psaa0loLAfbbbJ/P/e0nSTx&#10;Hk/fq9azHcSVfOgda8gWCgRx40zPrYbP/dtTASJEZIODY9LwQwHW9f1dhaVxE3/QdRdbkUI4lKih&#10;i3EspQxNRxbDwo3ESft23mJMp2+l8TilcDvIXKmVtNhz+tDhSK8dNefdxWpAe5jes7BHv10et3k4&#10;UvNVkNaPD/PmBUSkOf6Z4Yaf0KFOTCd3YRPEoGH1rFKXmJY0brpSWQ7ipGFZFCDrSv5vUP8CAAD/&#10;/wMAUEsBAi0AFAAGAAgAAAAhALaDOJL+AAAA4QEAABMAAAAAAAAAAAAAAAAAAAAAAFtDb250ZW50&#10;X1R5cGVzXS54bWxQSwECLQAUAAYACAAAACEAOP0h/9YAAACUAQAACwAAAAAAAAAAAAAAAAAvAQAA&#10;X3JlbHMvLnJlbHNQSwECLQAUAAYACAAAACEAo9IDEqMCAACJBQAADgAAAAAAAAAAAAAAAAAuAgAA&#10;ZHJzL2Uyb0RvYy54bWxQSwECLQAUAAYACAAAACEAZTi8tNwAAAAJAQAADwAAAAAAAAAAAAAAAAD9&#10;BAAAZHJzL2Rvd25yZXYueG1sUEsFBgAAAAAEAAQA8wAAAAYGAAAAAA==&#10;" adj="-11796480,,5400" path="m,l,304800r1764029,l1764029,,,xe" strokeweight="1pt">
                      <v:stroke startarrowwidth="narrow" startarrowlength="short" endarrowwidth="narrow" endarrowlength="short" miterlimit="5243f" joinstyle="miter"/>
                      <v:formulas/>
                      <v:path arrowok="t" o:connecttype="custom" textboxrect="0,0,1764029,304800"/>
                      <v:textbox inset="7pt,3pt,7pt,3pt">
                        <w:txbxContent>
                          <w:p w14:paraId="624FF4E6" w14:textId="77777777" w:rsidR="00D60A23" w:rsidRDefault="00D60A23" w:rsidP="00747033">
                            <w:r>
                              <w:rPr>
                                <w:color w:val="000000"/>
                              </w:rPr>
                              <w:t>Подтверждающая подпись</w:t>
                            </w:r>
                          </w:p>
                        </w:txbxContent>
                      </v:textbox>
                    </v:shape>
                  </w:pict>
                </mc:Fallback>
              </mc:AlternateContent>
            </w:r>
          </w:p>
          <w:p w14:paraId="1253ADAE" w14:textId="06E08D8E" w:rsidR="00747033" w:rsidRPr="00B3001B" w:rsidRDefault="00747033" w:rsidP="00B72E1B">
            <w:pPr>
              <w:spacing w:line="256" w:lineRule="auto"/>
              <w:rPr>
                <w:color w:val="000000"/>
                <w:sz w:val="18"/>
                <w:szCs w:val="18"/>
              </w:rPr>
            </w:pPr>
            <w:r>
              <w:rPr>
                <w:noProof/>
              </w:rPr>
              <mc:AlternateContent>
                <mc:Choice Requires="wps">
                  <w:drawing>
                    <wp:anchor distT="0" distB="0" distL="114300" distR="114300" simplePos="0" relativeHeight="251662848" behindDoc="0" locked="0" layoutInCell="1" allowOverlap="1" wp14:anchorId="3001A4C2" wp14:editId="252E9395">
                      <wp:simplePos x="0" y="0"/>
                      <wp:positionH relativeFrom="column">
                        <wp:posOffset>-402590</wp:posOffset>
                      </wp:positionH>
                      <wp:positionV relativeFrom="paragraph">
                        <wp:posOffset>134620</wp:posOffset>
                      </wp:positionV>
                      <wp:extent cx="459740" cy="2898775"/>
                      <wp:effectExtent l="0" t="0" r="0" b="0"/>
                      <wp:wrapNone/>
                      <wp:docPr id="5" name="Полилиния: фигура 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59740" cy="2898775"/>
                              </a:xfrm>
                              <a:custGeom>
                                <a:avLst/>
                                <a:gdLst/>
                                <a:ahLst/>
                                <a:cxnLst/>
                                <a:rect l="l" t="t" r="r" b="b"/>
                                <a:pathLst>
                                  <a:path w="396240" h="2835275">
                                    <a:moveTo>
                                      <a:pt x="0" y="0"/>
                                    </a:moveTo>
                                    <a:lnTo>
                                      <a:pt x="0" y="2835275"/>
                                    </a:lnTo>
                                    <a:lnTo>
                                      <a:pt x="396240" y="2835275"/>
                                    </a:lnTo>
                                    <a:lnTo>
                                      <a:pt x="396240" y="0"/>
                                    </a:lnTo>
                                    <a:close/>
                                  </a:path>
                                </a:pathLst>
                              </a:custGeom>
                              <a:solidFill>
                                <a:srgbClr val="FFFFFF"/>
                              </a:solidFill>
                              <a:ln w="12700">
                                <a:solidFill>
                                  <a:srgbClr val="000000"/>
                                </a:solidFill>
                                <a:miter lim="8000"/>
                                <a:headEnd w="sm" len="sm"/>
                                <a:tailEnd w="sm" len="sm"/>
                              </a:ln>
                            </wps:spPr>
                            <wps:txbx>
                              <w:txbxContent>
                                <w:p w14:paraId="45009814" w14:textId="77777777" w:rsidR="00D60A23" w:rsidRDefault="00D60A23" w:rsidP="00747033">
                                  <w:pPr>
                                    <w:jc w:val="center"/>
                                  </w:pPr>
                                  <w:r>
                                    <w:rPr>
                                      <w:i/>
                                      <w:color w:val="000000"/>
                                      <w:sz w:val="28"/>
                                    </w:rPr>
                                    <w:t>Заполняется  Грузополучателем</w:t>
                                  </w:r>
                                </w:p>
                              </w:txbxContent>
                            </wps:txbx>
                            <wps:bodyPr spcFirstLastPara="1" vertOverflow="clip" horzOverflow="clip" wrap="square" lIns="88900" tIns="38100" rIns="88900" bIns="38100" anchor="t" anchorCtr="0"/>
                          </wps:wsp>
                        </a:graphicData>
                      </a:graphic>
                      <wp14:sizeRelH relativeFrom="page">
                        <wp14:pctWidth>0</wp14:pctWidth>
                      </wp14:sizeRelH>
                      <wp14:sizeRelV relativeFrom="page">
                        <wp14:pctHeight>0</wp14:pctHeight>
                      </wp14:sizeRelV>
                    </wp:anchor>
                  </w:drawing>
                </mc:Choice>
                <mc:Fallback>
                  <w:pict>
                    <v:shape w14:anchorId="3001A4C2" id="Полилиния: фигура 5" o:spid="_x0000_s1030" style="position:absolute;margin-left:-31.7pt;margin-top:10.6pt;width:36.2pt;height:228.25pt;z-index:251662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coordsize="396240,2835275"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K27ipQIAAIkFAAAOAAAAZHJzL2Uyb0RvYy54bWysVM1uEzEQviPxDpbvdDdp02xW3fTQEoRU&#10;QaWWB3C83qyF/7Dd7JYTEtx5BF4BiUslBM+QvBFjbzZN2h4QYqU4Hs/483wzn31y2kqBlsw6rlWB&#10;BwcpRkxRXXK1KPC769mLDCPniSqJ0IoV+JY5fDp9/uykMTkb6lqLklkEIMrljSlw7b3Jk8TRmkni&#10;DrRhCpyVtpJ4MO0iKS1pAF2KZJimx0mjbWmspsw5WD3vnHga8auKUf+2qhzzSBQYcvNxtHGchzGZ&#10;npB8YYmpOd2kQf4hC0m4gkO3UOfEE3Rj+SMoyanVTlf+gGqZ6KrilEUOwGaQPmBzVRPDIhcojjPb&#10;Mrn/B0vfLC8t4mWBRxgpIqFFq2+r36ufq7v4+7W6W3/N0foL2D/Wn9efVt/RKFStMS6HzVfm0gbe&#10;zlxo+t6BI9nzBMNtYtrKyhALrFEbW3C7bQFrPaKweDSajI+gURRcw2ySjcfxtITk/W564/wrpiMS&#10;WV4437Ww7Gek7me0Vf3UghCCBESUgMcIJGAxAgnMOwkY4sO+kF6YoqbAh5PjYUilDpkcjoaQSXBL&#10;vWTXOgb6BzQgy3uvUI+jepxQJpL3Ef2/iXj9sbEA3bF/GR7VvINLhXas2xs4xTO3PCFut5JOC17O&#10;uBCBmLOL+ZmwaEmgZLP4hSrBlr0woUKZBsNxmsbK7Dn3MNL4PYUhuYf7L7gscAZBXTNqRsqXqgzo&#10;TmIkGDwtMIEUSO4JF0/7IvON/jrJBfH5dt5GfR+F/WFlrstb0LwzdMat8xfE+Uti4dYPcHjJ/FsY&#10;KqHhcCq4gf5r+/HhWgMvBuT04YZYBgm+VnAls2wCBJCPxmE2CIbd9cx3PURRAC4waLGbnnmwuhaG&#10;LOG+x4pv3qbwoOzakef9Czr9AwAA//8DAFBLAwQUAAYACAAAACEA4T98Wd0AAAAIAQAADwAAAGRy&#10;cy9kb3ducmV2LnhtbEyPwU7DMBBE70j8g7VI3FqnadVAiFNFoEpwJHDh5sabOCJeR7Gbpn/PcoLj&#10;ap9m3hSHxQ1ixin0nhRs1gkIpMabnjoFnx/H1QOIEDUZPXhCBVcMcChvbwqdG3+hd5zr2AkOoZBr&#10;BTbGMZcyNBadDms/IvGv9ZPTkc+pk2bSFw53g0yTZC+d7okbrB7x2WLzXZ+dguo4tVX7crXbelze&#10;sP5qX7tmVur+bqmeQERc4h8Mv/qsDiU7nfyZTBCDgtV+u2NUQbpJQTDwyNNOCnZZloEsC/l/QPkD&#10;AAD//wMAUEsBAi0AFAAGAAgAAAAhALaDOJL+AAAA4QEAABMAAAAAAAAAAAAAAAAAAAAAAFtDb250&#10;ZW50X1R5cGVzXS54bWxQSwECLQAUAAYACAAAACEAOP0h/9YAAACUAQAACwAAAAAAAAAAAAAAAAAv&#10;AQAAX3JlbHMvLnJlbHNQSwECLQAUAAYACAAAACEA+Ctu4qUCAACJBQAADgAAAAAAAAAAAAAAAAAu&#10;AgAAZHJzL2Uyb0RvYy54bWxQSwECLQAUAAYACAAAACEA4T98Wd0AAAAIAQAADwAAAAAAAAAAAAAA&#10;AAD/BAAAZHJzL2Rvd25yZXYueG1sUEsFBgAAAAAEAAQA8wAAAAkGAAAAAA==&#10;" adj="-11796480,,5400" path="m,l,2835275r396240,l396240,,,xe" strokeweight="1pt">
                      <v:stroke startarrowwidth="narrow" startarrowlength="short" endarrowwidth="narrow" endarrowlength="short" miterlimit="5243f" joinstyle="miter"/>
                      <v:formulas/>
                      <v:path arrowok="t" o:connecttype="custom" textboxrect="0,0,396240,2835275"/>
                      <v:textbox inset="7pt,3pt,7pt,3pt">
                        <w:txbxContent>
                          <w:p w14:paraId="45009814" w14:textId="77777777" w:rsidR="00D60A23" w:rsidRDefault="00D60A23" w:rsidP="00747033">
                            <w:pPr>
                              <w:jc w:val="center"/>
                            </w:pPr>
                            <w:r>
                              <w:rPr>
                                <w:i/>
                                <w:color w:val="000000"/>
                                <w:sz w:val="28"/>
                              </w:rPr>
                              <w:t>Заполняется  Грузополучателем</w:t>
                            </w:r>
                          </w:p>
                        </w:txbxContent>
                      </v:textbox>
                    </v:shape>
                  </w:pict>
                </mc:Fallback>
              </mc:AlternateContent>
            </w:r>
            <w:r w:rsidRPr="00B3001B">
              <w:rPr>
                <w:color w:val="000000"/>
                <w:sz w:val="18"/>
                <w:szCs w:val="18"/>
              </w:rPr>
              <w:t xml:space="preserve">     ___________________________________________________</w:t>
            </w:r>
          </w:p>
          <w:p w14:paraId="2F3A9FB0" w14:textId="77777777" w:rsidR="00747033" w:rsidRPr="00B3001B" w:rsidRDefault="00747033" w:rsidP="00B72E1B">
            <w:pPr>
              <w:spacing w:line="256" w:lineRule="auto"/>
              <w:ind w:left="284"/>
              <w:rPr>
                <w:color w:val="000000"/>
                <w:sz w:val="18"/>
                <w:szCs w:val="18"/>
              </w:rPr>
            </w:pP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t>(название, контактные реквизиты и адрес)</w:t>
            </w:r>
          </w:p>
          <w:p w14:paraId="770CF49B" w14:textId="77777777" w:rsidR="00747033" w:rsidRPr="00B3001B" w:rsidRDefault="00747033" w:rsidP="00B72E1B">
            <w:pPr>
              <w:spacing w:line="256" w:lineRule="auto"/>
              <w:ind w:left="284"/>
              <w:rPr>
                <w:color w:val="000000"/>
                <w:sz w:val="18"/>
                <w:szCs w:val="18"/>
              </w:rPr>
            </w:pPr>
            <w:r w:rsidRPr="00B3001B">
              <w:rPr>
                <w:b/>
                <w:color w:val="000000"/>
                <w:sz w:val="18"/>
                <w:szCs w:val="18"/>
              </w:rPr>
              <w:t>а Грузополучатель ПРИНЯЛ</w:t>
            </w:r>
            <w:r w:rsidRPr="00B3001B">
              <w:rPr>
                <w:color w:val="000000"/>
                <w:sz w:val="18"/>
                <w:szCs w:val="18"/>
              </w:rPr>
              <w:t xml:space="preserve"> ______________________ </w:t>
            </w:r>
            <w:r w:rsidRPr="00B3001B">
              <w:rPr>
                <w:b/>
                <w:color w:val="000000"/>
                <w:sz w:val="18"/>
                <w:szCs w:val="18"/>
                <w:u w:val="single"/>
              </w:rPr>
              <w:t>в месте поставки по условиям</w:t>
            </w:r>
          </w:p>
          <w:p w14:paraId="4710DE10" w14:textId="77777777" w:rsidR="00747033" w:rsidRPr="00B3001B" w:rsidRDefault="00747033" w:rsidP="00B72E1B">
            <w:pPr>
              <w:spacing w:line="256" w:lineRule="auto"/>
              <w:ind w:left="284"/>
              <w:rPr>
                <w:color w:val="000000"/>
                <w:sz w:val="18"/>
                <w:szCs w:val="18"/>
              </w:rPr>
            </w:pP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t>(дата передачи)</w:t>
            </w:r>
          </w:p>
          <w:p w14:paraId="6D23DA1C" w14:textId="77777777" w:rsidR="00747033" w:rsidRPr="00B3001B" w:rsidRDefault="00747033" w:rsidP="00B72E1B">
            <w:pPr>
              <w:spacing w:line="256" w:lineRule="auto"/>
              <w:ind w:left="284"/>
              <w:rPr>
                <w:color w:val="000000"/>
                <w:sz w:val="18"/>
                <w:szCs w:val="18"/>
              </w:rPr>
            </w:pPr>
            <w:r w:rsidRPr="00B3001B">
              <w:rPr>
                <w:color w:val="000000"/>
                <w:sz w:val="18"/>
                <w:szCs w:val="18"/>
              </w:rPr>
              <w:t>Договора: ________________________________________________________________</w:t>
            </w:r>
          </w:p>
          <w:p w14:paraId="13735D42" w14:textId="77777777" w:rsidR="00747033" w:rsidRPr="00B3001B" w:rsidRDefault="00747033" w:rsidP="00B72E1B">
            <w:pPr>
              <w:spacing w:line="256" w:lineRule="auto"/>
              <w:ind w:left="284"/>
              <w:rPr>
                <w:color w:val="000000"/>
                <w:sz w:val="18"/>
                <w:szCs w:val="18"/>
              </w:rPr>
            </w:pP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t>(адрес приемки)</w:t>
            </w:r>
          </w:p>
          <w:p w14:paraId="4BCD74D5" w14:textId="77777777" w:rsidR="00747033" w:rsidRPr="00B3001B" w:rsidRDefault="00747033" w:rsidP="00B72E1B">
            <w:pPr>
              <w:spacing w:line="256" w:lineRule="auto"/>
              <w:ind w:left="284"/>
              <w:rPr>
                <w:color w:val="000000"/>
                <w:sz w:val="18"/>
                <w:szCs w:val="18"/>
              </w:rPr>
            </w:pPr>
            <w:r w:rsidRPr="00B3001B">
              <w:rPr>
                <w:color w:val="000000"/>
                <w:sz w:val="18"/>
                <w:szCs w:val="18"/>
              </w:rPr>
              <w:t xml:space="preserve">которое </w:t>
            </w:r>
            <w:r w:rsidRPr="00B3001B">
              <w:rPr>
                <w:b/>
                <w:color w:val="000000"/>
                <w:sz w:val="18"/>
                <w:szCs w:val="18"/>
              </w:rPr>
              <w:t>соответствует / не соответствует месту использования, проверил Товар</w:t>
            </w:r>
            <w:r w:rsidRPr="00B3001B">
              <w:rPr>
                <w:color w:val="000000"/>
                <w:sz w:val="18"/>
                <w:szCs w:val="18"/>
              </w:rPr>
              <w:t xml:space="preserve"> ( ненужное зачеркнуть)</w:t>
            </w:r>
          </w:p>
          <w:p w14:paraId="2407F0A3" w14:textId="77777777" w:rsidR="00747033" w:rsidRPr="00B3001B" w:rsidRDefault="00747033" w:rsidP="00B72E1B">
            <w:pPr>
              <w:spacing w:line="256" w:lineRule="auto"/>
              <w:ind w:left="284"/>
              <w:rPr>
                <w:color w:val="000000"/>
                <w:sz w:val="18"/>
                <w:szCs w:val="18"/>
              </w:rPr>
            </w:pPr>
            <w:r w:rsidRPr="00B3001B">
              <w:rPr>
                <w:b/>
                <w:color w:val="000000"/>
                <w:sz w:val="18"/>
                <w:szCs w:val="18"/>
              </w:rPr>
              <w:t>по количеству, на наличие видимых повреждений и относящиеся к Товару документы и при этом</w:t>
            </w:r>
            <w:r w:rsidRPr="00B3001B">
              <w:rPr>
                <w:color w:val="000000"/>
                <w:sz w:val="18"/>
                <w:szCs w:val="18"/>
              </w:rPr>
              <w:t xml:space="preserve"> </w:t>
            </w:r>
            <w:proofErr w:type="gramStart"/>
            <w:r w:rsidRPr="00B3001B">
              <w:rPr>
                <w:color w:val="000000"/>
                <w:sz w:val="18"/>
                <w:szCs w:val="18"/>
              </w:rPr>
              <w:t>( сделать</w:t>
            </w:r>
            <w:proofErr w:type="gramEnd"/>
            <w:r w:rsidRPr="00B3001B">
              <w:rPr>
                <w:color w:val="000000"/>
                <w:sz w:val="18"/>
                <w:szCs w:val="18"/>
              </w:rPr>
              <w:t xml:space="preserve"> отметку в соответствующем поле):</w:t>
            </w:r>
          </w:p>
          <w:p w14:paraId="5FA76E36" w14:textId="7E3A4EF5" w:rsidR="00747033" w:rsidRPr="00B3001B" w:rsidRDefault="00747033" w:rsidP="00B72E1B">
            <w:pPr>
              <w:spacing w:line="256" w:lineRule="auto"/>
              <w:ind w:left="284"/>
              <w:rPr>
                <w:color w:val="000000"/>
                <w:sz w:val="18"/>
                <w:szCs w:val="18"/>
              </w:rPr>
            </w:pPr>
            <w:r w:rsidRPr="00B3001B">
              <w:rPr>
                <w:color w:val="000000"/>
                <w:sz w:val="18"/>
                <w:szCs w:val="18"/>
              </w:rPr>
              <w:t>- не обнаружил недостатков/несоответствий условиям Договора</w:t>
            </w:r>
            <w:r>
              <w:rPr>
                <w:noProof/>
              </w:rPr>
              <mc:AlternateContent>
                <mc:Choice Requires="wps">
                  <w:drawing>
                    <wp:anchor distT="0" distB="0" distL="114300" distR="114300" simplePos="0" relativeHeight="251663872" behindDoc="0" locked="0" layoutInCell="1" allowOverlap="1" wp14:anchorId="4A1A8556" wp14:editId="5DFE4217">
                      <wp:simplePos x="0" y="0"/>
                      <wp:positionH relativeFrom="column">
                        <wp:posOffset>4533900</wp:posOffset>
                      </wp:positionH>
                      <wp:positionV relativeFrom="paragraph">
                        <wp:posOffset>0</wp:posOffset>
                      </wp:positionV>
                      <wp:extent cx="2111375" cy="368300"/>
                      <wp:effectExtent l="0" t="0" r="3175" b="0"/>
                      <wp:wrapNone/>
                      <wp:docPr id="6" name="Полилиния: фигура 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111375" cy="368300"/>
                              </a:xfrm>
                              <a:custGeom>
                                <a:avLst/>
                                <a:gdLst/>
                                <a:ahLst/>
                                <a:cxnLst/>
                                <a:rect l="l" t="t" r="r" b="b"/>
                                <a:pathLst>
                                  <a:path w="1764029" h="304800">
                                    <a:moveTo>
                                      <a:pt x="0" y="0"/>
                                    </a:moveTo>
                                    <a:lnTo>
                                      <a:pt x="0" y="304800"/>
                                    </a:lnTo>
                                    <a:lnTo>
                                      <a:pt x="1764029" y="304800"/>
                                    </a:lnTo>
                                    <a:lnTo>
                                      <a:pt x="1764029" y="0"/>
                                    </a:lnTo>
                                    <a:close/>
                                  </a:path>
                                </a:pathLst>
                              </a:custGeom>
                              <a:solidFill>
                                <a:srgbClr val="FFFFFF"/>
                              </a:solidFill>
                              <a:ln w="12700">
                                <a:solidFill>
                                  <a:srgbClr val="000000"/>
                                </a:solidFill>
                                <a:miter lim="8000"/>
                                <a:headEnd w="sm" len="sm"/>
                                <a:tailEnd w="sm" len="sm"/>
                              </a:ln>
                            </wps:spPr>
                            <wps:txbx>
                              <w:txbxContent>
                                <w:p w14:paraId="511F5A50" w14:textId="77777777" w:rsidR="00D60A23" w:rsidRDefault="00D60A23" w:rsidP="00747033">
                                  <w:r>
                                    <w:rPr>
                                      <w:color w:val="000000"/>
                                    </w:rPr>
                                    <w:t>Подтверждающая подпись</w:t>
                                  </w:r>
                                </w:p>
                              </w:txbxContent>
                            </wps:txbx>
                            <wps:bodyPr spcFirstLastPara="1" vertOverflow="clip" horzOverflow="clip" wrap="square" lIns="88900" tIns="38100" rIns="88900" bIns="38100" anchor="t" anchorCtr="0"/>
                          </wps:wsp>
                        </a:graphicData>
                      </a:graphic>
                      <wp14:sizeRelH relativeFrom="page">
                        <wp14:pctWidth>0</wp14:pctWidth>
                      </wp14:sizeRelH>
                      <wp14:sizeRelV relativeFrom="page">
                        <wp14:pctHeight>0</wp14:pctHeight>
                      </wp14:sizeRelV>
                    </wp:anchor>
                  </w:drawing>
                </mc:Choice>
                <mc:Fallback>
                  <w:pict>
                    <v:shape w14:anchorId="4A1A8556" id="Полилиния: фигура 6" o:spid="_x0000_s1031" style="position:absolute;left:0;text-align:left;margin-left:357pt;margin-top:0;width:166.25pt;height:29pt;z-index:251663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coordsize="1764029,3048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1IkDpQIAAIkFAAAOAAAAZHJzL2Uyb0RvYy54bWysVNFu0zAUfUfiHyy/syTt1nXR0j1sFCFN&#10;bNLGB7iO01g4trHdJuMJCd73CfwCEi+TEHxD+0dcO0nXdntAiEh1fX2vj+8599qnZ00l0JIZy5XM&#10;cHIQY8QkVTmX8wy/v52+GmNkHZE5EUqyDN8xi88mL1+c1jplA1UqkTODAETatNYZLp3TaRRZWrKK&#10;2AOlmQRnoUxFHJhmHuWG1IBeiWgQx6OoVibXRlFmLaxetE48CfhFwai7KgrLHBIZhtxcGE0YZ36M&#10;JqcknRuiS067NMg/ZFERLuHQDdQFcQQtDH8CVXFqlFWFO6CqilRRcMoCB2CTxHtsbkqiWeAC4li9&#10;kcn+P1j6bnltEM8zPMJIkgpKtPq2+r36uXoIv1+rh/V9itZfwf6x/rL+vPqORl61WtsUNt/oa+N5&#10;W32p6AcLjmjH4w3bxTSFqXwssEZNKMHdpgSscYjC4iBJkuHxEUYUfMPReBiHGkUk7XfThXVvmApI&#10;ZHlpXVvCvJ+Rsp/RRvZTA43gW0CEFnAYQQsYjKAFZm0LaOL8Pp+en6Iamvl4dBgPTjAqIZP4cAyZ&#10;eHelluxWhUC3RwOyfPQK+TSqg/EqkbQP6P91gNuc6vm3p/5teK9UD0iFsqzd7DmFQzc8IYFtJa0S&#10;PJ9yITwxa+azc2HQkoBk0/B5lWDLTpiQQabBcafMjnMHIw7fcxgVd3D/Ba8yDAJ397FkJH8tc49u&#10;K4wEg6cFJpACSR3h4nlfkLTrv7blfPO5ZtaE/j7y+/3KTOV30PNW0yk31l0S666JgVufYP+SuSsY&#10;CqHgcCq4hvIr82l/rYYXA3L6uCCGQYJvJVzJ8fgECCAXjOE48YbZ9sy2PURSAM4w9GI7PXdgtSX0&#10;WcJ9D4p3b5N/ULbtwPPxBZ38AQAA//8DAFBLAwQUAAYACAAAACEAneXAKtwAAAAIAQAADwAAAGRy&#10;cy9kb3ducmV2LnhtbEyPQUvDQBCF74L/YRnBm91NSWuImRQR9Fpsi9jbNDsmwexu2N028d+7Penl&#10;wfCG975XbWYziAv70DuLkC0UCLaN071tEQ7714cCRIhkNQ3OMsIPB9jUtzcVldpN9p0vu9iKFGJD&#10;SQhdjGMpZWg6NhQWbmSbvC/nDcV0+lZqT1MKN4NcKrWWhnqbGjoa+aXj5nt3NghkPqa3LOzJb/Pj&#10;dhmO3HwWjHh/Nz8/gYg8x79nuOIndKgT08mdrQ5iQHjM8rQlIiS92ipfr0CcEFaFAllX8v+A+hcA&#10;AP//AwBQSwECLQAUAAYACAAAACEAtoM4kv4AAADhAQAAEwAAAAAAAAAAAAAAAAAAAAAAW0NvbnRl&#10;bnRfVHlwZXNdLnhtbFBLAQItABQABgAIAAAAIQA4/SH/1gAAAJQBAAALAAAAAAAAAAAAAAAAAC8B&#10;AABfcmVscy8ucmVsc1BLAQItABQABgAIAAAAIQBG1IkDpQIAAIkFAAAOAAAAAAAAAAAAAAAAAC4C&#10;AABkcnMvZTJvRG9jLnhtbFBLAQItABQABgAIAAAAIQCd5cAq3AAAAAgBAAAPAAAAAAAAAAAAAAAA&#10;AP8EAABkcnMvZG93bnJldi54bWxQSwUGAAAAAAQABADzAAAACAYAAAAA&#10;" adj="-11796480,,5400" path="m,l,304800r1764029,l1764029,,,xe" strokeweight="1pt">
                      <v:stroke startarrowwidth="narrow" startarrowlength="short" endarrowwidth="narrow" endarrowlength="short" miterlimit="5243f" joinstyle="miter"/>
                      <v:formulas/>
                      <v:path arrowok="t" o:connecttype="custom" textboxrect="0,0,1764029,304800"/>
                      <v:textbox inset="7pt,3pt,7pt,3pt">
                        <w:txbxContent>
                          <w:p w14:paraId="511F5A50" w14:textId="77777777" w:rsidR="00D60A23" w:rsidRDefault="00D60A23" w:rsidP="00747033">
                            <w:r>
                              <w:rPr>
                                <w:color w:val="000000"/>
                              </w:rPr>
                              <w:t>Подтверждающая подпись</w:t>
                            </w:r>
                          </w:p>
                        </w:txbxContent>
                      </v:textbox>
                    </v:shape>
                  </w:pict>
                </mc:Fallback>
              </mc:AlternateContent>
            </w:r>
          </w:p>
          <w:p w14:paraId="353BF505" w14:textId="77777777" w:rsidR="00747033" w:rsidRPr="00B3001B" w:rsidRDefault="00747033" w:rsidP="00B72E1B">
            <w:pPr>
              <w:spacing w:line="256" w:lineRule="auto"/>
              <w:ind w:left="284"/>
              <w:rPr>
                <w:color w:val="000000"/>
                <w:sz w:val="18"/>
                <w:szCs w:val="18"/>
              </w:rPr>
            </w:pP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t>или</w:t>
            </w:r>
          </w:p>
          <w:p w14:paraId="58338DC4" w14:textId="77777777" w:rsidR="00747033" w:rsidRPr="00B3001B" w:rsidRDefault="00747033" w:rsidP="00B72E1B">
            <w:pPr>
              <w:spacing w:line="256" w:lineRule="auto"/>
              <w:ind w:left="284"/>
              <w:rPr>
                <w:color w:val="000000"/>
                <w:sz w:val="18"/>
                <w:szCs w:val="18"/>
              </w:rPr>
            </w:pPr>
            <w:r w:rsidRPr="00B3001B">
              <w:rPr>
                <w:color w:val="000000"/>
                <w:sz w:val="18"/>
                <w:szCs w:val="18"/>
              </w:rPr>
              <w:t>- обнаружил следующие недостатки/несоответствия условия Договора:</w:t>
            </w:r>
          </w:p>
          <w:p w14:paraId="4CD286F2" w14:textId="77777777" w:rsidR="00747033" w:rsidRPr="00B3001B" w:rsidRDefault="00747033" w:rsidP="00B72E1B">
            <w:pPr>
              <w:spacing w:line="256" w:lineRule="auto"/>
              <w:ind w:left="284"/>
              <w:rPr>
                <w:color w:val="000000"/>
                <w:sz w:val="18"/>
                <w:szCs w:val="18"/>
              </w:rPr>
            </w:pPr>
            <w:r w:rsidRPr="00B3001B">
              <w:rPr>
                <w:color w:val="000000"/>
                <w:sz w:val="18"/>
                <w:szCs w:val="18"/>
              </w:rPr>
              <w:t>1.________________________________________________________________</w:t>
            </w:r>
          </w:p>
          <w:p w14:paraId="438FDD96" w14:textId="77777777" w:rsidR="00747033" w:rsidRPr="00B3001B" w:rsidRDefault="00747033" w:rsidP="00B72E1B">
            <w:pPr>
              <w:spacing w:line="256" w:lineRule="auto"/>
              <w:ind w:left="284"/>
              <w:rPr>
                <w:color w:val="000000"/>
                <w:sz w:val="18"/>
                <w:szCs w:val="18"/>
              </w:rPr>
            </w:pPr>
            <w:r w:rsidRPr="00B3001B">
              <w:rPr>
                <w:color w:val="000000"/>
                <w:sz w:val="18"/>
                <w:szCs w:val="18"/>
              </w:rPr>
              <w:t>2.________________________________________________________________</w:t>
            </w:r>
          </w:p>
          <w:p w14:paraId="01349E02" w14:textId="514F2F08" w:rsidR="00747033" w:rsidRPr="00B3001B" w:rsidRDefault="00747033" w:rsidP="00B72E1B">
            <w:pPr>
              <w:spacing w:line="256" w:lineRule="auto"/>
              <w:ind w:left="284"/>
              <w:rPr>
                <w:color w:val="000000"/>
                <w:sz w:val="18"/>
                <w:szCs w:val="18"/>
              </w:rPr>
            </w:pPr>
            <w:r w:rsidRPr="00B3001B">
              <w:rPr>
                <w:color w:val="000000"/>
                <w:sz w:val="18"/>
                <w:szCs w:val="18"/>
              </w:rPr>
              <w:t>3.________________________________________________________________</w:t>
            </w:r>
            <w:r>
              <w:rPr>
                <w:noProof/>
              </w:rPr>
              <mc:AlternateContent>
                <mc:Choice Requires="wps">
                  <w:drawing>
                    <wp:anchor distT="0" distB="0" distL="114300" distR="114300" simplePos="0" relativeHeight="251664896" behindDoc="0" locked="0" layoutInCell="1" allowOverlap="1" wp14:anchorId="767A0C6E" wp14:editId="15E6C639">
                      <wp:simplePos x="0" y="0"/>
                      <wp:positionH relativeFrom="column">
                        <wp:posOffset>4533900</wp:posOffset>
                      </wp:positionH>
                      <wp:positionV relativeFrom="paragraph">
                        <wp:posOffset>0</wp:posOffset>
                      </wp:positionV>
                      <wp:extent cx="1983740" cy="368300"/>
                      <wp:effectExtent l="0" t="0" r="0" b="0"/>
                      <wp:wrapNone/>
                      <wp:docPr id="13" name="Полилиния: фигура 1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983740" cy="368300"/>
                              </a:xfrm>
                              <a:custGeom>
                                <a:avLst/>
                                <a:gdLst/>
                                <a:ahLst/>
                                <a:cxnLst/>
                                <a:rect l="l" t="t" r="r" b="b"/>
                                <a:pathLst>
                                  <a:path w="1764029" h="304800">
                                    <a:moveTo>
                                      <a:pt x="0" y="0"/>
                                    </a:moveTo>
                                    <a:lnTo>
                                      <a:pt x="0" y="304800"/>
                                    </a:lnTo>
                                    <a:lnTo>
                                      <a:pt x="1764029" y="304800"/>
                                    </a:lnTo>
                                    <a:lnTo>
                                      <a:pt x="1764029" y="0"/>
                                    </a:lnTo>
                                    <a:close/>
                                  </a:path>
                                </a:pathLst>
                              </a:custGeom>
                              <a:solidFill>
                                <a:srgbClr val="FFFFFF"/>
                              </a:solidFill>
                              <a:ln w="12700">
                                <a:solidFill>
                                  <a:srgbClr val="000000"/>
                                </a:solidFill>
                                <a:miter lim="8000"/>
                                <a:headEnd w="sm" len="sm"/>
                                <a:tailEnd w="sm" len="sm"/>
                              </a:ln>
                            </wps:spPr>
                            <wps:txbx>
                              <w:txbxContent>
                                <w:p w14:paraId="2341D27A" w14:textId="77777777" w:rsidR="00D60A23" w:rsidRDefault="00D60A23" w:rsidP="00747033">
                                  <w:r>
                                    <w:rPr>
                                      <w:color w:val="000000"/>
                                    </w:rPr>
                                    <w:t>Подтверждающая подпись</w:t>
                                  </w:r>
                                </w:p>
                              </w:txbxContent>
                            </wps:txbx>
                            <wps:bodyPr spcFirstLastPara="1" vertOverflow="clip" horzOverflow="clip" wrap="square" lIns="88900" tIns="38100" rIns="88900" bIns="38100" anchor="t" anchorCtr="0"/>
                          </wps:wsp>
                        </a:graphicData>
                      </a:graphic>
                      <wp14:sizeRelH relativeFrom="page">
                        <wp14:pctWidth>0</wp14:pctWidth>
                      </wp14:sizeRelH>
                      <wp14:sizeRelV relativeFrom="page">
                        <wp14:pctHeight>0</wp14:pctHeight>
                      </wp14:sizeRelV>
                    </wp:anchor>
                  </w:drawing>
                </mc:Choice>
                <mc:Fallback>
                  <w:pict>
                    <v:shape w14:anchorId="767A0C6E" id="Полилиния: фигура 13" o:spid="_x0000_s1032" style="position:absolute;left:0;text-align:left;margin-left:357pt;margin-top:0;width:156.2pt;height:29pt;z-index:251664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coordsize="1764029,3048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wqa7pQIAAIsFAAAOAAAAZHJzL2Uyb0RvYy54bWysVM1uEzEQviPxDpbvdDdJlW5X3fRACUKq&#10;aKWWB3C83qyF/7Dd7JYTEtx5BF4BiUslBM+QvBFj726atD0gxEpxPJ6ZzzPfjOfktJUCrZh1XKsC&#10;jw5SjJiiuuRqWeB31/MXGUbOE1USoRUr8C1z+HT2/NlJY3I21rUWJbMIQJTLG1Pg2nuTJ4mjNZPE&#10;HWjDFCgrbSXxINplUlrSALoUyThNp0mjbWmspsw5OD3rlHgW8auKUX9RVY55JAoMsfm42rguwprM&#10;Tki+tMTUnPZhkH+IQhKu4NIt1BnxBN1Y/ghKcmq105U/oFomuqo4ZTEHyGaUPsjmqiaGxVyAHGe2&#10;NLn/B0vfri4t4iXUboKRIhJqtP62/r3+ub6Lv1/ru83XHG2+gPxj83nzaf0dgSnw1hiXg/uVubQh&#10;c2fONX3vQJHsaYLgepu2sjLYQt6ojUW43RaBtR5ROBwdZ5OjQ6gVBd1kmk3SWKWE5IM3vXH+NdMR&#10;iazOne+KWA47Ug872qpha6EVQhOI2AQeI2gCixE0waJrAkN88AvhhS1qIJSj6WE6PsaohkjSwwwi&#10;CWqpV+xaR0P/IA2I8l4r1GOrHiawRPLBYPg3EW57a8i/u/VvzQemBkAqtGOdc8gpXrrNEwLYZdJp&#10;wcs5FyIk5uxy8VJYtCJA2Tx+gSVw2TMTKtI0PuqZ2VPuYaTxewpDcg8TQHBZYCC4f5E1I+UrVQZ0&#10;JzESDIYLbCAEknvCxdO6SGnff13Lhebz7aKNHT4N/uFkoctb6Hpn6Jxb58+J85fEwrsf4TDL/AUs&#10;ldBwORXcQPm1/fjwrIGZATF9uCGWQYBvFDzKLDuGBJCPwiQbBcHuaha7GqIoABcYerHbvvQgdSUM&#10;UcKLj4z30ymMlF055nk/Q2d/AAAA//8DAFBLAwQUAAYACAAAACEARS4t1dwAAAAIAQAADwAAAGRy&#10;cy9kb3ducmV2LnhtbEyPQUvEMBCF74L/IYzgzU1a6lpq00UEvS7uiri32WZsi82kJNlt/fdmT3p5&#10;MLzhve/Vm8WO4kw+DI41ZCsFgrh1ZuBOw/v+5a4EESKywdExafihAJvm+qrGyriZ3+i8i51IIRwq&#10;1NDHOFVShrYni2HlJuLkfTlvMabTd9J4nFO4HWWu1FpaHDg19DjRc0/t9+5kNaD9mF+zsEe/LQ7b&#10;PByo/SxJ69ub5ekRRKQl/j3DBT+hQ5OYju7EJohRw0NWpC1RQ9KLrfJ1AeKo4b5UIJta/h/Q/AIA&#10;AP//AwBQSwECLQAUAAYACAAAACEAtoM4kv4AAADhAQAAEwAAAAAAAAAAAAAAAAAAAAAAW0NvbnRl&#10;bnRfVHlwZXNdLnhtbFBLAQItABQABgAIAAAAIQA4/SH/1gAAAJQBAAALAAAAAAAAAAAAAAAAAC8B&#10;AABfcmVscy8ucmVsc1BLAQItABQABgAIAAAAIQBBwqa7pQIAAIsFAAAOAAAAAAAAAAAAAAAAAC4C&#10;AABkcnMvZTJvRG9jLnhtbFBLAQItABQABgAIAAAAIQBFLi3V3AAAAAgBAAAPAAAAAAAAAAAAAAAA&#10;AP8EAABkcnMvZG93bnJldi54bWxQSwUGAAAAAAQABADzAAAACAYAAAAA&#10;" adj="-11796480,,5400" path="m,l,304800r1764029,l1764029,,,xe" strokeweight="1pt">
                      <v:stroke startarrowwidth="narrow" startarrowlength="short" endarrowwidth="narrow" endarrowlength="short" miterlimit="5243f" joinstyle="miter"/>
                      <v:formulas/>
                      <v:path arrowok="t" o:connecttype="custom" textboxrect="0,0,1764029,304800"/>
                      <v:textbox inset="7pt,3pt,7pt,3pt">
                        <w:txbxContent>
                          <w:p w14:paraId="2341D27A" w14:textId="77777777" w:rsidR="00D60A23" w:rsidRDefault="00D60A23" w:rsidP="00747033">
                            <w:r>
                              <w:rPr>
                                <w:color w:val="000000"/>
                              </w:rPr>
                              <w:t>Подтверждающая подпись</w:t>
                            </w:r>
                          </w:p>
                        </w:txbxContent>
                      </v:textbox>
                    </v:shape>
                  </w:pict>
                </mc:Fallback>
              </mc:AlternateContent>
            </w:r>
          </w:p>
          <w:p w14:paraId="5A9E7663" w14:textId="77777777" w:rsidR="00747033" w:rsidRPr="00B3001B" w:rsidRDefault="00747033" w:rsidP="00B72E1B">
            <w:pPr>
              <w:spacing w:line="256" w:lineRule="auto"/>
              <w:ind w:left="284"/>
              <w:rPr>
                <w:color w:val="000000"/>
                <w:sz w:val="18"/>
                <w:szCs w:val="18"/>
              </w:rPr>
            </w:pPr>
            <w:r w:rsidRPr="00B3001B">
              <w:rPr>
                <w:color w:val="000000"/>
                <w:sz w:val="18"/>
                <w:szCs w:val="18"/>
              </w:rPr>
              <w:t>4.________________________________________________________________</w:t>
            </w:r>
          </w:p>
          <w:p w14:paraId="0C308EA2" w14:textId="77777777" w:rsidR="00747033" w:rsidRPr="00B3001B" w:rsidRDefault="00747033" w:rsidP="00B72E1B">
            <w:pPr>
              <w:spacing w:line="256" w:lineRule="auto"/>
              <w:ind w:left="284"/>
              <w:rPr>
                <w:color w:val="000000"/>
                <w:sz w:val="18"/>
                <w:szCs w:val="18"/>
              </w:rPr>
            </w:pPr>
            <w:r w:rsidRPr="00B3001B">
              <w:rPr>
                <w:color w:val="000000"/>
                <w:sz w:val="18"/>
                <w:szCs w:val="18"/>
              </w:rPr>
              <w:t>5.________________________________________________________________</w:t>
            </w:r>
          </w:p>
          <w:p w14:paraId="3DDC938D" w14:textId="77777777" w:rsidR="00747033" w:rsidRPr="00B3001B" w:rsidRDefault="00747033" w:rsidP="00B72E1B">
            <w:pPr>
              <w:spacing w:line="256" w:lineRule="auto"/>
              <w:ind w:left="284"/>
              <w:rPr>
                <w:color w:val="000000"/>
                <w:sz w:val="18"/>
                <w:szCs w:val="18"/>
              </w:rPr>
            </w:pPr>
            <w:r w:rsidRPr="00B3001B">
              <w:rPr>
                <w:color w:val="000000"/>
                <w:sz w:val="18"/>
                <w:szCs w:val="18"/>
              </w:rPr>
              <w:t>6.________________________________________________________________</w:t>
            </w:r>
          </w:p>
          <w:p w14:paraId="521552A0" w14:textId="77777777" w:rsidR="00747033" w:rsidRPr="00B3001B" w:rsidRDefault="00747033" w:rsidP="00B72E1B">
            <w:pPr>
              <w:spacing w:line="256" w:lineRule="auto"/>
              <w:ind w:left="284"/>
              <w:rPr>
                <w:color w:val="000000"/>
                <w:sz w:val="18"/>
                <w:szCs w:val="18"/>
              </w:rPr>
            </w:pPr>
            <w:r w:rsidRPr="00B3001B">
              <w:rPr>
                <w:color w:val="000000"/>
                <w:sz w:val="18"/>
                <w:szCs w:val="18"/>
              </w:rPr>
              <w:t>От Поставщика</w:t>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t>От Грузополучателя</w:t>
            </w:r>
          </w:p>
          <w:p w14:paraId="170FAC21" w14:textId="77777777" w:rsidR="00747033" w:rsidRPr="00B3001B" w:rsidRDefault="00747033" w:rsidP="00B72E1B">
            <w:pPr>
              <w:spacing w:line="256" w:lineRule="auto"/>
              <w:ind w:left="284"/>
              <w:rPr>
                <w:color w:val="000000"/>
                <w:sz w:val="18"/>
                <w:szCs w:val="18"/>
              </w:rPr>
            </w:pPr>
            <w:r w:rsidRPr="00B3001B">
              <w:rPr>
                <w:color w:val="000000"/>
                <w:sz w:val="18"/>
                <w:szCs w:val="18"/>
              </w:rPr>
              <w:tab/>
            </w:r>
            <w:r w:rsidRPr="00B3001B">
              <w:rPr>
                <w:color w:val="000000"/>
                <w:sz w:val="18"/>
                <w:szCs w:val="18"/>
              </w:rPr>
              <w:tab/>
            </w:r>
            <w:r w:rsidRPr="00B3001B">
              <w:rPr>
                <w:color w:val="000000"/>
                <w:sz w:val="18"/>
                <w:szCs w:val="18"/>
              </w:rPr>
              <w:tab/>
              <w:t>М.П.</w:t>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t>М.П.</w:t>
            </w:r>
          </w:p>
          <w:p w14:paraId="4F4B25F6" w14:textId="77777777" w:rsidR="00747033" w:rsidRPr="00B3001B" w:rsidRDefault="00747033" w:rsidP="00B72E1B">
            <w:pPr>
              <w:spacing w:line="256" w:lineRule="auto"/>
              <w:ind w:left="284"/>
              <w:rPr>
                <w:color w:val="000000"/>
                <w:sz w:val="18"/>
                <w:szCs w:val="18"/>
              </w:rPr>
            </w:pPr>
            <w:r w:rsidRPr="00B3001B">
              <w:rPr>
                <w:color w:val="000000"/>
                <w:sz w:val="18"/>
                <w:szCs w:val="18"/>
              </w:rPr>
              <w:t>(подпись, должность, расшифровка Ф.И.О.)</w:t>
            </w:r>
            <w:r w:rsidRPr="00B3001B">
              <w:rPr>
                <w:color w:val="000000"/>
                <w:sz w:val="18"/>
                <w:szCs w:val="18"/>
              </w:rPr>
              <w:tab/>
            </w:r>
            <w:r w:rsidRPr="00B3001B">
              <w:rPr>
                <w:color w:val="000000"/>
                <w:sz w:val="18"/>
                <w:szCs w:val="18"/>
              </w:rPr>
              <w:tab/>
            </w:r>
            <w:r w:rsidRPr="00B3001B">
              <w:rPr>
                <w:color w:val="000000"/>
                <w:sz w:val="18"/>
                <w:szCs w:val="18"/>
              </w:rPr>
              <w:tab/>
              <w:t>(подпись, должность, расшифровка Ф.И.О.)</w:t>
            </w:r>
            <w:r w:rsidRPr="00B3001B">
              <w:rPr>
                <w:color w:val="000000"/>
                <w:sz w:val="18"/>
                <w:szCs w:val="18"/>
              </w:rPr>
              <w:tab/>
            </w:r>
            <w:r w:rsidRPr="00B3001B">
              <w:rPr>
                <w:color w:val="000000"/>
                <w:sz w:val="18"/>
                <w:szCs w:val="18"/>
              </w:rPr>
              <w:tab/>
            </w:r>
          </w:p>
          <w:p w14:paraId="10FC1C25" w14:textId="77777777" w:rsidR="00747033" w:rsidRPr="00B3001B" w:rsidRDefault="00747033" w:rsidP="00B72E1B">
            <w:pPr>
              <w:spacing w:line="256" w:lineRule="auto"/>
              <w:ind w:left="284"/>
              <w:rPr>
                <w:color w:val="000000"/>
                <w:sz w:val="18"/>
                <w:szCs w:val="18"/>
              </w:rPr>
            </w:pPr>
          </w:p>
          <w:p w14:paraId="32D07FC0" w14:textId="77777777" w:rsidR="00747033" w:rsidRPr="00B3001B" w:rsidRDefault="00747033" w:rsidP="00B72E1B">
            <w:pPr>
              <w:spacing w:line="256" w:lineRule="auto"/>
              <w:rPr>
                <w:color w:val="000000"/>
                <w:sz w:val="18"/>
                <w:szCs w:val="18"/>
              </w:rPr>
            </w:pPr>
            <w:r w:rsidRPr="00B3001B">
              <w:rPr>
                <w:color w:val="000000"/>
                <w:sz w:val="18"/>
                <w:szCs w:val="18"/>
              </w:rPr>
              <w:t>________       ___________</w:t>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rPr>
              <w:tab/>
              <w:t>________       ______________</w:t>
            </w:r>
          </w:p>
          <w:p w14:paraId="03C1A718" w14:textId="77777777" w:rsidR="00747033" w:rsidRPr="00B3001B" w:rsidRDefault="00747033" w:rsidP="00B72E1B">
            <w:pPr>
              <w:spacing w:line="256" w:lineRule="auto"/>
              <w:rPr>
                <w:color w:val="000000"/>
                <w:sz w:val="18"/>
                <w:szCs w:val="18"/>
                <w:vertAlign w:val="superscript"/>
              </w:rPr>
            </w:pPr>
            <w:r w:rsidRPr="00B3001B">
              <w:rPr>
                <w:color w:val="000000"/>
                <w:sz w:val="18"/>
                <w:szCs w:val="18"/>
                <w:vertAlign w:val="superscript"/>
              </w:rPr>
              <w:lastRenderedPageBreak/>
              <w:t xml:space="preserve">(подпись)                     (Ф.И.О.)                                     </w:t>
            </w:r>
            <w:r w:rsidRPr="00B3001B">
              <w:rPr>
                <w:color w:val="000000"/>
                <w:sz w:val="18"/>
                <w:szCs w:val="18"/>
              </w:rPr>
              <w:tab/>
            </w:r>
            <w:r w:rsidRPr="00B3001B">
              <w:rPr>
                <w:color w:val="000000"/>
                <w:sz w:val="18"/>
                <w:szCs w:val="18"/>
              </w:rPr>
              <w:tab/>
            </w:r>
            <w:r w:rsidRPr="00B3001B">
              <w:rPr>
                <w:color w:val="000000"/>
                <w:sz w:val="18"/>
                <w:szCs w:val="18"/>
              </w:rPr>
              <w:tab/>
            </w:r>
            <w:r w:rsidRPr="00B3001B">
              <w:rPr>
                <w:color w:val="000000"/>
                <w:sz w:val="18"/>
                <w:szCs w:val="18"/>
                <w:vertAlign w:val="superscript"/>
              </w:rPr>
              <w:t>(подпись)                            (Ф.И.О)</w:t>
            </w:r>
          </w:p>
          <w:p w14:paraId="3733FBFE" w14:textId="77777777" w:rsidR="00747033" w:rsidRPr="00B3001B" w:rsidRDefault="00747033" w:rsidP="00B72E1B">
            <w:pPr>
              <w:spacing w:line="256" w:lineRule="auto"/>
              <w:ind w:right="163"/>
              <w:rPr>
                <w:color w:val="000000"/>
              </w:rPr>
            </w:pPr>
            <w:r w:rsidRPr="00B3001B">
              <w:rPr>
                <w:color w:val="000000"/>
              </w:rPr>
              <w:t>от Заказчика</w:t>
            </w:r>
            <w:r w:rsidRPr="00B3001B">
              <w:rPr>
                <w:color w:val="000000"/>
              </w:rPr>
              <w:tab/>
            </w:r>
            <w:r w:rsidRPr="00B3001B">
              <w:rPr>
                <w:color w:val="000000"/>
              </w:rPr>
              <w:tab/>
            </w:r>
            <w:r w:rsidRPr="00B3001B">
              <w:rPr>
                <w:color w:val="000000"/>
              </w:rPr>
              <w:tab/>
            </w:r>
            <w:r w:rsidRPr="00B3001B">
              <w:rPr>
                <w:color w:val="000000"/>
              </w:rPr>
              <w:tab/>
            </w:r>
            <w:r w:rsidRPr="00B3001B">
              <w:rPr>
                <w:color w:val="000000"/>
              </w:rPr>
              <w:tab/>
            </w:r>
            <w:r w:rsidRPr="00B3001B">
              <w:rPr>
                <w:color w:val="000000"/>
              </w:rPr>
              <w:tab/>
              <w:t>от Исполнителя             ______________</w:t>
            </w:r>
          </w:p>
          <w:p w14:paraId="6057028F" w14:textId="77777777" w:rsidR="00747033" w:rsidRPr="00B3001B" w:rsidRDefault="00747033" w:rsidP="00B72E1B">
            <w:pPr>
              <w:spacing w:line="256" w:lineRule="auto"/>
              <w:ind w:right="163"/>
              <w:rPr>
                <w:color w:val="000000"/>
              </w:rPr>
            </w:pPr>
          </w:p>
          <w:p w14:paraId="050A0623" w14:textId="77777777" w:rsidR="00747033" w:rsidRPr="00B3001B" w:rsidRDefault="00747033" w:rsidP="00B72E1B">
            <w:pPr>
              <w:spacing w:line="256" w:lineRule="auto"/>
              <w:ind w:right="163"/>
              <w:rPr>
                <w:color w:val="000000"/>
              </w:rPr>
            </w:pPr>
          </w:p>
          <w:p w14:paraId="6C9A2C8D" w14:textId="77777777" w:rsidR="00747033" w:rsidRPr="00B3001B" w:rsidRDefault="00747033" w:rsidP="00B72E1B">
            <w:pPr>
              <w:spacing w:line="256" w:lineRule="auto"/>
              <w:ind w:right="163"/>
              <w:rPr>
                <w:color w:val="000000"/>
              </w:rPr>
            </w:pPr>
          </w:p>
        </w:tc>
      </w:tr>
      <w:tr w:rsidR="00747033" w:rsidRPr="00B3001B" w14:paraId="6255B2FF" w14:textId="77777777" w:rsidTr="00B72E1B">
        <w:tblPrEx>
          <w:tblLook w:val="0000" w:firstRow="0" w:lastRow="0" w:firstColumn="0" w:lastColumn="0" w:noHBand="0" w:noVBand="0"/>
        </w:tblPrEx>
        <w:trPr>
          <w:gridBefore w:val="1"/>
          <w:wBefore w:w="901" w:type="dxa"/>
          <w:trHeight w:val="498"/>
        </w:trPr>
        <w:tc>
          <w:tcPr>
            <w:tcW w:w="4595" w:type="dxa"/>
            <w:gridSpan w:val="2"/>
          </w:tcPr>
          <w:p w14:paraId="718D4061" w14:textId="77777777" w:rsidR="00747033" w:rsidRPr="00B3001B" w:rsidRDefault="00747033" w:rsidP="00B72E1B">
            <w:pPr>
              <w:pBdr>
                <w:top w:val="nil"/>
                <w:left w:val="nil"/>
                <w:bottom w:val="nil"/>
                <w:right w:val="nil"/>
                <w:between w:val="nil"/>
              </w:pBdr>
              <w:rPr>
                <w:color w:val="000000"/>
              </w:rPr>
            </w:pPr>
          </w:p>
          <w:p w14:paraId="52EBB5F5"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37B0676C" w14:textId="77777777" w:rsidR="00747033" w:rsidRPr="00B3001B" w:rsidRDefault="00747033" w:rsidP="00B72E1B">
            <w:pPr>
              <w:pBdr>
                <w:top w:val="nil"/>
                <w:left w:val="nil"/>
                <w:bottom w:val="nil"/>
                <w:right w:val="nil"/>
                <w:between w:val="nil"/>
              </w:pBdr>
              <w:tabs>
                <w:tab w:val="left" w:pos="142"/>
              </w:tabs>
              <w:rPr>
                <w:color w:val="000000"/>
              </w:rPr>
            </w:pPr>
          </w:p>
          <w:p w14:paraId="057C77E6" w14:textId="77777777" w:rsidR="00747033" w:rsidRPr="00B3001B" w:rsidRDefault="00747033" w:rsidP="00B72E1B">
            <w:pPr>
              <w:pBdr>
                <w:top w:val="nil"/>
                <w:left w:val="nil"/>
                <w:bottom w:val="nil"/>
                <w:right w:val="nil"/>
                <w:between w:val="nil"/>
              </w:pBdr>
            </w:pPr>
          </w:p>
          <w:p w14:paraId="131067FB" w14:textId="77777777" w:rsidR="00747033" w:rsidRPr="00B3001B" w:rsidRDefault="00747033" w:rsidP="00B72E1B">
            <w:pPr>
              <w:pBdr>
                <w:top w:val="nil"/>
                <w:left w:val="nil"/>
                <w:bottom w:val="nil"/>
                <w:right w:val="nil"/>
                <w:between w:val="nil"/>
              </w:pBdr>
            </w:pPr>
          </w:p>
          <w:p w14:paraId="7771CF36"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_________________ </w:t>
            </w:r>
          </w:p>
        </w:tc>
        <w:tc>
          <w:tcPr>
            <w:tcW w:w="5044" w:type="dxa"/>
            <w:gridSpan w:val="2"/>
          </w:tcPr>
          <w:p w14:paraId="6427524F" w14:textId="77777777" w:rsidR="00747033" w:rsidRPr="00B3001B" w:rsidRDefault="00747033" w:rsidP="00B72E1B">
            <w:pPr>
              <w:pBdr>
                <w:top w:val="nil"/>
                <w:left w:val="nil"/>
                <w:bottom w:val="nil"/>
                <w:right w:val="nil"/>
                <w:between w:val="nil"/>
              </w:pBdr>
              <w:rPr>
                <w:color w:val="000000"/>
              </w:rPr>
            </w:pPr>
          </w:p>
          <w:p w14:paraId="538D9F1A"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7B1D92B1" w14:textId="77777777" w:rsidR="00747033" w:rsidRPr="00B3001B" w:rsidRDefault="00747033" w:rsidP="00B72E1B">
            <w:pPr>
              <w:widowControl w:val="0"/>
              <w:pBdr>
                <w:top w:val="nil"/>
                <w:left w:val="nil"/>
                <w:bottom w:val="nil"/>
                <w:right w:val="nil"/>
                <w:between w:val="nil"/>
              </w:pBdr>
              <w:rPr>
                <w:color w:val="000000"/>
              </w:rPr>
            </w:pPr>
          </w:p>
          <w:p w14:paraId="38917FDF" w14:textId="77777777" w:rsidR="00747033" w:rsidRPr="00B3001B" w:rsidRDefault="00747033" w:rsidP="00B72E1B">
            <w:pPr>
              <w:widowControl w:val="0"/>
              <w:pBdr>
                <w:top w:val="nil"/>
                <w:left w:val="nil"/>
                <w:bottom w:val="nil"/>
                <w:right w:val="nil"/>
                <w:between w:val="nil"/>
              </w:pBdr>
              <w:rPr>
                <w:color w:val="000000"/>
              </w:rPr>
            </w:pPr>
          </w:p>
          <w:p w14:paraId="40E35352" w14:textId="77777777" w:rsidR="00747033" w:rsidRPr="00B3001B" w:rsidRDefault="00747033" w:rsidP="00B72E1B">
            <w:pPr>
              <w:widowControl w:val="0"/>
              <w:pBdr>
                <w:top w:val="nil"/>
                <w:left w:val="nil"/>
                <w:bottom w:val="nil"/>
                <w:right w:val="nil"/>
                <w:between w:val="nil"/>
              </w:pBdr>
              <w:rPr>
                <w:color w:val="000000"/>
              </w:rPr>
            </w:pPr>
          </w:p>
          <w:p w14:paraId="6C004B4D" w14:textId="77777777" w:rsidR="00747033" w:rsidRPr="00B3001B" w:rsidRDefault="00747033" w:rsidP="00B72E1B">
            <w:pPr>
              <w:widowControl w:val="0"/>
              <w:pBdr>
                <w:top w:val="nil"/>
                <w:left w:val="nil"/>
                <w:bottom w:val="nil"/>
                <w:right w:val="nil"/>
                <w:between w:val="nil"/>
              </w:pBdr>
              <w:rPr>
                <w:color w:val="000000"/>
              </w:rPr>
            </w:pPr>
            <w:r w:rsidRPr="00B3001B">
              <w:rPr>
                <w:color w:val="000000"/>
              </w:rPr>
              <w:t xml:space="preserve">__________________ </w:t>
            </w:r>
          </w:p>
        </w:tc>
      </w:tr>
    </w:tbl>
    <w:p w14:paraId="0CC0BB61" w14:textId="77777777" w:rsidR="00747033" w:rsidRPr="00B3001B" w:rsidRDefault="00747033" w:rsidP="00747033">
      <w:pPr>
        <w:pBdr>
          <w:top w:val="nil"/>
          <w:left w:val="nil"/>
          <w:bottom w:val="nil"/>
          <w:right w:val="nil"/>
          <w:between w:val="nil"/>
        </w:pBdr>
        <w:jc w:val="center"/>
        <w:rPr>
          <w:color w:val="000000"/>
        </w:rPr>
        <w:sectPr w:rsidR="00747033" w:rsidRPr="00B3001B">
          <w:pgSz w:w="11907" w:h="16840"/>
          <w:pgMar w:top="1134" w:right="850" w:bottom="1134" w:left="1701" w:header="227" w:footer="0" w:gutter="0"/>
          <w:cols w:space="720"/>
        </w:sectPr>
      </w:pPr>
    </w:p>
    <w:p w14:paraId="58E12A70" w14:textId="77777777" w:rsidR="00747033" w:rsidRPr="00B3001B" w:rsidRDefault="00747033" w:rsidP="00747033">
      <w:pPr>
        <w:pBdr>
          <w:top w:val="nil"/>
          <w:left w:val="nil"/>
          <w:bottom w:val="nil"/>
          <w:right w:val="nil"/>
          <w:between w:val="nil"/>
        </w:pBdr>
        <w:jc w:val="right"/>
        <w:outlineLvl w:val="2"/>
        <w:rPr>
          <w:color w:val="000000"/>
        </w:rPr>
      </w:pPr>
      <w:r w:rsidRPr="00B3001B">
        <w:rPr>
          <w:color w:val="000000"/>
        </w:rPr>
        <w:lastRenderedPageBreak/>
        <w:t>Приложение № 3</w:t>
      </w:r>
    </w:p>
    <w:p w14:paraId="5125FF5A" w14:textId="77777777" w:rsidR="00747033" w:rsidRPr="00B3001B" w:rsidRDefault="00747033" w:rsidP="00747033">
      <w:pPr>
        <w:pBdr>
          <w:top w:val="nil"/>
          <w:left w:val="nil"/>
          <w:bottom w:val="nil"/>
          <w:right w:val="nil"/>
          <w:between w:val="nil"/>
        </w:pBdr>
        <w:jc w:val="right"/>
        <w:rPr>
          <w:color w:val="000000"/>
        </w:rPr>
      </w:pPr>
      <w:r w:rsidRPr="00B3001B">
        <w:rPr>
          <w:color w:val="000000"/>
        </w:rPr>
        <w:t xml:space="preserve">к Договору №  _______________ </w:t>
      </w:r>
    </w:p>
    <w:p w14:paraId="39C1F26B" w14:textId="77777777" w:rsidR="00747033" w:rsidRPr="00B3001B" w:rsidRDefault="00747033" w:rsidP="00747033">
      <w:pPr>
        <w:pBdr>
          <w:top w:val="nil"/>
          <w:left w:val="nil"/>
          <w:bottom w:val="nil"/>
          <w:right w:val="nil"/>
          <w:between w:val="nil"/>
        </w:pBdr>
        <w:jc w:val="right"/>
        <w:rPr>
          <w:color w:val="000000"/>
        </w:rPr>
      </w:pPr>
      <w:r w:rsidRPr="00B3001B">
        <w:rPr>
          <w:color w:val="000000"/>
        </w:rPr>
        <w:t>от «____» _________ 202</w:t>
      </w:r>
      <w:r w:rsidRPr="00B3001B">
        <w:t>4</w:t>
      </w:r>
      <w:r w:rsidRPr="00B3001B">
        <w:rPr>
          <w:color w:val="000000"/>
        </w:rPr>
        <w:t>г.</w:t>
      </w:r>
      <w:r w:rsidRPr="00B3001B">
        <w:rPr>
          <w:b/>
          <w:color w:val="000000"/>
        </w:rPr>
        <w:t xml:space="preserve">     </w:t>
      </w:r>
    </w:p>
    <w:p w14:paraId="607DBABA"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527152D4" w14:textId="77777777" w:rsidR="00747033" w:rsidRPr="00B3001B" w:rsidRDefault="00747033" w:rsidP="00747033">
      <w:pPr>
        <w:pBdr>
          <w:top w:val="nil"/>
          <w:left w:val="nil"/>
          <w:bottom w:val="nil"/>
          <w:right w:val="nil"/>
          <w:between w:val="nil"/>
        </w:pBdr>
        <w:shd w:val="clear" w:color="auto" w:fill="FFFFFF"/>
        <w:jc w:val="center"/>
        <w:outlineLvl w:val="3"/>
        <w:rPr>
          <w:b/>
          <w:color w:val="000000"/>
        </w:rPr>
      </w:pPr>
      <w:r w:rsidRPr="00B3001B">
        <w:rPr>
          <w:b/>
          <w:color w:val="000000"/>
        </w:rPr>
        <w:t xml:space="preserve">Регламент технического обслуживания погрузчика </w:t>
      </w:r>
      <w:r w:rsidRPr="00B3001B">
        <w:rPr>
          <w:rStyle w:val="afa"/>
          <w:b/>
          <w:color w:val="000000"/>
        </w:rPr>
        <w:footnoteReference w:id="7"/>
      </w:r>
    </w:p>
    <w:p w14:paraId="60836003" w14:textId="77777777" w:rsidR="00747033" w:rsidRPr="00B3001B" w:rsidRDefault="00747033" w:rsidP="00747033">
      <w:pPr>
        <w:pBdr>
          <w:top w:val="nil"/>
          <w:left w:val="nil"/>
          <w:bottom w:val="nil"/>
          <w:right w:val="nil"/>
          <w:between w:val="nil"/>
        </w:pBdr>
        <w:jc w:val="center"/>
        <w:rPr>
          <w:color w:val="000000"/>
          <w:sz w:val="28"/>
          <w:szCs w:val="28"/>
        </w:rPr>
      </w:pPr>
      <w:r w:rsidRPr="00B3001B">
        <w:rPr>
          <w:color w:val="000000"/>
          <w:sz w:val="28"/>
          <w:szCs w:val="28"/>
          <w:highlight w:val="yellow"/>
        </w:rPr>
        <w:t>(*Указывается исходя из марки погрузчика)</w:t>
      </w:r>
    </w:p>
    <w:p w14:paraId="2B073A7E"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4F5BC0B9"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0DFD67F4"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4D89C0F3"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38BC04CB"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2010A369"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3959A772"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3F799203"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35E34F83"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6C6E26EF"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58D89090"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072EDA54"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2B7A7F37"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156F2B63" w14:textId="77777777" w:rsidR="00747033" w:rsidRPr="00B3001B" w:rsidRDefault="00747033" w:rsidP="00747033">
      <w:pPr>
        <w:pBdr>
          <w:top w:val="nil"/>
          <w:left w:val="nil"/>
          <w:bottom w:val="nil"/>
          <w:right w:val="nil"/>
          <w:between w:val="nil"/>
        </w:pBdr>
        <w:shd w:val="clear" w:color="auto" w:fill="FFFFFF"/>
        <w:jc w:val="center"/>
        <w:rPr>
          <w:b/>
          <w:color w:val="000000"/>
        </w:rPr>
      </w:pPr>
    </w:p>
    <w:tbl>
      <w:tblPr>
        <w:tblW w:w="9702" w:type="dxa"/>
        <w:tblInd w:w="-217" w:type="dxa"/>
        <w:tblLayout w:type="fixed"/>
        <w:tblCellMar>
          <w:left w:w="10" w:type="dxa"/>
          <w:right w:w="10" w:type="dxa"/>
        </w:tblCellMar>
        <w:tblLook w:val="0000" w:firstRow="0" w:lastRow="0" w:firstColumn="0" w:lastColumn="0" w:noHBand="0" w:noVBand="0"/>
      </w:tblPr>
      <w:tblGrid>
        <w:gridCol w:w="4892"/>
        <w:gridCol w:w="4810"/>
      </w:tblGrid>
      <w:tr w:rsidR="00747033" w:rsidRPr="00B3001B" w14:paraId="5FC4747F" w14:textId="77777777" w:rsidTr="00B72E1B">
        <w:trPr>
          <w:trHeight w:val="2162"/>
        </w:trPr>
        <w:tc>
          <w:tcPr>
            <w:tcW w:w="4892" w:type="dxa"/>
            <w:shd w:val="clear" w:color="auto" w:fill="FFFFFF"/>
            <w:tcMar>
              <w:top w:w="0" w:type="dxa"/>
              <w:left w:w="108" w:type="dxa"/>
              <w:bottom w:w="0" w:type="dxa"/>
              <w:right w:w="108" w:type="dxa"/>
            </w:tcMar>
          </w:tcPr>
          <w:p w14:paraId="64E0369A" w14:textId="77777777" w:rsidR="00747033" w:rsidRPr="00B3001B" w:rsidRDefault="00747033" w:rsidP="00B72E1B">
            <w:pPr>
              <w:pBdr>
                <w:top w:val="nil"/>
                <w:left w:val="nil"/>
                <w:bottom w:val="nil"/>
                <w:right w:val="nil"/>
                <w:between w:val="nil"/>
              </w:pBdr>
              <w:rPr>
                <w:color w:val="000000"/>
              </w:rPr>
            </w:pPr>
          </w:p>
          <w:p w14:paraId="089B9049"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52FAE7EE" w14:textId="77777777" w:rsidR="00747033" w:rsidRPr="00B3001B" w:rsidRDefault="00747033" w:rsidP="00B72E1B">
            <w:pPr>
              <w:pBdr>
                <w:top w:val="nil"/>
                <w:left w:val="nil"/>
                <w:bottom w:val="nil"/>
                <w:right w:val="nil"/>
                <w:between w:val="nil"/>
              </w:pBdr>
              <w:tabs>
                <w:tab w:val="left" w:pos="142"/>
              </w:tabs>
              <w:rPr>
                <w:color w:val="000000"/>
              </w:rPr>
            </w:pPr>
          </w:p>
          <w:p w14:paraId="7EA08420" w14:textId="77777777" w:rsidR="00747033" w:rsidRPr="00B3001B" w:rsidRDefault="00747033" w:rsidP="00B72E1B">
            <w:pPr>
              <w:pBdr>
                <w:top w:val="nil"/>
                <w:left w:val="nil"/>
                <w:bottom w:val="nil"/>
                <w:right w:val="nil"/>
                <w:between w:val="nil"/>
              </w:pBdr>
            </w:pPr>
          </w:p>
          <w:p w14:paraId="6EF9CAB0" w14:textId="77777777" w:rsidR="00747033" w:rsidRPr="00B3001B" w:rsidRDefault="00747033" w:rsidP="00B72E1B">
            <w:pPr>
              <w:pBdr>
                <w:top w:val="nil"/>
                <w:left w:val="nil"/>
                <w:bottom w:val="nil"/>
                <w:right w:val="nil"/>
                <w:between w:val="nil"/>
              </w:pBdr>
            </w:pPr>
          </w:p>
          <w:p w14:paraId="7FE1C6EF"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 </w:t>
            </w:r>
          </w:p>
        </w:tc>
        <w:tc>
          <w:tcPr>
            <w:tcW w:w="4810" w:type="dxa"/>
            <w:shd w:val="clear" w:color="auto" w:fill="FFFFFF"/>
            <w:tcMar>
              <w:top w:w="0" w:type="dxa"/>
              <w:left w:w="108" w:type="dxa"/>
              <w:bottom w:w="0" w:type="dxa"/>
              <w:right w:w="108" w:type="dxa"/>
            </w:tcMar>
          </w:tcPr>
          <w:p w14:paraId="1399A88D" w14:textId="77777777" w:rsidR="00747033" w:rsidRPr="00B3001B" w:rsidRDefault="00747033" w:rsidP="00B72E1B">
            <w:pPr>
              <w:pBdr>
                <w:top w:val="nil"/>
                <w:left w:val="nil"/>
                <w:bottom w:val="nil"/>
                <w:right w:val="nil"/>
                <w:between w:val="nil"/>
              </w:pBdr>
              <w:rPr>
                <w:color w:val="000000"/>
              </w:rPr>
            </w:pPr>
          </w:p>
          <w:p w14:paraId="08E3E817"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2A4B7D0B" w14:textId="77777777" w:rsidR="00747033" w:rsidRPr="00B3001B" w:rsidRDefault="00747033" w:rsidP="00B72E1B">
            <w:pPr>
              <w:widowControl w:val="0"/>
              <w:pBdr>
                <w:top w:val="nil"/>
                <w:left w:val="nil"/>
                <w:bottom w:val="nil"/>
                <w:right w:val="nil"/>
                <w:between w:val="nil"/>
              </w:pBdr>
              <w:rPr>
                <w:color w:val="000000"/>
              </w:rPr>
            </w:pPr>
          </w:p>
          <w:p w14:paraId="2D08DBCD" w14:textId="77777777" w:rsidR="00747033" w:rsidRPr="00B3001B" w:rsidRDefault="00747033" w:rsidP="00B72E1B">
            <w:pPr>
              <w:widowControl w:val="0"/>
              <w:pBdr>
                <w:top w:val="nil"/>
                <w:left w:val="nil"/>
                <w:bottom w:val="nil"/>
                <w:right w:val="nil"/>
                <w:between w:val="nil"/>
              </w:pBdr>
              <w:rPr>
                <w:color w:val="000000"/>
              </w:rPr>
            </w:pPr>
          </w:p>
          <w:p w14:paraId="47E501EB" w14:textId="77777777" w:rsidR="00747033" w:rsidRPr="00B3001B" w:rsidRDefault="00747033" w:rsidP="00B72E1B">
            <w:pPr>
              <w:widowControl w:val="0"/>
              <w:pBdr>
                <w:top w:val="nil"/>
                <w:left w:val="nil"/>
                <w:bottom w:val="nil"/>
                <w:right w:val="nil"/>
                <w:between w:val="nil"/>
              </w:pBdr>
              <w:rPr>
                <w:color w:val="000000"/>
              </w:rPr>
            </w:pPr>
          </w:p>
          <w:p w14:paraId="378761EC"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__________________ </w:t>
            </w:r>
          </w:p>
        </w:tc>
      </w:tr>
    </w:tbl>
    <w:p w14:paraId="0EB61D35"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7B8B3166"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25F30A45"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77DDC86A"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125E7210"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4C4A847D"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61C97D7C"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09DFE23B"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6CF69F4A"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4C49BA04"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43720717"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0886DCD1"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38D20123"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6B8272EE"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067FFECA"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775E3544"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742E6025"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322B61C1"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4551FBC2"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753428BA" w14:textId="77777777" w:rsidR="00747033" w:rsidRPr="00B3001B" w:rsidRDefault="00747033" w:rsidP="00747033">
      <w:pPr>
        <w:pBdr>
          <w:top w:val="nil"/>
          <w:left w:val="nil"/>
          <w:bottom w:val="nil"/>
          <w:right w:val="nil"/>
          <w:between w:val="nil"/>
        </w:pBdr>
        <w:rPr>
          <w:color w:val="000000"/>
        </w:rPr>
      </w:pPr>
    </w:p>
    <w:p w14:paraId="6D0B4CF2" w14:textId="77777777" w:rsidR="00747033" w:rsidRPr="00B3001B" w:rsidRDefault="00747033" w:rsidP="00747033">
      <w:pPr>
        <w:pBdr>
          <w:top w:val="nil"/>
          <w:left w:val="nil"/>
          <w:bottom w:val="nil"/>
          <w:right w:val="nil"/>
          <w:between w:val="nil"/>
        </w:pBdr>
        <w:rPr>
          <w:color w:val="000000"/>
        </w:rPr>
      </w:pPr>
    </w:p>
    <w:p w14:paraId="6593D6F9" w14:textId="77777777" w:rsidR="00747033" w:rsidRPr="00B3001B" w:rsidRDefault="00747033" w:rsidP="00747033">
      <w:pPr>
        <w:pBdr>
          <w:top w:val="nil"/>
          <w:left w:val="nil"/>
          <w:bottom w:val="nil"/>
          <w:right w:val="nil"/>
          <w:between w:val="nil"/>
        </w:pBdr>
        <w:ind w:firstLine="567"/>
        <w:jc w:val="right"/>
        <w:outlineLvl w:val="2"/>
        <w:rPr>
          <w:color w:val="000000"/>
        </w:rPr>
      </w:pPr>
      <w:r w:rsidRPr="00B3001B">
        <w:rPr>
          <w:color w:val="000000"/>
        </w:rPr>
        <w:br w:type="column"/>
      </w:r>
      <w:r w:rsidRPr="00B3001B">
        <w:rPr>
          <w:color w:val="000000"/>
        </w:rPr>
        <w:lastRenderedPageBreak/>
        <w:t xml:space="preserve">Приложение № </w:t>
      </w:r>
      <w:r w:rsidRPr="00B3001B">
        <w:t>4</w:t>
      </w:r>
    </w:p>
    <w:p w14:paraId="73AB006C" w14:textId="77777777" w:rsidR="00747033" w:rsidRPr="00B3001B" w:rsidRDefault="00747033" w:rsidP="00747033">
      <w:pPr>
        <w:pBdr>
          <w:top w:val="nil"/>
          <w:left w:val="nil"/>
          <w:bottom w:val="nil"/>
          <w:right w:val="nil"/>
          <w:between w:val="nil"/>
        </w:pBdr>
        <w:ind w:firstLine="567"/>
        <w:jc w:val="right"/>
        <w:rPr>
          <w:color w:val="000000"/>
        </w:rPr>
      </w:pPr>
      <w:r w:rsidRPr="00B3001B">
        <w:rPr>
          <w:color w:val="000000"/>
        </w:rPr>
        <w:t>к Договору № ___/___/___</w:t>
      </w:r>
    </w:p>
    <w:p w14:paraId="023C13A4" w14:textId="77777777" w:rsidR="00747033" w:rsidRPr="00B3001B" w:rsidRDefault="00747033" w:rsidP="00747033">
      <w:pPr>
        <w:pBdr>
          <w:top w:val="nil"/>
          <w:left w:val="nil"/>
          <w:bottom w:val="nil"/>
          <w:right w:val="nil"/>
          <w:between w:val="nil"/>
        </w:pBdr>
        <w:ind w:firstLine="567"/>
        <w:jc w:val="right"/>
        <w:rPr>
          <w:color w:val="000000"/>
        </w:rPr>
      </w:pPr>
      <w:r w:rsidRPr="00B3001B">
        <w:rPr>
          <w:color w:val="000000"/>
        </w:rPr>
        <w:t>от «__» ________ 202</w:t>
      </w:r>
      <w:r w:rsidRPr="00B3001B">
        <w:t>4</w:t>
      </w:r>
      <w:r w:rsidRPr="00B3001B">
        <w:rPr>
          <w:color w:val="000000"/>
        </w:rPr>
        <w:t>г.</w:t>
      </w:r>
    </w:p>
    <w:p w14:paraId="55CA3D57" w14:textId="77777777" w:rsidR="00747033" w:rsidRPr="00B3001B" w:rsidRDefault="00747033" w:rsidP="00747033">
      <w:pPr>
        <w:pBdr>
          <w:top w:val="nil"/>
          <w:left w:val="nil"/>
          <w:bottom w:val="nil"/>
          <w:right w:val="nil"/>
          <w:between w:val="nil"/>
        </w:pBdr>
        <w:rPr>
          <w:b/>
          <w:color w:val="000000"/>
        </w:rPr>
      </w:pPr>
    </w:p>
    <w:p w14:paraId="4AA00661" w14:textId="77777777" w:rsidR="00747033" w:rsidRPr="00B3001B" w:rsidRDefault="00747033" w:rsidP="00747033">
      <w:pPr>
        <w:pBdr>
          <w:top w:val="nil"/>
          <w:left w:val="nil"/>
          <w:bottom w:val="nil"/>
          <w:right w:val="nil"/>
          <w:between w:val="nil"/>
        </w:pBdr>
        <w:ind w:firstLine="567"/>
        <w:jc w:val="center"/>
        <w:rPr>
          <w:b/>
          <w:color w:val="000000"/>
          <w:sz w:val="28"/>
          <w:szCs w:val="28"/>
        </w:rPr>
      </w:pPr>
      <w:r w:rsidRPr="00B3001B">
        <w:rPr>
          <w:b/>
          <w:color w:val="000000"/>
          <w:sz w:val="28"/>
          <w:szCs w:val="28"/>
        </w:rPr>
        <w:t>Нормы времени, сроки и стоимость проведения работ по техническому обслуживанию</w:t>
      </w:r>
      <w:r w:rsidRPr="00B3001B">
        <w:rPr>
          <w:rStyle w:val="afa"/>
          <w:b/>
          <w:color w:val="000000"/>
          <w:sz w:val="28"/>
          <w:szCs w:val="28"/>
        </w:rPr>
        <w:footnoteReference w:id="8"/>
      </w:r>
    </w:p>
    <w:p w14:paraId="78218490" w14:textId="77777777" w:rsidR="00747033" w:rsidRPr="00B3001B" w:rsidRDefault="00747033" w:rsidP="00747033">
      <w:pPr>
        <w:pBdr>
          <w:top w:val="nil"/>
          <w:left w:val="nil"/>
          <w:bottom w:val="nil"/>
          <w:right w:val="nil"/>
          <w:between w:val="nil"/>
        </w:pBdr>
        <w:jc w:val="center"/>
        <w:rPr>
          <w:color w:val="000000"/>
          <w:sz w:val="28"/>
          <w:szCs w:val="28"/>
        </w:rPr>
      </w:pPr>
    </w:p>
    <w:tbl>
      <w:tblPr>
        <w:tblW w:w="9628" w:type="dxa"/>
        <w:jc w:val="center"/>
        <w:tblLook w:val="04A0" w:firstRow="1" w:lastRow="0" w:firstColumn="1" w:lastColumn="0" w:noHBand="0" w:noVBand="1"/>
      </w:tblPr>
      <w:tblGrid>
        <w:gridCol w:w="594"/>
        <w:gridCol w:w="2119"/>
        <w:gridCol w:w="2030"/>
        <w:gridCol w:w="2777"/>
        <w:gridCol w:w="2108"/>
      </w:tblGrid>
      <w:tr w:rsidR="00747033" w:rsidRPr="00B3001B" w14:paraId="3875F0C6" w14:textId="77777777" w:rsidTr="00B72E1B">
        <w:trPr>
          <w:trHeight w:val="1200"/>
          <w:jc w:val="center"/>
        </w:trPr>
        <w:tc>
          <w:tcPr>
            <w:tcW w:w="594"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8E77389"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п/п</w:t>
            </w:r>
          </w:p>
        </w:tc>
        <w:tc>
          <w:tcPr>
            <w:tcW w:w="2119" w:type="dxa"/>
            <w:tcBorders>
              <w:top w:val="single" w:sz="4" w:space="0" w:color="auto"/>
              <w:left w:val="nil"/>
              <w:bottom w:val="single" w:sz="4" w:space="0" w:color="auto"/>
              <w:right w:val="single" w:sz="4" w:space="0" w:color="auto"/>
            </w:tcBorders>
            <w:shd w:val="clear" w:color="auto" w:fill="auto"/>
            <w:vAlign w:val="center"/>
            <w:hideMark/>
          </w:tcPr>
          <w:p w14:paraId="224825EA"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Вид технического обслуживания</w:t>
            </w:r>
          </w:p>
        </w:tc>
        <w:tc>
          <w:tcPr>
            <w:tcW w:w="2030" w:type="dxa"/>
            <w:tcBorders>
              <w:top w:val="single" w:sz="4" w:space="0" w:color="auto"/>
              <w:left w:val="nil"/>
              <w:bottom w:val="single" w:sz="4" w:space="0" w:color="auto"/>
              <w:right w:val="single" w:sz="4" w:space="0" w:color="auto"/>
            </w:tcBorders>
            <w:shd w:val="clear" w:color="auto" w:fill="auto"/>
            <w:vAlign w:val="center"/>
            <w:hideMark/>
          </w:tcPr>
          <w:p w14:paraId="44E33F00"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Норматив выполнения, нормо-часов</w:t>
            </w:r>
          </w:p>
        </w:tc>
        <w:tc>
          <w:tcPr>
            <w:tcW w:w="2777" w:type="dxa"/>
            <w:tcBorders>
              <w:top w:val="single" w:sz="4" w:space="0" w:color="auto"/>
              <w:left w:val="nil"/>
              <w:bottom w:val="single" w:sz="4" w:space="0" w:color="auto"/>
              <w:right w:val="single" w:sz="4" w:space="0" w:color="auto"/>
            </w:tcBorders>
            <w:shd w:val="clear" w:color="auto" w:fill="auto"/>
            <w:vAlign w:val="center"/>
            <w:hideMark/>
          </w:tcPr>
          <w:p w14:paraId="5CF4B74B"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Предельный срок выполнения с даты, указанной в заявке, календарных дней</w:t>
            </w:r>
          </w:p>
        </w:tc>
        <w:tc>
          <w:tcPr>
            <w:tcW w:w="2108" w:type="dxa"/>
            <w:tcBorders>
              <w:top w:val="single" w:sz="4" w:space="0" w:color="auto"/>
              <w:left w:val="nil"/>
              <w:bottom w:val="single" w:sz="4" w:space="0" w:color="auto"/>
              <w:right w:val="single" w:sz="4" w:space="0" w:color="auto"/>
            </w:tcBorders>
          </w:tcPr>
          <w:p w14:paraId="33289F59"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 xml:space="preserve">Стоимость ТО, </w:t>
            </w:r>
            <w:r w:rsidRPr="00B3001B">
              <w:rPr>
                <w:i/>
                <w:color w:val="000000"/>
                <w:sz w:val="28"/>
                <w:szCs w:val="28"/>
                <w:lang w:eastAsia="ru-RU"/>
              </w:rPr>
              <w:t>(рублей/юаней)</w:t>
            </w:r>
            <w:r w:rsidRPr="00B3001B">
              <w:rPr>
                <w:color w:val="000000"/>
                <w:sz w:val="28"/>
                <w:szCs w:val="28"/>
                <w:lang w:eastAsia="ru-RU"/>
              </w:rPr>
              <w:t xml:space="preserve"> без НДС</w:t>
            </w:r>
          </w:p>
        </w:tc>
      </w:tr>
      <w:tr w:rsidR="00747033" w:rsidRPr="00B3001B" w14:paraId="082F82C1" w14:textId="77777777" w:rsidTr="00B72E1B">
        <w:trPr>
          <w:trHeight w:val="300"/>
          <w:jc w:val="center"/>
        </w:trPr>
        <w:tc>
          <w:tcPr>
            <w:tcW w:w="594" w:type="dxa"/>
            <w:tcBorders>
              <w:top w:val="nil"/>
              <w:left w:val="single" w:sz="4" w:space="0" w:color="auto"/>
              <w:bottom w:val="single" w:sz="4" w:space="0" w:color="auto"/>
              <w:right w:val="single" w:sz="4" w:space="0" w:color="auto"/>
            </w:tcBorders>
            <w:shd w:val="clear" w:color="auto" w:fill="auto"/>
            <w:vAlign w:val="center"/>
          </w:tcPr>
          <w:p w14:paraId="1FA2B4CC"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1</w:t>
            </w:r>
          </w:p>
        </w:tc>
        <w:tc>
          <w:tcPr>
            <w:tcW w:w="2119" w:type="dxa"/>
            <w:tcBorders>
              <w:top w:val="nil"/>
              <w:left w:val="nil"/>
              <w:bottom w:val="single" w:sz="4" w:space="0" w:color="auto"/>
              <w:right w:val="single" w:sz="4" w:space="0" w:color="auto"/>
            </w:tcBorders>
            <w:shd w:val="clear" w:color="auto" w:fill="auto"/>
            <w:vAlign w:val="center"/>
          </w:tcPr>
          <w:p w14:paraId="3FFEB9EB" w14:textId="77777777" w:rsidR="00747033" w:rsidRPr="00B3001B" w:rsidRDefault="00747033" w:rsidP="00B72E1B">
            <w:pPr>
              <w:suppressAutoHyphens w:val="0"/>
              <w:rPr>
                <w:color w:val="000000"/>
                <w:sz w:val="28"/>
                <w:szCs w:val="28"/>
                <w:lang w:eastAsia="ru-RU"/>
              </w:rPr>
            </w:pPr>
            <w:r w:rsidRPr="00B3001B">
              <w:rPr>
                <w:color w:val="000000"/>
                <w:sz w:val="28"/>
                <w:szCs w:val="28"/>
                <w:lang w:eastAsia="ru-RU"/>
              </w:rPr>
              <w:t>…</w:t>
            </w:r>
          </w:p>
        </w:tc>
        <w:tc>
          <w:tcPr>
            <w:tcW w:w="2030" w:type="dxa"/>
            <w:tcBorders>
              <w:top w:val="nil"/>
              <w:left w:val="nil"/>
              <w:bottom w:val="single" w:sz="4" w:space="0" w:color="auto"/>
              <w:right w:val="single" w:sz="4" w:space="0" w:color="auto"/>
            </w:tcBorders>
            <w:shd w:val="clear" w:color="auto" w:fill="auto"/>
            <w:vAlign w:val="center"/>
          </w:tcPr>
          <w:p w14:paraId="2A2F54F9"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w:t>
            </w:r>
          </w:p>
        </w:tc>
        <w:tc>
          <w:tcPr>
            <w:tcW w:w="2777" w:type="dxa"/>
            <w:tcBorders>
              <w:top w:val="nil"/>
              <w:left w:val="nil"/>
              <w:bottom w:val="single" w:sz="4" w:space="0" w:color="auto"/>
              <w:right w:val="single" w:sz="4" w:space="0" w:color="auto"/>
            </w:tcBorders>
            <w:shd w:val="clear" w:color="auto" w:fill="auto"/>
            <w:vAlign w:val="center"/>
          </w:tcPr>
          <w:p w14:paraId="74DB9DCF"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w:t>
            </w:r>
          </w:p>
        </w:tc>
        <w:tc>
          <w:tcPr>
            <w:tcW w:w="2108" w:type="dxa"/>
            <w:tcBorders>
              <w:top w:val="nil"/>
              <w:left w:val="nil"/>
              <w:bottom w:val="single" w:sz="4" w:space="0" w:color="auto"/>
              <w:right w:val="single" w:sz="4" w:space="0" w:color="auto"/>
            </w:tcBorders>
          </w:tcPr>
          <w:p w14:paraId="284207BC" w14:textId="77777777" w:rsidR="00747033" w:rsidRPr="00B3001B" w:rsidRDefault="00747033" w:rsidP="00B72E1B">
            <w:pPr>
              <w:suppressAutoHyphens w:val="0"/>
              <w:jc w:val="center"/>
              <w:rPr>
                <w:color w:val="000000"/>
                <w:sz w:val="28"/>
                <w:szCs w:val="28"/>
                <w:lang w:eastAsia="ru-RU"/>
              </w:rPr>
            </w:pPr>
            <w:r w:rsidRPr="00B3001B">
              <w:rPr>
                <w:color w:val="000000"/>
                <w:sz w:val="28"/>
                <w:szCs w:val="28"/>
                <w:lang w:eastAsia="ru-RU"/>
              </w:rPr>
              <w:t>…</w:t>
            </w:r>
          </w:p>
        </w:tc>
      </w:tr>
      <w:tr w:rsidR="00747033" w:rsidRPr="00B3001B" w14:paraId="1A0666F5" w14:textId="77777777" w:rsidTr="00B72E1B">
        <w:trPr>
          <w:trHeight w:val="300"/>
          <w:jc w:val="center"/>
        </w:trPr>
        <w:tc>
          <w:tcPr>
            <w:tcW w:w="594" w:type="dxa"/>
            <w:tcBorders>
              <w:top w:val="nil"/>
              <w:left w:val="single" w:sz="4" w:space="0" w:color="auto"/>
              <w:bottom w:val="single" w:sz="4" w:space="0" w:color="auto"/>
              <w:right w:val="single" w:sz="4" w:space="0" w:color="auto"/>
            </w:tcBorders>
            <w:shd w:val="clear" w:color="auto" w:fill="auto"/>
            <w:vAlign w:val="center"/>
          </w:tcPr>
          <w:p w14:paraId="21B7D638" w14:textId="77777777" w:rsidR="00747033" w:rsidRPr="00B3001B" w:rsidRDefault="00747033" w:rsidP="00B72E1B">
            <w:pPr>
              <w:suppressAutoHyphens w:val="0"/>
              <w:jc w:val="center"/>
              <w:rPr>
                <w:color w:val="000000"/>
                <w:sz w:val="28"/>
                <w:szCs w:val="28"/>
                <w:lang w:eastAsia="ru-RU"/>
              </w:rPr>
            </w:pPr>
          </w:p>
        </w:tc>
        <w:tc>
          <w:tcPr>
            <w:tcW w:w="2119" w:type="dxa"/>
            <w:tcBorders>
              <w:top w:val="nil"/>
              <w:left w:val="nil"/>
              <w:bottom w:val="single" w:sz="4" w:space="0" w:color="auto"/>
              <w:right w:val="single" w:sz="4" w:space="0" w:color="auto"/>
            </w:tcBorders>
            <w:shd w:val="clear" w:color="auto" w:fill="auto"/>
            <w:vAlign w:val="center"/>
          </w:tcPr>
          <w:p w14:paraId="24A1ED59" w14:textId="77777777" w:rsidR="00747033" w:rsidRPr="00B3001B" w:rsidRDefault="00747033" w:rsidP="00B72E1B">
            <w:pPr>
              <w:suppressAutoHyphens w:val="0"/>
              <w:rPr>
                <w:color w:val="000000"/>
                <w:sz w:val="28"/>
                <w:szCs w:val="28"/>
                <w:lang w:eastAsia="ru-RU"/>
              </w:rPr>
            </w:pPr>
          </w:p>
        </w:tc>
        <w:tc>
          <w:tcPr>
            <w:tcW w:w="2030" w:type="dxa"/>
            <w:tcBorders>
              <w:top w:val="nil"/>
              <w:left w:val="nil"/>
              <w:bottom w:val="single" w:sz="4" w:space="0" w:color="auto"/>
              <w:right w:val="single" w:sz="4" w:space="0" w:color="auto"/>
            </w:tcBorders>
            <w:shd w:val="clear" w:color="auto" w:fill="auto"/>
            <w:vAlign w:val="center"/>
          </w:tcPr>
          <w:p w14:paraId="731B425A" w14:textId="77777777" w:rsidR="00747033" w:rsidRPr="00B3001B" w:rsidRDefault="00747033" w:rsidP="00B72E1B">
            <w:pPr>
              <w:suppressAutoHyphens w:val="0"/>
              <w:jc w:val="center"/>
              <w:rPr>
                <w:color w:val="000000"/>
                <w:sz w:val="28"/>
                <w:szCs w:val="28"/>
                <w:lang w:eastAsia="ru-RU"/>
              </w:rPr>
            </w:pPr>
          </w:p>
        </w:tc>
        <w:tc>
          <w:tcPr>
            <w:tcW w:w="2777" w:type="dxa"/>
            <w:tcBorders>
              <w:top w:val="nil"/>
              <w:left w:val="nil"/>
              <w:bottom w:val="single" w:sz="4" w:space="0" w:color="auto"/>
              <w:right w:val="single" w:sz="4" w:space="0" w:color="auto"/>
            </w:tcBorders>
            <w:shd w:val="clear" w:color="auto" w:fill="auto"/>
            <w:vAlign w:val="center"/>
          </w:tcPr>
          <w:p w14:paraId="77CD5A6C" w14:textId="77777777" w:rsidR="00747033" w:rsidRPr="00B3001B" w:rsidRDefault="00747033" w:rsidP="00B72E1B">
            <w:pPr>
              <w:suppressAutoHyphens w:val="0"/>
              <w:jc w:val="center"/>
              <w:rPr>
                <w:color w:val="000000"/>
                <w:sz w:val="28"/>
                <w:szCs w:val="28"/>
                <w:lang w:eastAsia="ru-RU"/>
              </w:rPr>
            </w:pPr>
          </w:p>
        </w:tc>
        <w:tc>
          <w:tcPr>
            <w:tcW w:w="2108" w:type="dxa"/>
            <w:tcBorders>
              <w:top w:val="nil"/>
              <w:left w:val="nil"/>
              <w:bottom w:val="single" w:sz="4" w:space="0" w:color="auto"/>
              <w:right w:val="single" w:sz="4" w:space="0" w:color="auto"/>
            </w:tcBorders>
          </w:tcPr>
          <w:p w14:paraId="1C12D873" w14:textId="77777777" w:rsidR="00747033" w:rsidRPr="00B3001B" w:rsidRDefault="00747033" w:rsidP="00B72E1B">
            <w:pPr>
              <w:suppressAutoHyphens w:val="0"/>
              <w:jc w:val="center"/>
              <w:rPr>
                <w:color w:val="000000"/>
                <w:sz w:val="28"/>
                <w:szCs w:val="28"/>
                <w:lang w:eastAsia="ru-RU"/>
              </w:rPr>
            </w:pPr>
          </w:p>
        </w:tc>
      </w:tr>
      <w:tr w:rsidR="00747033" w:rsidRPr="00B3001B" w14:paraId="2D40A93A" w14:textId="77777777" w:rsidTr="00B72E1B">
        <w:trPr>
          <w:trHeight w:val="300"/>
          <w:jc w:val="center"/>
        </w:trPr>
        <w:tc>
          <w:tcPr>
            <w:tcW w:w="594" w:type="dxa"/>
            <w:tcBorders>
              <w:top w:val="nil"/>
              <w:left w:val="single" w:sz="4" w:space="0" w:color="auto"/>
              <w:bottom w:val="single" w:sz="4" w:space="0" w:color="auto"/>
              <w:right w:val="single" w:sz="4" w:space="0" w:color="auto"/>
            </w:tcBorders>
            <w:shd w:val="clear" w:color="auto" w:fill="auto"/>
            <w:vAlign w:val="center"/>
          </w:tcPr>
          <w:p w14:paraId="02A87ACE" w14:textId="77777777" w:rsidR="00747033" w:rsidRPr="00B3001B" w:rsidRDefault="00747033" w:rsidP="00B72E1B">
            <w:pPr>
              <w:suppressAutoHyphens w:val="0"/>
              <w:jc w:val="center"/>
              <w:rPr>
                <w:color w:val="000000"/>
                <w:sz w:val="28"/>
                <w:szCs w:val="28"/>
                <w:lang w:eastAsia="ru-RU"/>
              </w:rPr>
            </w:pPr>
          </w:p>
        </w:tc>
        <w:tc>
          <w:tcPr>
            <w:tcW w:w="2119" w:type="dxa"/>
            <w:tcBorders>
              <w:top w:val="nil"/>
              <w:left w:val="nil"/>
              <w:bottom w:val="single" w:sz="4" w:space="0" w:color="auto"/>
              <w:right w:val="single" w:sz="4" w:space="0" w:color="auto"/>
            </w:tcBorders>
            <w:shd w:val="clear" w:color="auto" w:fill="auto"/>
            <w:vAlign w:val="center"/>
          </w:tcPr>
          <w:p w14:paraId="147BF459" w14:textId="77777777" w:rsidR="00747033" w:rsidRPr="00B3001B" w:rsidRDefault="00747033" w:rsidP="00B72E1B">
            <w:pPr>
              <w:suppressAutoHyphens w:val="0"/>
              <w:rPr>
                <w:color w:val="000000"/>
                <w:sz w:val="28"/>
                <w:szCs w:val="28"/>
                <w:lang w:eastAsia="ru-RU"/>
              </w:rPr>
            </w:pPr>
          </w:p>
        </w:tc>
        <w:tc>
          <w:tcPr>
            <w:tcW w:w="2030" w:type="dxa"/>
            <w:tcBorders>
              <w:top w:val="nil"/>
              <w:left w:val="nil"/>
              <w:bottom w:val="single" w:sz="4" w:space="0" w:color="auto"/>
              <w:right w:val="single" w:sz="4" w:space="0" w:color="auto"/>
            </w:tcBorders>
            <w:shd w:val="clear" w:color="auto" w:fill="auto"/>
            <w:vAlign w:val="center"/>
          </w:tcPr>
          <w:p w14:paraId="7259C70F" w14:textId="77777777" w:rsidR="00747033" w:rsidRPr="00B3001B" w:rsidRDefault="00747033" w:rsidP="00B72E1B">
            <w:pPr>
              <w:suppressAutoHyphens w:val="0"/>
              <w:jc w:val="center"/>
              <w:rPr>
                <w:color w:val="000000"/>
                <w:sz w:val="28"/>
                <w:szCs w:val="28"/>
                <w:lang w:eastAsia="ru-RU"/>
              </w:rPr>
            </w:pPr>
          </w:p>
        </w:tc>
        <w:tc>
          <w:tcPr>
            <w:tcW w:w="2777" w:type="dxa"/>
            <w:tcBorders>
              <w:top w:val="nil"/>
              <w:left w:val="nil"/>
              <w:bottom w:val="single" w:sz="4" w:space="0" w:color="auto"/>
              <w:right w:val="single" w:sz="4" w:space="0" w:color="auto"/>
            </w:tcBorders>
            <w:shd w:val="clear" w:color="auto" w:fill="auto"/>
            <w:vAlign w:val="center"/>
          </w:tcPr>
          <w:p w14:paraId="79367B4A" w14:textId="77777777" w:rsidR="00747033" w:rsidRPr="00B3001B" w:rsidRDefault="00747033" w:rsidP="00B72E1B">
            <w:pPr>
              <w:suppressAutoHyphens w:val="0"/>
              <w:jc w:val="center"/>
              <w:rPr>
                <w:color w:val="000000"/>
                <w:sz w:val="28"/>
                <w:szCs w:val="28"/>
                <w:lang w:eastAsia="ru-RU"/>
              </w:rPr>
            </w:pPr>
          </w:p>
        </w:tc>
        <w:tc>
          <w:tcPr>
            <w:tcW w:w="2108" w:type="dxa"/>
            <w:tcBorders>
              <w:top w:val="nil"/>
              <w:left w:val="nil"/>
              <w:bottom w:val="single" w:sz="4" w:space="0" w:color="auto"/>
              <w:right w:val="single" w:sz="4" w:space="0" w:color="auto"/>
            </w:tcBorders>
          </w:tcPr>
          <w:p w14:paraId="3A24B501" w14:textId="77777777" w:rsidR="00747033" w:rsidRPr="00B3001B" w:rsidRDefault="00747033" w:rsidP="00B72E1B">
            <w:pPr>
              <w:suppressAutoHyphens w:val="0"/>
              <w:jc w:val="center"/>
              <w:rPr>
                <w:color w:val="000000"/>
                <w:sz w:val="28"/>
                <w:szCs w:val="28"/>
                <w:lang w:eastAsia="ru-RU"/>
              </w:rPr>
            </w:pPr>
          </w:p>
        </w:tc>
      </w:tr>
      <w:tr w:rsidR="00747033" w:rsidRPr="00B3001B" w14:paraId="2A33F50D" w14:textId="77777777" w:rsidTr="00B72E1B">
        <w:trPr>
          <w:trHeight w:val="300"/>
          <w:jc w:val="center"/>
        </w:trPr>
        <w:tc>
          <w:tcPr>
            <w:tcW w:w="594" w:type="dxa"/>
            <w:tcBorders>
              <w:top w:val="nil"/>
              <w:left w:val="single" w:sz="4" w:space="0" w:color="auto"/>
              <w:bottom w:val="single" w:sz="4" w:space="0" w:color="auto"/>
              <w:right w:val="single" w:sz="4" w:space="0" w:color="auto"/>
            </w:tcBorders>
            <w:shd w:val="clear" w:color="auto" w:fill="auto"/>
            <w:vAlign w:val="center"/>
          </w:tcPr>
          <w:p w14:paraId="24A8E2F3" w14:textId="77777777" w:rsidR="00747033" w:rsidRPr="00B3001B" w:rsidRDefault="00747033" w:rsidP="00B72E1B">
            <w:pPr>
              <w:suppressAutoHyphens w:val="0"/>
              <w:jc w:val="center"/>
              <w:rPr>
                <w:color w:val="000000"/>
                <w:sz w:val="28"/>
                <w:szCs w:val="28"/>
                <w:lang w:eastAsia="ru-RU"/>
              </w:rPr>
            </w:pPr>
          </w:p>
        </w:tc>
        <w:tc>
          <w:tcPr>
            <w:tcW w:w="2119" w:type="dxa"/>
            <w:tcBorders>
              <w:top w:val="nil"/>
              <w:left w:val="nil"/>
              <w:bottom w:val="single" w:sz="4" w:space="0" w:color="auto"/>
              <w:right w:val="single" w:sz="4" w:space="0" w:color="auto"/>
            </w:tcBorders>
            <w:shd w:val="clear" w:color="auto" w:fill="auto"/>
            <w:vAlign w:val="center"/>
          </w:tcPr>
          <w:p w14:paraId="7E1745B0" w14:textId="77777777" w:rsidR="00747033" w:rsidRPr="00B3001B" w:rsidRDefault="00747033" w:rsidP="00B72E1B">
            <w:pPr>
              <w:suppressAutoHyphens w:val="0"/>
              <w:rPr>
                <w:color w:val="000000"/>
                <w:sz w:val="28"/>
                <w:szCs w:val="28"/>
                <w:lang w:eastAsia="ru-RU"/>
              </w:rPr>
            </w:pPr>
          </w:p>
        </w:tc>
        <w:tc>
          <w:tcPr>
            <w:tcW w:w="2030" w:type="dxa"/>
            <w:tcBorders>
              <w:top w:val="nil"/>
              <w:left w:val="nil"/>
              <w:bottom w:val="single" w:sz="4" w:space="0" w:color="auto"/>
              <w:right w:val="single" w:sz="4" w:space="0" w:color="auto"/>
            </w:tcBorders>
            <w:shd w:val="clear" w:color="auto" w:fill="auto"/>
            <w:vAlign w:val="center"/>
          </w:tcPr>
          <w:p w14:paraId="5DD960BB" w14:textId="77777777" w:rsidR="00747033" w:rsidRPr="00B3001B" w:rsidRDefault="00747033" w:rsidP="00B72E1B">
            <w:pPr>
              <w:suppressAutoHyphens w:val="0"/>
              <w:jc w:val="center"/>
              <w:rPr>
                <w:color w:val="000000"/>
                <w:sz w:val="28"/>
                <w:szCs w:val="28"/>
                <w:lang w:eastAsia="ru-RU"/>
              </w:rPr>
            </w:pPr>
          </w:p>
        </w:tc>
        <w:tc>
          <w:tcPr>
            <w:tcW w:w="2777" w:type="dxa"/>
            <w:tcBorders>
              <w:top w:val="nil"/>
              <w:left w:val="nil"/>
              <w:bottom w:val="single" w:sz="4" w:space="0" w:color="auto"/>
              <w:right w:val="single" w:sz="4" w:space="0" w:color="auto"/>
            </w:tcBorders>
            <w:shd w:val="clear" w:color="auto" w:fill="auto"/>
            <w:vAlign w:val="center"/>
          </w:tcPr>
          <w:p w14:paraId="7760C012" w14:textId="77777777" w:rsidR="00747033" w:rsidRPr="00B3001B" w:rsidRDefault="00747033" w:rsidP="00B72E1B">
            <w:pPr>
              <w:suppressAutoHyphens w:val="0"/>
              <w:jc w:val="center"/>
              <w:rPr>
                <w:color w:val="000000"/>
                <w:sz w:val="28"/>
                <w:szCs w:val="28"/>
                <w:lang w:eastAsia="ru-RU"/>
              </w:rPr>
            </w:pPr>
          </w:p>
        </w:tc>
        <w:tc>
          <w:tcPr>
            <w:tcW w:w="2108" w:type="dxa"/>
            <w:tcBorders>
              <w:top w:val="nil"/>
              <w:left w:val="nil"/>
              <w:bottom w:val="single" w:sz="4" w:space="0" w:color="auto"/>
              <w:right w:val="single" w:sz="4" w:space="0" w:color="auto"/>
            </w:tcBorders>
          </w:tcPr>
          <w:p w14:paraId="55B56015" w14:textId="77777777" w:rsidR="00747033" w:rsidRPr="00B3001B" w:rsidRDefault="00747033" w:rsidP="00B72E1B">
            <w:pPr>
              <w:suppressAutoHyphens w:val="0"/>
              <w:jc w:val="center"/>
              <w:rPr>
                <w:color w:val="000000"/>
                <w:sz w:val="28"/>
                <w:szCs w:val="28"/>
                <w:lang w:eastAsia="ru-RU"/>
              </w:rPr>
            </w:pPr>
          </w:p>
        </w:tc>
      </w:tr>
      <w:tr w:rsidR="00747033" w:rsidRPr="00B3001B" w14:paraId="21258773" w14:textId="77777777" w:rsidTr="00B72E1B">
        <w:trPr>
          <w:trHeight w:val="300"/>
          <w:jc w:val="center"/>
        </w:trPr>
        <w:tc>
          <w:tcPr>
            <w:tcW w:w="594" w:type="dxa"/>
            <w:tcBorders>
              <w:top w:val="nil"/>
              <w:left w:val="single" w:sz="4" w:space="0" w:color="auto"/>
              <w:bottom w:val="single" w:sz="4" w:space="0" w:color="auto"/>
              <w:right w:val="single" w:sz="4" w:space="0" w:color="auto"/>
            </w:tcBorders>
            <w:shd w:val="clear" w:color="auto" w:fill="auto"/>
            <w:vAlign w:val="center"/>
          </w:tcPr>
          <w:p w14:paraId="264CAB06" w14:textId="77777777" w:rsidR="00747033" w:rsidRPr="00B3001B" w:rsidRDefault="00747033" w:rsidP="00B72E1B">
            <w:pPr>
              <w:suppressAutoHyphens w:val="0"/>
              <w:jc w:val="center"/>
              <w:rPr>
                <w:color w:val="000000"/>
                <w:sz w:val="28"/>
                <w:szCs w:val="28"/>
                <w:lang w:eastAsia="ru-RU"/>
              </w:rPr>
            </w:pPr>
          </w:p>
        </w:tc>
        <w:tc>
          <w:tcPr>
            <w:tcW w:w="2119" w:type="dxa"/>
            <w:tcBorders>
              <w:top w:val="nil"/>
              <w:left w:val="nil"/>
              <w:bottom w:val="single" w:sz="4" w:space="0" w:color="auto"/>
              <w:right w:val="single" w:sz="4" w:space="0" w:color="auto"/>
            </w:tcBorders>
            <w:shd w:val="clear" w:color="auto" w:fill="auto"/>
            <w:vAlign w:val="center"/>
          </w:tcPr>
          <w:p w14:paraId="6649BA9A" w14:textId="77777777" w:rsidR="00747033" w:rsidRPr="00B3001B" w:rsidRDefault="00747033" w:rsidP="00B72E1B">
            <w:pPr>
              <w:suppressAutoHyphens w:val="0"/>
              <w:rPr>
                <w:color w:val="000000"/>
                <w:sz w:val="28"/>
                <w:szCs w:val="28"/>
                <w:lang w:eastAsia="ru-RU"/>
              </w:rPr>
            </w:pPr>
          </w:p>
        </w:tc>
        <w:tc>
          <w:tcPr>
            <w:tcW w:w="2030" w:type="dxa"/>
            <w:tcBorders>
              <w:top w:val="nil"/>
              <w:left w:val="nil"/>
              <w:bottom w:val="single" w:sz="4" w:space="0" w:color="auto"/>
              <w:right w:val="single" w:sz="4" w:space="0" w:color="auto"/>
            </w:tcBorders>
            <w:shd w:val="clear" w:color="auto" w:fill="auto"/>
            <w:vAlign w:val="center"/>
          </w:tcPr>
          <w:p w14:paraId="35889357" w14:textId="77777777" w:rsidR="00747033" w:rsidRPr="00B3001B" w:rsidRDefault="00747033" w:rsidP="00B72E1B">
            <w:pPr>
              <w:suppressAutoHyphens w:val="0"/>
              <w:jc w:val="center"/>
              <w:rPr>
                <w:color w:val="000000"/>
                <w:sz w:val="28"/>
                <w:szCs w:val="28"/>
                <w:lang w:eastAsia="ru-RU"/>
              </w:rPr>
            </w:pPr>
          </w:p>
        </w:tc>
        <w:tc>
          <w:tcPr>
            <w:tcW w:w="2777" w:type="dxa"/>
            <w:tcBorders>
              <w:top w:val="nil"/>
              <w:left w:val="nil"/>
              <w:bottom w:val="single" w:sz="4" w:space="0" w:color="auto"/>
              <w:right w:val="single" w:sz="4" w:space="0" w:color="auto"/>
            </w:tcBorders>
            <w:shd w:val="clear" w:color="auto" w:fill="auto"/>
            <w:vAlign w:val="center"/>
          </w:tcPr>
          <w:p w14:paraId="538951F0" w14:textId="77777777" w:rsidR="00747033" w:rsidRPr="00B3001B" w:rsidRDefault="00747033" w:rsidP="00B72E1B">
            <w:pPr>
              <w:suppressAutoHyphens w:val="0"/>
              <w:jc w:val="center"/>
              <w:rPr>
                <w:color w:val="000000"/>
                <w:sz w:val="28"/>
                <w:szCs w:val="28"/>
                <w:lang w:eastAsia="ru-RU"/>
              </w:rPr>
            </w:pPr>
          </w:p>
        </w:tc>
        <w:tc>
          <w:tcPr>
            <w:tcW w:w="2108" w:type="dxa"/>
            <w:tcBorders>
              <w:top w:val="nil"/>
              <w:left w:val="nil"/>
              <w:bottom w:val="single" w:sz="4" w:space="0" w:color="auto"/>
              <w:right w:val="single" w:sz="4" w:space="0" w:color="auto"/>
            </w:tcBorders>
          </w:tcPr>
          <w:p w14:paraId="56193C27" w14:textId="77777777" w:rsidR="00747033" w:rsidRPr="00B3001B" w:rsidRDefault="00747033" w:rsidP="00B72E1B">
            <w:pPr>
              <w:suppressAutoHyphens w:val="0"/>
              <w:jc w:val="center"/>
              <w:rPr>
                <w:color w:val="000000"/>
                <w:sz w:val="28"/>
                <w:szCs w:val="28"/>
                <w:lang w:eastAsia="ru-RU"/>
              </w:rPr>
            </w:pPr>
          </w:p>
        </w:tc>
      </w:tr>
      <w:tr w:rsidR="00747033" w:rsidRPr="00B3001B" w14:paraId="021E89E8" w14:textId="77777777" w:rsidTr="00B72E1B">
        <w:trPr>
          <w:trHeight w:val="300"/>
          <w:jc w:val="center"/>
        </w:trPr>
        <w:tc>
          <w:tcPr>
            <w:tcW w:w="594" w:type="dxa"/>
            <w:tcBorders>
              <w:top w:val="nil"/>
              <w:left w:val="single" w:sz="4" w:space="0" w:color="auto"/>
              <w:bottom w:val="single" w:sz="4" w:space="0" w:color="auto"/>
              <w:right w:val="single" w:sz="4" w:space="0" w:color="auto"/>
            </w:tcBorders>
            <w:shd w:val="clear" w:color="auto" w:fill="auto"/>
            <w:vAlign w:val="center"/>
          </w:tcPr>
          <w:p w14:paraId="37CA141B" w14:textId="77777777" w:rsidR="00747033" w:rsidRPr="00B3001B" w:rsidRDefault="00747033" w:rsidP="00B72E1B">
            <w:pPr>
              <w:suppressAutoHyphens w:val="0"/>
              <w:jc w:val="center"/>
              <w:rPr>
                <w:color w:val="000000"/>
                <w:sz w:val="28"/>
                <w:szCs w:val="28"/>
                <w:lang w:eastAsia="ru-RU"/>
              </w:rPr>
            </w:pPr>
          </w:p>
        </w:tc>
        <w:tc>
          <w:tcPr>
            <w:tcW w:w="2119" w:type="dxa"/>
            <w:tcBorders>
              <w:top w:val="nil"/>
              <w:left w:val="nil"/>
              <w:bottom w:val="single" w:sz="4" w:space="0" w:color="auto"/>
              <w:right w:val="single" w:sz="4" w:space="0" w:color="auto"/>
            </w:tcBorders>
            <w:shd w:val="clear" w:color="auto" w:fill="auto"/>
            <w:vAlign w:val="center"/>
          </w:tcPr>
          <w:p w14:paraId="5E7214AB" w14:textId="77777777" w:rsidR="00747033" w:rsidRPr="00B3001B" w:rsidRDefault="00747033" w:rsidP="00B72E1B">
            <w:pPr>
              <w:suppressAutoHyphens w:val="0"/>
              <w:rPr>
                <w:color w:val="000000"/>
                <w:sz w:val="28"/>
                <w:szCs w:val="28"/>
                <w:lang w:eastAsia="ru-RU"/>
              </w:rPr>
            </w:pPr>
          </w:p>
        </w:tc>
        <w:tc>
          <w:tcPr>
            <w:tcW w:w="2030" w:type="dxa"/>
            <w:tcBorders>
              <w:top w:val="nil"/>
              <w:left w:val="nil"/>
              <w:bottom w:val="single" w:sz="4" w:space="0" w:color="auto"/>
              <w:right w:val="single" w:sz="4" w:space="0" w:color="auto"/>
            </w:tcBorders>
            <w:shd w:val="clear" w:color="auto" w:fill="auto"/>
            <w:vAlign w:val="center"/>
          </w:tcPr>
          <w:p w14:paraId="598FBB30" w14:textId="77777777" w:rsidR="00747033" w:rsidRPr="00B3001B" w:rsidRDefault="00747033" w:rsidP="00B72E1B">
            <w:pPr>
              <w:suppressAutoHyphens w:val="0"/>
              <w:jc w:val="center"/>
              <w:rPr>
                <w:color w:val="000000"/>
                <w:sz w:val="28"/>
                <w:szCs w:val="28"/>
                <w:lang w:eastAsia="ru-RU"/>
              </w:rPr>
            </w:pPr>
          </w:p>
        </w:tc>
        <w:tc>
          <w:tcPr>
            <w:tcW w:w="2777" w:type="dxa"/>
            <w:tcBorders>
              <w:top w:val="nil"/>
              <w:left w:val="nil"/>
              <w:bottom w:val="single" w:sz="4" w:space="0" w:color="auto"/>
              <w:right w:val="single" w:sz="4" w:space="0" w:color="auto"/>
            </w:tcBorders>
            <w:shd w:val="clear" w:color="auto" w:fill="auto"/>
            <w:vAlign w:val="center"/>
          </w:tcPr>
          <w:p w14:paraId="7A0CFCD2" w14:textId="77777777" w:rsidR="00747033" w:rsidRPr="00B3001B" w:rsidRDefault="00747033" w:rsidP="00B72E1B">
            <w:pPr>
              <w:suppressAutoHyphens w:val="0"/>
              <w:jc w:val="center"/>
              <w:rPr>
                <w:color w:val="000000"/>
                <w:sz w:val="28"/>
                <w:szCs w:val="28"/>
                <w:lang w:eastAsia="ru-RU"/>
              </w:rPr>
            </w:pPr>
          </w:p>
        </w:tc>
        <w:tc>
          <w:tcPr>
            <w:tcW w:w="2108" w:type="dxa"/>
            <w:tcBorders>
              <w:top w:val="nil"/>
              <w:left w:val="nil"/>
              <w:bottom w:val="single" w:sz="4" w:space="0" w:color="auto"/>
              <w:right w:val="single" w:sz="4" w:space="0" w:color="auto"/>
            </w:tcBorders>
          </w:tcPr>
          <w:p w14:paraId="5F4C0311" w14:textId="77777777" w:rsidR="00747033" w:rsidRPr="00B3001B" w:rsidRDefault="00747033" w:rsidP="00B72E1B">
            <w:pPr>
              <w:suppressAutoHyphens w:val="0"/>
              <w:jc w:val="center"/>
              <w:rPr>
                <w:color w:val="000000"/>
                <w:sz w:val="28"/>
                <w:szCs w:val="28"/>
                <w:lang w:eastAsia="ru-RU"/>
              </w:rPr>
            </w:pPr>
          </w:p>
        </w:tc>
      </w:tr>
      <w:tr w:rsidR="00747033" w:rsidRPr="00B3001B" w14:paraId="5E303057" w14:textId="77777777" w:rsidTr="00B72E1B">
        <w:trPr>
          <w:trHeight w:val="300"/>
          <w:jc w:val="center"/>
        </w:trPr>
        <w:tc>
          <w:tcPr>
            <w:tcW w:w="594" w:type="dxa"/>
            <w:tcBorders>
              <w:top w:val="nil"/>
              <w:left w:val="single" w:sz="4" w:space="0" w:color="auto"/>
              <w:bottom w:val="single" w:sz="4" w:space="0" w:color="auto"/>
              <w:right w:val="single" w:sz="4" w:space="0" w:color="auto"/>
            </w:tcBorders>
            <w:shd w:val="clear" w:color="auto" w:fill="auto"/>
            <w:vAlign w:val="center"/>
          </w:tcPr>
          <w:p w14:paraId="689D3DE1" w14:textId="77777777" w:rsidR="00747033" w:rsidRPr="00B3001B" w:rsidRDefault="00747033" w:rsidP="00B72E1B">
            <w:pPr>
              <w:suppressAutoHyphens w:val="0"/>
              <w:jc w:val="center"/>
              <w:rPr>
                <w:color w:val="000000"/>
                <w:sz w:val="28"/>
                <w:szCs w:val="28"/>
                <w:lang w:eastAsia="ru-RU"/>
              </w:rPr>
            </w:pPr>
          </w:p>
        </w:tc>
        <w:tc>
          <w:tcPr>
            <w:tcW w:w="2119" w:type="dxa"/>
            <w:tcBorders>
              <w:top w:val="nil"/>
              <w:left w:val="nil"/>
              <w:bottom w:val="single" w:sz="4" w:space="0" w:color="auto"/>
              <w:right w:val="single" w:sz="4" w:space="0" w:color="auto"/>
            </w:tcBorders>
            <w:shd w:val="clear" w:color="auto" w:fill="auto"/>
            <w:vAlign w:val="center"/>
          </w:tcPr>
          <w:p w14:paraId="735BCE35" w14:textId="77777777" w:rsidR="00747033" w:rsidRPr="00B3001B" w:rsidRDefault="00747033" w:rsidP="00B72E1B">
            <w:pPr>
              <w:suppressAutoHyphens w:val="0"/>
              <w:rPr>
                <w:color w:val="000000"/>
                <w:sz w:val="28"/>
                <w:szCs w:val="28"/>
                <w:lang w:eastAsia="ru-RU"/>
              </w:rPr>
            </w:pPr>
          </w:p>
        </w:tc>
        <w:tc>
          <w:tcPr>
            <w:tcW w:w="2030" w:type="dxa"/>
            <w:tcBorders>
              <w:top w:val="nil"/>
              <w:left w:val="nil"/>
              <w:bottom w:val="single" w:sz="4" w:space="0" w:color="auto"/>
              <w:right w:val="single" w:sz="4" w:space="0" w:color="auto"/>
            </w:tcBorders>
            <w:shd w:val="clear" w:color="auto" w:fill="auto"/>
            <w:vAlign w:val="center"/>
          </w:tcPr>
          <w:p w14:paraId="2402C68F" w14:textId="77777777" w:rsidR="00747033" w:rsidRPr="00B3001B" w:rsidRDefault="00747033" w:rsidP="00B72E1B">
            <w:pPr>
              <w:suppressAutoHyphens w:val="0"/>
              <w:jc w:val="center"/>
              <w:rPr>
                <w:color w:val="000000"/>
                <w:sz w:val="28"/>
                <w:szCs w:val="28"/>
                <w:lang w:eastAsia="ru-RU"/>
              </w:rPr>
            </w:pPr>
          </w:p>
        </w:tc>
        <w:tc>
          <w:tcPr>
            <w:tcW w:w="2777" w:type="dxa"/>
            <w:tcBorders>
              <w:top w:val="nil"/>
              <w:left w:val="nil"/>
              <w:bottom w:val="single" w:sz="4" w:space="0" w:color="auto"/>
              <w:right w:val="single" w:sz="4" w:space="0" w:color="auto"/>
            </w:tcBorders>
            <w:shd w:val="clear" w:color="auto" w:fill="auto"/>
            <w:vAlign w:val="center"/>
          </w:tcPr>
          <w:p w14:paraId="198826CE" w14:textId="77777777" w:rsidR="00747033" w:rsidRPr="00B3001B" w:rsidRDefault="00747033" w:rsidP="00B72E1B">
            <w:pPr>
              <w:suppressAutoHyphens w:val="0"/>
              <w:jc w:val="center"/>
              <w:rPr>
                <w:color w:val="000000"/>
                <w:sz w:val="28"/>
                <w:szCs w:val="28"/>
                <w:lang w:eastAsia="ru-RU"/>
              </w:rPr>
            </w:pPr>
          </w:p>
        </w:tc>
        <w:tc>
          <w:tcPr>
            <w:tcW w:w="2108" w:type="dxa"/>
            <w:tcBorders>
              <w:top w:val="nil"/>
              <w:left w:val="nil"/>
              <w:bottom w:val="single" w:sz="4" w:space="0" w:color="auto"/>
              <w:right w:val="single" w:sz="4" w:space="0" w:color="auto"/>
            </w:tcBorders>
          </w:tcPr>
          <w:p w14:paraId="174571EC" w14:textId="77777777" w:rsidR="00747033" w:rsidRPr="00B3001B" w:rsidRDefault="00747033" w:rsidP="00B72E1B">
            <w:pPr>
              <w:suppressAutoHyphens w:val="0"/>
              <w:jc w:val="center"/>
              <w:rPr>
                <w:color w:val="000000"/>
                <w:sz w:val="28"/>
                <w:szCs w:val="28"/>
                <w:lang w:eastAsia="ru-RU"/>
              </w:rPr>
            </w:pPr>
          </w:p>
        </w:tc>
      </w:tr>
      <w:tr w:rsidR="00747033" w:rsidRPr="00B3001B" w14:paraId="0E09D11B" w14:textId="77777777" w:rsidTr="00B72E1B">
        <w:trPr>
          <w:trHeight w:val="300"/>
          <w:jc w:val="center"/>
        </w:trPr>
        <w:tc>
          <w:tcPr>
            <w:tcW w:w="594" w:type="dxa"/>
            <w:tcBorders>
              <w:top w:val="nil"/>
              <w:left w:val="single" w:sz="4" w:space="0" w:color="auto"/>
              <w:bottom w:val="single" w:sz="4" w:space="0" w:color="auto"/>
              <w:right w:val="single" w:sz="4" w:space="0" w:color="auto"/>
            </w:tcBorders>
            <w:shd w:val="clear" w:color="auto" w:fill="auto"/>
            <w:vAlign w:val="center"/>
          </w:tcPr>
          <w:p w14:paraId="79BB6FFD" w14:textId="77777777" w:rsidR="00747033" w:rsidRPr="00B3001B" w:rsidRDefault="00747033" w:rsidP="00B72E1B">
            <w:pPr>
              <w:suppressAutoHyphens w:val="0"/>
              <w:jc w:val="center"/>
              <w:rPr>
                <w:color w:val="000000"/>
                <w:sz w:val="28"/>
                <w:szCs w:val="28"/>
                <w:lang w:eastAsia="ru-RU"/>
              </w:rPr>
            </w:pPr>
          </w:p>
        </w:tc>
        <w:tc>
          <w:tcPr>
            <w:tcW w:w="2119" w:type="dxa"/>
            <w:tcBorders>
              <w:top w:val="nil"/>
              <w:left w:val="nil"/>
              <w:bottom w:val="single" w:sz="4" w:space="0" w:color="auto"/>
              <w:right w:val="single" w:sz="4" w:space="0" w:color="auto"/>
            </w:tcBorders>
            <w:shd w:val="clear" w:color="auto" w:fill="auto"/>
            <w:vAlign w:val="center"/>
          </w:tcPr>
          <w:p w14:paraId="26C43CD1" w14:textId="77777777" w:rsidR="00747033" w:rsidRPr="00B3001B" w:rsidRDefault="00747033" w:rsidP="00B72E1B">
            <w:pPr>
              <w:suppressAutoHyphens w:val="0"/>
              <w:rPr>
                <w:color w:val="000000"/>
                <w:sz w:val="28"/>
                <w:szCs w:val="28"/>
                <w:lang w:eastAsia="ru-RU"/>
              </w:rPr>
            </w:pPr>
          </w:p>
        </w:tc>
        <w:tc>
          <w:tcPr>
            <w:tcW w:w="2030" w:type="dxa"/>
            <w:tcBorders>
              <w:top w:val="nil"/>
              <w:left w:val="nil"/>
              <w:bottom w:val="single" w:sz="4" w:space="0" w:color="auto"/>
              <w:right w:val="single" w:sz="4" w:space="0" w:color="auto"/>
            </w:tcBorders>
            <w:shd w:val="clear" w:color="auto" w:fill="auto"/>
            <w:vAlign w:val="center"/>
          </w:tcPr>
          <w:p w14:paraId="515DD3CC" w14:textId="77777777" w:rsidR="00747033" w:rsidRPr="00B3001B" w:rsidRDefault="00747033" w:rsidP="00B72E1B">
            <w:pPr>
              <w:suppressAutoHyphens w:val="0"/>
              <w:jc w:val="center"/>
              <w:rPr>
                <w:color w:val="000000"/>
                <w:sz w:val="28"/>
                <w:szCs w:val="28"/>
                <w:lang w:eastAsia="ru-RU"/>
              </w:rPr>
            </w:pPr>
          </w:p>
        </w:tc>
        <w:tc>
          <w:tcPr>
            <w:tcW w:w="2777" w:type="dxa"/>
            <w:tcBorders>
              <w:top w:val="nil"/>
              <w:left w:val="nil"/>
              <w:bottom w:val="single" w:sz="4" w:space="0" w:color="auto"/>
              <w:right w:val="single" w:sz="4" w:space="0" w:color="auto"/>
            </w:tcBorders>
            <w:shd w:val="clear" w:color="auto" w:fill="auto"/>
            <w:vAlign w:val="center"/>
          </w:tcPr>
          <w:p w14:paraId="179329F4" w14:textId="77777777" w:rsidR="00747033" w:rsidRPr="00B3001B" w:rsidRDefault="00747033" w:rsidP="00B72E1B">
            <w:pPr>
              <w:suppressAutoHyphens w:val="0"/>
              <w:jc w:val="center"/>
              <w:rPr>
                <w:color w:val="000000"/>
                <w:sz w:val="28"/>
                <w:szCs w:val="28"/>
                <w:lang w:eastAsia="ru-RU"/>
              </w:rPr>
            </w:pPr>
          </w:p>
        </w:tc>
        <w:tc>
          <w:tcPr>
            <w:tcW w:w="2108" w:type="dxa"/>
            <w:tcBorders>
              <w:top w:val="nil"/>
              <w:left w:val="nil"/>
              <w:bottom w:val="single" w:sz="4" w:space="0" w:color="auto"/>
              <w:right w:val="single" w:sz="4" w:space="0" w:color="auto"/>
            </w:tcBorders>
          </w:tcPr>
          <w:p w14:paraId="03BD3E40" w14:textId="77777777" w:rsidR="00747033" w:rsidRPr="00B3001B" w:rsidRDefault="00747033" w:rsidP="00B72E1B">
            <w:pPr>
              <w:suppressAutoHyphens w:val="0"/>
              <w:jc w:val="center"/>
              <w:rPr>
                <w:color w:val="000000"/>
                <w:sz w:val="28"/>
                <w:szCs w:val="28"/>
                <w:lang w:eastAsia="ru-RU"/>
              </w:rPr>
            </w:pPr>
          </w:p>
        </w:tc>
      </w:tr>
    </w:tbl>
    <w:p w14:paraId="29A7A099" w14:textId="77777777" w:rsidR="00747033" w:rsidRPr="00B3001B" w:rsidRDefault="00747033" w:rsidP="00747033">
      <w:pPr>
        <w:pBdr>
          <w:top w:val="nil"/>
          <w:left w:val="nil"/>
          <w:bottom w:val="nil"/>
          <w:right w:val="nil"/>
          <w:between w:val="nil"/>
        </w:pBdr>
        <w:ind w:firstLine="567"/>
        <w:jc w:val="center"/>
        <w:rPr>
          <w:b/>
          <w:color w:val="000000"/>
          <w:sz w:val="28"/>
          <w:szCs w:val="28"/>
        </w:rPr>
      </w:pPr>
    </w:p>
    <w:tbl>
      <w:tblPr>
        <w:tblW w:w="9702" w:type="dxa"/>
        <w:tblInd w:w="-217" w:type="dxa"/>
        <w:tblLayout w:type="fixed"/>
        <w:tblCellMar>
          <w:left w:w="10" w:type="dxa"/>
          <w:right w:w="10" w:type="dxa"/>
        </w:tblCellMar>
        <w:tblLook w:val="0000" w:firstRow="0" w:lastRow="0" w:firstColumn="0" w:lastColumn="0" w:noHBand="0" w:noVBand="0"/>
      </w:tblPr>
      <w:tblGrid>
        <w:gridCol w:w="4892"/>
        <w:gridCol w:w="4810"/>
      </w:tblGrid>
      <w:tr w:rsidR="00747033" w:rsidRPr="00B3001B" w14:paraId="54B70114" w14:textId="77777777" w:rsidTr="00B72E1B">
        <w:trPr>
          <w:trHeight w:val="2162"/>
        </w:trPr>
        <w:tc>
          <w:tcPr>
            <w:tcW w:w="4892" w:type="dxa"/>
            <w:shd w:val="clear" w:color="auto" w:fill="FFFFFF"/>
            <w:tcMar>
              <w:top w:w="0" w:type="dxa"/>
              <w:left w:w="108" w:type="dxa"/>
              <w:bottom w:w="0" w:type="dxa"/>
              <w:right w:w="108" w:type="dxa"/>
            </w:tcMar>
          </w:tcPr>
          <w:p w14:paraId="1EC8D25E" w14:textId="77777777" w:rsidR="00747033" w:rsidRPr="00B3001B" w:rsidRDefault="00747033" w:rsidP="00B72E1B">
            <w:pPr>
              <w:pBdr>
                <w:top w:val="nil"/>
                <w:left w:val="nil"/>
                <w:bottom w:val="nil"/>
                <w:right w:val="nil"/>
                <w:between w:val="nil"/>
              </w:pBdr>
              <w:rPr>
                <w:color w:val="000000"/>
              </w:rPr>
            </w:pPr>
          </w:p>
          <w:p w14:paraId="193B3040"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0EB6C166" w14:textId="77777777" w:rsidR="00747033" w:rsidRPr="00B3001B" w:rsidRDefault="00747033" w:rsidP="00B72E1B">
            <w:pPr>
              <w:pBdr>
                <w:top w:val="nil"/>
                <w:left w:val="nil"/>
                <w:bottom w:val="nil"/>
                <w:right w:val="nil"/>
                <w:between w:val="nil"/>
              </w:pBdr>
              <w:tabs>
                <w:tab w:val="left" w:pos="142"/>
              </w:tabs>
              <w:rPr>
                <w:color w:val="000000"/>
              </w:rPr>
            </w:pPr>
          </w:p>
          <w:p w14:paraId="142617BC" w14:textId="77777777" w:rsidR="00747033" w:rsidRPr="00B3001B" w:rsidRDefault="00747033" w:rsidP="00B72E1B">
            <w:pPr>
              <w:pBdr>
                <w:top w:val="nil"/>
                <w:left w:val="nil"/>
                <w:bottom w:val="nil"/>
                <w:right w:val="nil"/>
                <w:between w:val="nil"/>
              </w:pBdr>
            </w:pPr>
          </w:p>
          <w:p w14:paraId="14694B2F" w14:textId="77777777" w:rsidR="00747033" w:rsidRPr="00B3001B" w:rsidRDefault="00747033" w:rsidP="00B72E1B">
            <w:pPr>
              <w:pBdr>
                <w:top w:val="nil"/>
                <w:left w:val="nil"/>
                <w:bottom w:val="nil"/>
                <w:right w:val="nil"/>
                <w:between w:val="nil"/>
              </w:pBdr>
            </w:pPr>
          </w:p>
          <w:p w14:paraId="26761348"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 </w:t>
            </w:r>
          </w:p>
        </w:tc>
        <w:tc>
          <w:tcPr>
            <w:tcW w:w="4810" w:type="dxa"/>
            <w:shd w:val="clear" w:color="auto" w:fill="FFFFFF"/>
            <w:tcMar>
              <w:top w:w="0" w:type="dxa"/>
              <w:left w:w="108" w:type="dxa"/>
              <w:bottom w:w="0" w:type="dxa"/>
              <w:right w:w="108" w:type="dxa"/>
            </w:tcMar>
          </w:tcPr>
          <w:p w14:paraId="1ACE7665" w14:textId="77777777" w:rsidR="00747033" w:rsidRPr="00B3001B" w:rsidRDefault="00747033" w:rsidP="00B72E1B">
            <w:pPr>
              <w:pBdr>
                <w:top w:val="nil"/>
                <w:left w:val="nil"/>
                <w:bottom w:val="nil"/>
                <w:right w:val="nil"/>
                <w:between w:val="nil"/>
              </w:pBdr>
              <w:rPr>
                <w:color w:val="000000"/>
              </w:rPr>
            </w:pPr>
          </w:p>
          <w:p w14:paraId="7DA0ADDF"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183B3229" w14:textId="77777777" w:rsidR="00747033" w:rsidRPr="00B3001B" w:rsidRDefault="00747033" w:rsidP="00B72E1B">
            <w:pPr>
              <w:widowControl w:val="0"/>
              <w:pBdr>
                <w:top w:val="nil"/>
                <w:left w:val="nil"/>
                <w:bottom w:val="nil"/>
                <w:right w:val="nil"/>
                <w:between w:val="nil"/>
              </w:pBdr>
              <w:rPr>
                <w:color w:val="000000"/>
              </w:rPr>
            </w:pPr>
          </w:p>
          <w:p w14:paraId="320002F9" w14:textId="77777777" w:rsidR="00747033" w:rsidRPr="00B3001B" w:rsidRDefault="00747033" w:rsidP="00B72E1B">
            <w:pPr>
              <w:widowControl w:val="0"/>
              <w:pBdr>
                <w:top w:val="nil"/>
                <w:left w:val="nil"/>
                <w:bottom w:val="nil"/>
                <w:right w:val="nil"/>
                <w:between w:val="nil"/>
              </w:pBdr>
              <w:rPr>
                <w:color w:val="000000"/>
              </w:rPr>
            </w:pPr>
          </w:p>
          <w:p w14:paraId="457EC726" w14:textId="77777777" w:rsidR="00747033" w:rsidRPr="00B3001B" w:rsidRDefault="00747033" w:rsidP="00B72E1B">
            <w:pPr>
              <w:widowControl w:val="0"/>
              <w:pBdr>
                <w:top w:val="nil"/>
                <w:left w:val="nil"/>
                <w:bottom w:val="nil"/>
                <w:right w:val="nil"/>
                <w:between w:val="nil"/>
              </w:pBdr>
              <w:rPr>
                <w:color w:val="000000"/>
              </w:rPr>
            </w:pPr>
          </w:p>
          <w:p w14:paraId="2BAADB97"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__________________ </w:t>
            </w:r>
          </w:p>
        </w:tc>
      </w:tr>
    </w:tbl>
    <w:p w14:paraId="0BB13236" w14:textId="77777777" w:rsidR="00747033" w:rsidRPr="00B3001B" w:rsidRDefault="00747033" w:rsidP="00747033">
      <w:pPr>
        <w:pBdr>
          <w:top w:val="nil"/>
          <w:left w:val="nil"/>
          <w:bottom w:val="nil"/>
          <w:right w:val="nil"/>
          <w:between w:val="nil"/>
        </w:pBdr>
        <w:ind w:firstLine="567"/>
        <w:jc w:val="center"/>
        <w:rPr>
          <w:b/>
          <w:color w:val="000000"/>
          <w:sz w:val="28"/>
          <w:szCs w:val="28"/>
        </w:rPr>
      </w:pPr>
      <w:r w:rsidRPr="00B3001B">
        <w:rPr>
          <w:b/>
          <w:color w:val="000000"/>
          <w:sz w:val="28"/>
          <w:szCs w:val="28"/>
        </w:rPr>
        <w:br w:type="page"/>
      </w:r>
    </w:p>
    <w:p w14:paraId="27E00235" w14:textId="77777777" w:rsidR="00747033" w:rsidRPr="00B3001B" w:rsidRDefault="00747033" w:rsidP="00747033">
      <w:pPr>
        <w:pBdr>
          <w:top w:val="nil"/>
          <w:left w:val="nil"/>
          <w:bottom w:val="nil"/>
          <w:right w:val="nil"/>
          <w:between w:val="nil"/>
        </w:pBdr>
        <w:ind w:firstLine="567"/>
        <w:jc w:val="right"/>
        <w:outlineLvl w:val="2"/>
        <w:rPr>
          <w:color w:val="000000"/>
        </w:rPr>
      </w:pPr>
      <w:r w:rsidRPr="00B3001B">
        <w:rPr>
          <w:color w:val="000000"/>
        </w:rPr>
        <w:lastRenderedPageBreak/>
        <w:t xml:space="preserve">Приложение № </w:t>
      </w:r>
      <w:r w:rsidRPr="00B3001B">
        <w:t>5</w:t>
      </w:r>
    </w:p>
    <w:p w14:paraId="57C174C2" w14:textId="77777777" w:rsidR="00747033" w:rsidRPr="00B3001B" w:rsidRDefault="00747033" w:rsidP="00747033">
      <w:pPr>
        <w:pBdr>
          <w:top w:val="nil"/>
          <w:left w:val="nil"/>
          <w:bottom w:val="nil"/>
          <w:right w:val="nil"/>
          <w:between w:val="nil"/>
        </w:pBdr>
        <w:ind w:firstLine="567"/>
        <w:jc w:val="right"/>
        <w:rPr>
          <w:color w:val="000000"/>
        </w:rPr>
      </w:pPr>
      <w:r w:rsidRPr="00B3001B">
        <w:rPr>
          <w:color w:val="000000"/>
        </w:rPr>
        <w:t>к Договору № ___/___/___</w:t>
      </w:r>
    </w:p>
    <w:p w14:paraId="33A91796" w14:textId="77777777" w:rsidR="00747033" w:rsidRPr="00B3001B" w:rsidRDefault="00747033" w:rsidP="00747033">
      <w:pPr>
        <w:pBdr>
          <w:top w:val="nil"/>
          <w:left w:val="nil"/>
          <w:bottom w:val="nil"/>
          <w:right w:val="nil"/>
          <w:between w:val="nil"/>
        </w:pBdr>
        <w:ind w:firstLine="567"/>
        <w:jc w:val="right"/>
        <w:rPr>
          <w:color w:val="000000"/>
        </w:rPr>
      </w:pPr>
      <w:r w:rsidRPr="00B3001B">
        <w:rPr>
          <w:color w:val="000000"/>
        </w:rPr>
        <w:t>от «__» ________ 202</w:t>
      </w:r>
      <w:r w:rsidRPr="00B3001B">
        <w:t>4</w:t>
      </w:r>
      <w:r w:rsidRPr="00B3001B">
        <w:rPr>
          <w:color w:val="000000"/>
        </w:rPr>
        <w:t>г.</w:t>
      </w:r>
    </w:p>
    <w:p w14:paraId="78FA988D" w14:textId="77777777" w:rsidR="00747033" w:rsidRPr="00B3001B" w:rsidRDefault="00747033" w:rsidP="00747033">
      <w:pPr>
        <w:pBdr>
          <w:top w:val="nil"/>
          <w:left w:val="nil"/>
          <w:bottom w:val="nil"/>
          <w:right w:val="nil"/>
          <w:between w:val="nil"/>
        </w:pBdr>
        <w:rPr>
          <w:b/>
          <w:color w:val="000000"/>
        </w:rPr>
      </w:pPr>
    </w:p>
    <w:p w14:paraId="40BB48DE" w14:textId="77777777" w:rsidR="00747033" w:rsidRPr="00B3001B" w:rsidRDefault="00747033" w:rsidP="00747033">
      <w:pPr>
        <w:pBdr>
          <w:top w:val="nil"/>
          <w:left w:val="nil"/>
          <w:bottom w:val="nil"/>
          <w:right w:val="nil"/>
          <w:between w:val="nil"/>
        </w:pBdr>
        <w:rPr>
          <w:b/>
          <w:color w:val="000000"/>
        </w:rPr>
      </w:pPr>
    </w:p>
    <w:p w14:paraId="6BE738FF" w14:textId="77777777" w:rsidR="00747033" w:rsidRPr="00B3001B" w:rsidRDefault="00747033" w:rsidP="00747033">
      <w:pPr>
        <w:pBdr>
          <w:top w:val="nil"/>
          <w:left w:val="nil"/>
          <w:bottom w:val="nil"/>
          <w:right w:val="nil"/>
          <w:between w:val="nil"/>
        </w:pBdr>
        <w:rPr>
          <w:b/>
          <w:color w:val="000000"/>
        </w:rPr>
      </w:pPr>
    </w:p>
    <w:p w14:paraId="2082925D" w14:textId="77777777" w:rsidR="00747033" w:rsidRPr="00B3001B" w:rsidRDefault="00747033" w:rsidP="00747033">
      <w:pPr>
        <w:pBdr>
          <w:top w:val="nil"/>
          <w:left w:val="nil"/>
          <w:bottom w:val="nil"/>
          <w:right w:val="nil"/>
          <w:between w:val="nil"/>
        </w:pBdr>
        <w:rPr>
          <w:b/>
          <w:color w:val="000000"/>
        </w:rPr>
      </w:pPr>
    </w:p>
    <w:p w14:paraId="4C35B9D9" w14:textId="77777777" w:rsidR="00747033" w:rsidRPr="00B3001B" w:rsidRDefault="00747033" w:rsidP="00747033">
      <w:pPr>
        <w:pBdr>
          <w:top w:val="nil"/>
          <w:left w:val="nil"/>
          <w:bottom w:val="nil"/>
          <w:right w:val="nil"/>
          <w:between w:val="nil"/>
        </w:pBdr>
        <w:ind w:firstLine="567"/>
        <w:jc w:val="center"/>
        <w:rPr>
          <w:b/>
          <w:color w:val="000000"/>
          <w:sz w:val="28"/>
          <w:szCs w:val="28"/>
        </w:rPr>
      </w:pPr>
      <w:r w:rsidRPr="00B3001B">
        <w:rPr>
          <w:b/>
          <w:color w:val="000000"/>
          <w:sz w:val="28"/>
          <w:szCs w:val="28"/>
        </w:rPr>
        <w:t>Нормативы стандартных работ</w:t>
      </w:r>
      <w:r w:rsidRPr="00B3001B">
        <w:rPr>
          <w:rStyle w:val="afa"/>
          <w:b/>
          <w:color w:val="000000"/>
          <w:sz w:val="28"/>
          <w:szCs w:val="28"/>
        </w:rPr>
        <w:footnoteReference w:id="9"/>
      </w:r>
    </w:p>
    <w:p w14:paraId="44279F49" w14:textId="77777777" w:rsidR="00747033" w:rsidRPr="00B3001B" w:rsidRDefault="00747033" w:rsidP="00747033">
      <w:pPr>
        <w:pBdr>
          <w:top w:val="nil"/>
          <w:left w:val="nil"/>
          <w:bottom w:val="nil"/>
          <w:right w:val="nil"/>
          <w:between w:val="nil"/>
        </w:pBdr>
        <w:rPr>
          <w:b/>
          <w:color w:val="000000"/>
          <w:sz w:val="36"/>
          <w:szCs w:val="36"/>
        </w:rPr>
      </w:pPr>
    </w:p>
    <w:p w14:paraId="3F168B1C" w14:textId="77777777" w:rsidR="00747033" w:rsidRPr="00B3001B" w:rsidRDefault="00747033" w:rsidP="00747033">
      <w:pPr>
        <w:pBdr>
          <w:top w:val="nil"/>
          <w:left w:val="nil"/>
          <w:bottom w:val="nil"/>
          <w:right w:val="nil"/>
          <w:between w:val="nil"/>
        </w:pBdr>
        <w:rPr>
          <w:sz w:val="28"/>
          <w:szCs w:val="28"/>
        </w:rPr>
      </w:pPr>
    </w:p>
    <w:tbl>
      <w:tblPr>
        <w:tblW w:w="9666" w:type="dxa"/>
        <w:tblInd w:w="22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4847"/>
        <w:gridCol w:w="4819"/>
      </w:tblGrid>
      <w:tr w:rsidR="00747033" w:rsidRPr="00B3001B" w14:paraId="695B4F7C" w14:textId="77777777" w:rsidTr="00B72E1B">
        <w:trPr>
          <w:trHeight w:val="1367"/>
        </w:trPr>
        <w:tc>
          <w:tcPr>
            <w:tcW w:w="4847" w:type="dxa"/>
            <w:tcBorders>
              <w:top w:val="nil"/>
              <w:left w:val="nil"/>
              <w:bottom w:val="nil"/>
              <w:right w:val="nil"/>
            </w:tcBorders>
          </w:tcPr>
          <w:p w14:paraId="5EE397F9" w14:textId="77777777" w:rsidR="00747033" w:rsidRPr="00B3001B" w:rsidRDefault="00747033" w:rsidP="00B72E1B">
            <w:pPr>
              <w:pBdr>
                <w:top w:val="nil"/>
                <w:left w:val="nil"/>
                <w:bottom w:val="nil"/>
                <w:right w:val="nil"/>
                <w:between w:val="nil"/>
              </w:pBdr>
              <w:rPr>
                <w:color w:val="000000"/>
              </w:rPr>
            </w:pPr>
          </w:p>
          <w:p w14:paraId="5C4A0D63"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1FF07851" w14:textId="77777777" w:rsidR="00747033" w:rsidRPr="00B3001B" w:rsidRDefault="00747033" w:rsidP="00B72E1B">
            <w:pPr>
              <w:pBdr>
                <w:top w:val="nil"/>
                <w:left w:val="nil"/>
                <w:bottom w:val="nil"/>
                <w:right w:val="nil"/>
                <w:between w:val="nil"/>
              </w:pBdr>
              <w:tabs>
                <w:tab w:val="left" w:pos="142"/>
              </w:tabs>
              <w:rPr>
                <w:color w:val="000000"/>
              </w:rPr>
            </w:pPr>
          </w:p>
          <w:p w14:paraId="67447DBC" w14:textId="77777777" w:rsidR="00747033" w:rsidRPr="00B3001B" w:rsidRDefault="00747033" w:rsidP="00B72E1B">
            <w:pPr>
              <w:pBdr>
                <w:top w:val="nil"/>
                <w:left w:val="nil"/>
                <w:bottom w:val="nil"/>
                <w:right w:val="nil"/>
                <w:between w:val="nil"/>
              </w:pBdr>
            </w:pPr>
          </w:p>
          <w:p w14:paraId="49988BFC" w14:textId="77777777" w:rsidR="00747033" w:rsidRPr="00B3001B" w:rsidRDefault="00747033" w:rsidP="00B72E1B">
            <w:pPr>
              <w:pBdr>
                <w:top w:val="nil"/>
                <w:left w:val="nil"/>
                <w:bottom w:val="nil"/>
                <w:right w:val="nil"/>
                <w:between w:val="nil"/>
              </w:pBdr>
            </w:pPr>
          </w:p>
          <w:p w14:paraId="7C3F1198" w14:textId="77777777" w:rsidR="00747033" w:rsidRPr="00B3001B" w:rsidRDefault="00747033" w:rsidP="00B72E1B">
            <w:pPr>
              <w:pBdr>
                <w:top w:val="nil"/>
                <w:left w:val="nil"/>
                <w:bottom w:val="nil"/>
                <w:right w:val="nil"/>
                <w:between w:val="nil"/>
              </w:pBdr>
              <w:rPr>
                <w:color w:val="000000"/>
                <w:sz w:val="28"/>
                <w:szCs w:val="28"/>
                <w:vertAlign w:val="superscript"/>
              </w:rPr>
            </w:pPr>
            <w:r w:rsidRPr="00B3001B">
              <w:rPr>
                <w:color w:val="000000"/>
              </w:rPr>
              <w:t xml:space="preserve">_________________ </w:t>
            </w:r>
          </w:p>
        </w:tc>
        <w:tc>
          <w:tcPr>
            <w:tcW w:w="4819" w:type="dxa"/>
            <w:tcBorders>
              <w:top w:val="nil"/>
              <w:left w:val="nil"/>
              <w:bottom w:val="nil"/>
              <w:right w:val="nil"/>
            </w:tcBorders>
          </w:tcPr>
          <w:p w14:paraId="1A92E643" w14:textId="77777777" w:rsidR="00747033" w:rsidRPr="00B3001B" w:rsidRDefault="00747033" w:rsidP="00B72E1B">
            <w:pPr>
              <w:pBdr>
                <w:top w:val="nil"/>
                <w:left w:val="nil"/>
                <w:bottom w:val="nil"/>
                <w:right w:val="nil"/>
                <w:between w:val="nil"/>
              </w:pBdr>
              <w:rPr>
                <w:color w:val="000000"/>
              </w:rPr>
            </w:pPr>
          </w:p>
          <w:p w14:paraId="10985D80"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4047C414" w14:textId="77777777" w:rsidR="00747033" w:rsidRPr="00B3001B" w:rsidRDefault="00747033" w:rsidP="00B72E1B">
            <w:pPr>
              <w:widowControl w:val="0"/>
              <w:pBdr>
                <w:top w:val="nil"/>
                <w:left w:val="nil"/>
                <w:bottom w:val="nil"/>
                <w:right w:val="nil"/>
                <w:between w:val="nil"/>
              </w:pBdr>
              <w:rPr>
                <w:color w:val="000000"/>
              </w:rPr>
            </w:pPr>
          </w:p>
          <w:p w14:paraId="1C39FF2C" w14:textId="77777777" w:rsidR="00747033" w:rsidRPr="00B3001B" w:rsidRDefault="00747033" w:rsidP="00B72E1B">
            <w:pPr>
              <w:widowControl w:val="0"/>
              <w:pBdr>
                <w:top w:val="nil"/>
                <w:left w:val="nil"/>
                <w:bottom w:val="nil"/>
                <w:right w:val="nil"/>
                <w:between w:val="nil"/>
              </w:pBdr>
              <w:rPr>
                <w:color w:val="000000"/>
              </w:rPr>
            </w:pPr>
          </w:p>
          <w:p w14:paraId="77FEEE88" w14:textId="77777777" w:rsidR="00747033" w:rsidRPr="00B3001B" w:rsidRDefault="00747033" w:rsidP="00B72E1B">
            <w:pPr>
              <w:widowControl w:val="0"/>
              <w:pBdr>
                <w:top w:val="nil"/>
                <w:left w:val="nil"/>
                <w:bottom w:val="nil"/>
                <w:right w:val="nil"/>
                <w:between w:val="nil"/>
              </w:pBdr>
              <w:rPr>
                <w:color w:val="000000"/>
              </w:rPr>
            </w:pPr>
          </w:p>
          <w:p w14:paraId="0A11D66A" w14:textId="77777777" w:rsidR="00747033" w:rsidRPr="00B3001B" w:rsidRDefault="00747033" w:rsidP="00B72E1B">
            <w:pPr>
              <w:pBdr>
                <w:top w:val="nil"/>
                <w:left w:val="nil"/>
                <w:bottom w:val="nil"/>
                <w:right w:val="nil"/>
                <w:between w:val="nil"/>
              </w:pBdr>
              <w:ind w:left="1343"/>
              <w:rPr>
                <w:color w:val="000000"/>
                <w:sz w:val="28"/>
                <w:szCs w:val="28"/>
              </w:rPr>
            </w:pPr>
            <w:r w:rsidRPr="00B3001B">
              <w:rPr>
                <w:color w:val="000000"/>
              </w:rPr>
              <w:t xml:space="preserve">__________________ </w:t>
            </w:r>
          </w:p>
        </w:tc>
      </w:tr>
    </w:tbl>
    <w:p w14:paraId="6F0543FA" w14:textId="77777777" w:rsidR="00747033" w:rsidRPr="00B3001B" w:rsidRDefault="00747033" w:rsidP="00747033">
      <w:pPr>
        <w:pBdr>
          <w:top w:val="nil"/>
          <w:left w:val="nil"/>
          <w:bottom w:val="nil"/>
          <w:right w:val="nil"/>
          <w:between w:val="nil"/>
        </w:pBdr>
        <w:jc w:val="right"/>
        <w:outlineLvl w:val="2"/>
        <w:rPr>
          <w:color w:val="000000"/>
        </w:rPr>
      </w:pPr>
      <w:r w:rsidRPr="00B3001B">
        <w:rPr>
          <w:color w:val="000000"/>
        </w:rPr>
        <w:br w:type="column"/>
      </w:r>
      <w:r w:rsidRPr="00B3001B">
        <w:rPr>
          <w:color w:val="000000"/>
        </w:rPr>
        <w:lastRenderedPageBreak/>
        <w:t xml:space="preserve">Приложение № </w:t>
      </w:r>
      <w:r w:rsidRPr="00B3001B">
        <w:t>6</w:t>
      </w:r>
    </w:p>
    <w:p w14:paraId="380DB84B" w14:textId="77777777" w:rsidR="00747033" w:rsidRPr="00B3001B" w:rsidRDefault="00747033" w:rsidP="00747033">
      <w:pPr>
        <w:pBdr>
          <w:top w:val="nil"/>
          <w:left w:val="nil"/>
          <w:bottom w:val="nil"/>
          <w:right w:val="nil"/>
          <w:between w:val="nil"/>
        </w:pBdr>
        <w:jc w:val="right"/>
        <w:rPr>
          <w:color w:val="000000"/>
        </w:rPr>
      </w:pPr>
      <w:r w:rsidRPr="00B3001B">
        <w:rPr>
          <w:color w:val="000000"/>
        </w:rPr>
        <w:t xml:space="preserve">к Договору №  _______________ </w:t>
      </w:r>
    </w:p>
    <w:p w14:paraId="0163F36F" w14:textId="77777777" w:rsidR="00747033" w:rsidRPr="00B3001B" w:rsidRDefault="00747033" w:rsidP="00747033">
      <w:pPr>
        <w:pBdr>
          <w:top w:val="nil"/>
          <w:left w:val="nil"/>
          <w:bottom w:val="nil"/>
          <w:right w:val="nil"/>
          <w:between w:val="nil"/>
        </w:pBdr>
        <w:jc w:val="right"/>
        <w:rPr>
          <w:color w:val="000000"/>
        </w:rPr>
      </w:pPr>
      <w:r w:rsidRPr="00B3001B">
        <w:rPr>
          <w:color w:val="000000"/>
        </w:rPr>
        <w:t>от «____» _________ 2024г.</w:t>
      </w:r>
      <w:r w:rsidRPr="00B3001B">
        <w:rPr>
          <w:b/>
          <w:color w:val="000000"/>
        </w:rPr>
        <w:t xml:space="preserve">    </w:t>
      </w:r>
    </w:p>
    <w:p w14:paraId="727EA929" w14:textId="77777777" w:rsidR="00747033" w:rsidRPr="00B3001B" w:rsidRDefault="00747033" w:rsidP="00747033">
      <w:pPr>
        <w:pBdr>
          <w:top w:val="nil"/>
          <w:left w:val="nil"/>
          <w:bottom w:val="nil"/>
          <w:right w:val="nil"/>
          <w:between w:val="nil"/>
        </w:pBdr>
        <w:jc w:val="center"/>
        <w:outlineLvl w:val="3"/>
      </w:pPr>
    </w:p>
    <w:p w14:paraId="002C80D0" w14:textId="77777777" w:rsidR="00747033" w:rsidRPr="00B3001B" w:rsidRDefault="00747033" w:rsidP="00747033">
      <w:pPr>
        <w:pBdr>
          <w:top w:val="nil"/>
          <w:left w:val="nil"/>
          <w:bottom w:val="nil"/>
          <w:right w:val="nil"/>
          <w:between w:val="nil"/>
        </w:pBdr>
        <w:jc w:val="center"/>
        <w:outlineLvl w:val="3"/>
        <w:rPr>
          <w:b/>
          <w:color w:val="000000"/>
        </w:rPr>
      </w:pPr>
      <w:r w:rsidRPr="00B3001B">
        <w:t>Форма</w:t>
      </w:r>
      <w:r w:rsidRPr="00B3001B">
        <w:rPr>
          <w:color w:val="000000"/>
        </w:rPr>
        <w:t xml:space="preserve"> Акта сдачи-приемки выполненных Работ</w:t>
      </w:r>
      <w:r w:rsidRPr="00B3001B">
        <w:rPr>
          <w:b/>
          <w:color w:val="000000"/>
        </w:rPr>
        <w:t xml:space="preserve"> № ___</w:t>
      </w:r>
    </w:p>
    <w:p w14:paraId="46564E67" w14:textId="77777777" w:rsidR="00747033" w:rsidRPr="00B3001B" w:rsidRDefault="00747033" w:rsidP="00747033">
      <w:pPr>
        <w:pBdr>
          <w:top w:val="nil"/>
          <w:left w:val="nil"/>
          <w:bottom w:val="nil"/>
          <w:right w:val="nil"/>
          <w:between w:val="nil"/>
        </w:pBdr>
        <w:jc w:val="center"/>
        <w:rPr>
          <w:color w:val="000000"/>
        </w:rPr>
      </w:pPr>
      <w:r w:rsidRPr="00B3001B">
        <w:rPr>
          <w:color w:val="000000"/>
        </w:rPr>
        <w:t>от «____» _________________ 20__ г.</w:t>
      </w:r>
    </w:p>
    <w:p w14:paraId="780AB103" w14:textId="77777777" w:rsidR="00747033" w:rsidRPr="00B3001B" w:rsidRDefault="00747033" w:rsidP="00747033">
      <w:pPr>
        <w:pBdr>
          <w:top w:val="nil"/>
          <w:left w:val="nil"/>
          <w:bottom w:val="nil"/>
          <w:right w:val="nil"/>
          <w:between w:val="nil"/>
        </w:pBdr>
        <w:jc w:val="center"/>
        <w:rPr>
          <w:b/>
          <w:color w:val="000000"/>
        </w:rPr>
      </w:pPr>
    </w:p>
    <w:p w14:paraId="4D35C862" w14:textId="77777777" w:rsidR="00747033" w:rsidRPr="00B3001B" w:rsidRDefault="00747033" w:rsidP="00747033">
      <w:pPr>
        <w:pBdr>
          <w:top w:val="nil"/>
          <w:left w:val="nil"/>
          <w:bottom w:val="nil"/>
          <w:right w:val="nil"/>
          <w:between w:val="nil"/>
        </w:pBdr>
        <w:spacing w:line="360" w:lineRule="auto"/>
        <w:rPr>
          <w:color w:val="000000"/>
        </w:rPr>
      </w:pPr>
      <w:r w:rsidRPr="00B3001B">
        <w:rPr>
          <w:color w:val="000000"/>
        </w:rPr>
        <w:t>Исполнитель ________________________________________________________________________________</w:t>
      </w:r>
    </w:p>
    <w:p w14:paraId="23554107" w14:textId="77777777" w:rsidR="00747033" w:rsidRPr="00B3001B" w:rsidRDefault="00747033" w:rsidP="00747033">
      <w:pPr>
        <w:pBdr>
          <w:top w:val="nil"/>
          <w:left w:val="nil"/>
          <w:bottom w:val="nil"/>
          <w:right w:val="nil"/>
          <w:between w:val="nil"/>
        </w:pBdr>
        <w:spacing w:after="40"/>
        <w:rPr>
          <w:color w:val="000000"/>
        </w:rPr>
      </w:pPr>
      <w:r w:rsidRPr="00B3001B">
        <w:rPr>
          <w:color w:val="000000"/>
        </w:rPr>
        <w:t>Заказчик  ________________________________________________________________________________</w:t>
      </w:r>
    </w:p>
    <w:p w14:paraId="18AC72D3" w14:textId="77777777" w:rsidR="00747033" w:rsidRPr="00B3001B" w:rsidRDefault="00747033" w:rsidP="00747033">
      <w:pPr>
        <w:pBdr>
          <w:top w:val="nil"/>
          <w:left w:val="nil"/>
          <w:bottom w:val="nil"/>
          <w:right w:val="nil"/>
          <w:between w:val="nil"/>
        </w:pBdr>
        <w:spacing w:after="40"/>
        <w:rPr>
          <w:color w:val="000000"/>
        </w:rPr>
      </w:pPr>
    </w:p>
    <w:tbl>
      <w:tblPr>
        <w:tblW w:w="10006"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381"/>
        <w:gridCol w:w="5173"/>
        <w:gridCol w:w="816"/>
        <w:gridCol w:w="1119"/>
        <w:gridCol w:w="820"/>
        <w:gridCol w:w="1697"/>
      </w:tblGrid>
      <w:tr w:rsidR="00747033" w:rsidRPr="00B3001B" w14:paraId="3319EA71" w14:textId="77777777" w:rsidTr="00B72E1B">
        <w:trPr>
          <w:trHeight w:val="397"/>
        </w:trPr>
        <w:tc>
          <w:tcPr>
            <w:tcW w:w="381" w:type="dxa"/>
            <w:vAlign w:val="center"/>
          </w:tcPr>
          <w:p w14:paraId="2ABDD4DB" w14:textId="77777777" w:rsidR="00747033" w:rsidRPr="00B3001B" w:rsidRDefault="00747033" w:rsidP="00B72E1B">
            <w:pPr>
              <w:pBdr>
                <w:top w:val="nil"/>
                <w:left w:val="nil"/>
                <w:bottom w:val="nil"/>
                <w:right w:val="nil"/>
                <w:between w:val="nil"/>
              </w:pBdr>
              <w:jc w:val="center"/>
              <w:rPr>
                <w:color w:val="000000"/>
              </w:rPr>
            </w:pPr>
            <w:r w:rsidRPr="00B3001B">
              <w:rPr>
                <w:color w:val="000000"/>
              </w:rPr>
              <w:t>№</w:t>
            </w:r>
          </w:p>
        </w:tc>
        <w:tc>
          <w:tcPr>
            <w:tcW w:w="5173" w:type="dxa"/>
            <w:vAlign w:val="center"/>
          </w:tcPr>
          <w:p w14:paraId="4F9BA4FB" w14:textId="77777777" w:rsidR="00747033" w:rsidRPr="00B3001B" w:rsidRDefault="00747033" w:rsidP="00B72E1B">
            <w:pPr>
              <w:pBdr>
                <w:top w:val="nil"/>
                <w:left w:val="nil"/>
                <w:bottom w:val="nil"/>
                <w:right w:val="nil"/>
                <w:between w:val="nil"/>
              </w:pBdr>
              <w:jc w:val="center"/>
              <w:rPr>
                <w:color w:val="000000"/>
              </w:rPr>
            </w:pPr>
            <w:r w:rsidRPr="00B3001B">
              <w:rPr>
                <w:color w:val="000000"/>
              </w:rPr>
              <w:t>Наименование работы</w:t>
            </w:r>
          </w:p>
        </w:tc>
        <w:tc>
          <w:tcPr>
            <w:tcW w:w="816" w:type="dxa"/>
            <w:vAlign w:val="center"/>
          </w:tcPr>
          <w:p w14:paraId="21151FB4" w14:textId="77777777" w:rsidR="00747033" w:rsidRPr="00B3001B" w:rsidRDefault="00747033" w:rsidP="00B72E1B">
            <w:pPr>
              <w:pBdr>
                <w:top w:val="nil"/>
                <w:left w:val="nil"/>
                <w:bottom w:val="nil"/>
                <w:right w:val="nil"/>
                <w:between w:val="nil"/>
              </w:pBdr>
              <w:jc w:val="center"/>
              <w:rPr>
                <w:color w:val="000000"/>
              </w:rPr>
            </w:pPr>
            <w:r w:rsidRPr="00B3001B">
              <w:rPr>
                <w:color w:val="000000"/>
              </w:rPr>
              <w:t>Ед. изм.</w:t>
            </w:r>
          </w:p>
        </w:tc>
        <w:tc>
          <w:tcPr>
            <w:tcW w:w="1119" w:type="dxa"/>
            <w:vAlign w:val="center"/>
          </w:tcPr>
          <w:p w14:paraId="426E1328" w14:textId="77777777" w:rsidR="00747033" w:rsidRPr="00B3001B" w:rsidRDefault="00747033" w:rsidP="00B72E1B">
            <w:pPr>
              <w:pBdr>
                <w:top w:val="nil"/>
                <w:left w:val="nil"/>
                <w:bottom w:val="nil"/>
                <w:right w:val="nil"/>
                <w:between w:val="nil"/>
              </w:pBdr>
              <w:jc w:val="center"/>
              <w:rPr>
                <w:color w:val="000000"/>
              </w:rPr>
            </w:pPr>
            <w:r w:rsidRPr="00B3001B">
              <w:rPr>
                <w:color w:val="000000"/>
              </w:rPr>
              <w:t>Количество</w:t>
            </w:r>
          </w:p>
        </w:tc>
        <w:tc>
          <w:tcPr>
            <w:tcW w:w="820" w:type="dxa"/>
            <w:vAlign w:val="center"/>
          </w:tcPr>
          <w:p w14:paraId="13E1CC69" w14:textId="77777777" w:rsidR="00747033" w:rsidRPr="00B3001B" w:rsidRDefault="00747033" w:rsidP="00B72E1B">
            <w:pPr>
              <w:pBdr>
                <w:top w:val="nil"/>
                <w:left w:val="nil"/>
                <w:bottom w:val="nil"/>
                <w:right w:val="nil"/>
                <w:between w:val="nil"/>
              </w:pBdr>
              <w:jc w:val="center"/>
              <w:rPr>
                <w:color w:val="000000"/>
              </w:rPr>
            </w:pPr>
            <w:r w:rsidRPr="00B3001B">
              <w:rPr>
                <w:color w:val="000000"/>
              </w:rPr>
              <w:t>Цена</w:t>
            </w:r>
          </w:p>
        </w:tc>
        <w:tc>
          <w:tcPr>
            <w:tcW w:w="1697" w:type="dxa"/>
            <w:vAlign w:val="center"/>
          </w:tcPr>
          <w:p w14:paraId="586B9AAE" w14:textId="77777777" w:rsidR="00747033" w:rsidRPr="00B3001B" w:rsidRDefault="00747033" w:rsidP="00B72E1B">
            <w:pPr>
              <w:pBdr>
                <w:top w:val="nil"/>
                <w:left w:val="nil"/>
                <w:bottom w:val="nil"/>
                <w:right w:val="nil"/>
                <w:between w:val="nil"/>
              </w:pBdr>
              <w:jc w:val="center"/>
              <w:rPr>
                <w:color w:val="000000"/>
              </w:rPr>
            </w:pPr>
            <w:r w:rsidRPr="00B3001B">
              <w:rPr>
                <w:color w:val="000000"/>
              </w:rPr>
              <w:t>Сумма</w:t>
            </w:r>
          </w:p>
        </w:tc>
      </w:tr>
      <w:tr w:rsidR="00747033" w:rsidRPr="00B3001B" w14:paraId="21F992AD" w14:textId="77777777" w:rsidTr="00B72E1B">
        <w:trPr>
          <w:trHeight w:val="340"/>
        </w:trPr>
        <w:tc>
          <w:tcPr>
            <w:tcW w:w="381" w:type="dxa"/>
            <w:vAlign w:val="center"/>
          </w:tcPr>
          <w:p w14:paraId="0443B3BE" w14:textId="77777777" w:rsidR="00747033" w:rsidRPr="00B3001B" w:rsidRDefault="00747033" w:rsidP="00B72E1B">
            <w:pPr>
              <w:pBdr>
                <w:top w:val="nil"/>
                <w:left w:val="nil"/>
                <w:bottom w:val="nil"/>
                <w:right w:val="nil"/>
                <w:between w:val="nil"/>
              </w:pBdr>
              <w:jc w:val="center"/>
              <w:rPr>
                <w:color w:val="000000"/>
              </w:rPr>
            </w:pPr>
          </w:p>
        </w:tc>
        <w:tc>
          <w:tcPr>
            <w:tcW w:w="5173" w:type="dxa"/>
            <w:vAlign w:val="center"/>
          </w:tcPr>
          <w:p w14:paraId="34532676" w14:textId="77777777" w:rsidR="00747033" w:rsidRPr="00B3001B" w:rsidRDefault="00747033" w:rsidP="00B72E1B">
            <w:pPr>
              <w:pBdr>
                <w:top w:val="nil"/>
                <w:left w:val="nil"/>
                <w:bottom w:val="nil"/>
                <w:right w:val="nil"/>
                <w:between w:val="nil"/>
              </w:pBdr>
              <w:ind w:left="57"/>
              <w:rPr>
                <w:color w:val="000000"/>
              </w:rPr>
            </w:pPr>
          </w:p>
        </w:tc>
        <w:tc>
          <w:tcPr>
            <w:tcW w:w="816" w:type="dxa"/>
            <w:vAlign w:val="center"/>
          </w:tcPr>
          <w:p w14:paraId="74F75DAC" w14:textId="77777777" w:rsidR="00747033" w:rsidRPr="00B3001B" w:rsidRDefault="00747033" w:rsidP="00B72E1B">
            <w:pPr>
              <w:pBdr>
                <w:top w:val="nil"/>
                <w:left w:val="nil"/>
                <w:bottom w:val="nil"/>
                <w:right w:val="nil"/>
                <w:between w:val="nil"/>
              </w:pBdr>
              <w:jc w:val="center"/>
              <w:rPr>
                <w:color w:val="000000"/>
              </w:rPr>
            </w:pPr>
          </w:p>
        </w:tc>
        <w:tc>
          <w:tcPr>
            <w:tcW w:w="1119" w:type="dxa"/>
            <w:vAlign w:val="center"/>
          </w:tcPr>
          <w:p w14:paraId="50D18366" w14:textId="77777777" w:rsidR="00747033" w:rsidRPr="00B3001B" w:rsidRDefault="00747033" w:rsidP="00B72E1B">
            <w:pPr>
              <w:pBdr>
                <w:top w:val="nil"/>
                <w:left w:val="nil"/>
                <w:bottom w:val="nil"/>
                <w:right w:val="nil"/>
                <w:between w:val="nil"/>
              </w:pBdr>
              <w:jc w:val="center"/>
              <w:rPr>
                <w:color w:val="000000"/>
              </w:rPr>
            </w:pPr>
          </w:p>
        </w:tc>
        <w:tc>
          <w:tcPr>
            <w:tcW w:w="820" w:type="dxa"/>
            <w:vAlign w:val="center"/>
          </w:tcPr>
          <w:p w14:paraId="10AAB9E6" w14:textId="77777777" w:rsidR="00747033" w:rsidRPr="00B3001B" w:rsidRDefault="00747033" w:rsidP="00B72E1B">
            <w:pPr>
              <w:pBdr>
                <w:top w:val="nil"/>
                <w:left w:val="nil"/>
                <w:bottom w:val="nil"/>
                <w:right w:val="nil"/>
                <w:between w:val="nil"/>
              </w:pBdr>
              <w:jc w:val="center"/>
              <w:rPr>
                <w:color w:val="000000"/>
              </w:rPr>
            </w:pPr>
          </w:p>
        </w:tc>
        <w:tc>
          <w:tcPr>
            <w:tcW w:w="1697" w:type="dxa"/>
            <w:vAlign w:val="center"/>
          </w:tcPr>
          <w:p w14:paraId="00AA57DE" w14:textId="77777777" w:rsidR="00747033" w:rsidRPr="00B3001B" w:rsidRDefault="00747033" w:rsidP="00B72E1B">
            <w:pPr>
              <w:pBdr>
                <w:top w:val="nil"/>
                <w:left w:val="nil"/>
                <w:bottom w:val="nil"/>
                <w:right w:val="nil"/>
                <w:between w:val="nil"/>
              </w:pBdr>
              <w:jc w:val="center"/>
              <w:rPr>
                <w:color w:val="000000"/>
              </w:rPr>
            </w:pPr>
          </w:p>
        </w:tc>
      </w:tr>
      <w:tr w:rsidR="00747033" w:rsidRPr="00B3001B" w14:paraId="08B472B0" w14:textId="77777777" w:rsidTr="00B72E1B">
        <w:trPr>
          <w:trHeight w:val="340"/>
        </w:trPr>
        <w:tc>
          <w:tcPr>
            <w:tcW w:w="381" w:type="dxa"/>
            <w:vAlign w:val="center"/>
          </w:tcPr>
          <w:p w14:paraId="7E7CC512" w14:textId="77777777" w:rsidR="00747033" w:rsidRPr="00B3001B" w:rsidRDefault="00747033" w:rsidP="00B72E1B">
            <w:pPr>
              <w:pBdr>
                <w:top w:val="nil"/>
                <w:left w:val="nil"/>
                <w:bottom w:val="nil"/>
                <w:right w:val="nil"/>
                <w:between w:val="nil"/>
              </w:pBdr>
              <w:jc w:val="center"/>
              <w:rPr>
                <w:color w:val="000000"/>
              </w:rPr>
            </w:pPr>
          </w:p>
        </w:tc>
        <w:tc>
          <w:tcPr>
            <w:tcW w:w="5173" w:type="dxa"/>
            <w:vAlign w:val="center"/>
          </w:tcPr>
          <w:p w14:paraId="13A14129" w14:textId="77777777" w:rsidR="00747033" w:rsidRPr="00B3001B" w:rsidRDefault="00747033" w:rsidP="00B72E1B">
            <w:pPr>
              <w:pBdr>
                <w:top w:val="nil"/>
                <w:left w:val="nil"/>
                <w:bottom w:val="nil"/>
                <w:right w:val="nil"/>
                <w:between w:val="nil"/>
              </w:pBdr>
              <w:ind w:left="57"/>
              <w:rPr>
                <w:color w:val="000000"/>
              </w:rPr>
            </w:pPr>
          </w:p>
        </w:tc>
        <w:tc>
          <w:tcPr>
            <w:tcW w:w="816" w:type="dxa"/>
            <w:vAlign w:val="center"/>
          </w:tcPr>
          <w:p w14:paraId="2C4D7645" w14:textId="77777777" w:rsidR="00747033" w:rsidRPr="00B3001B" w:rsidRDefault="00747033" w:rsidP="00B72E1B">
            <w:pPr>
              <w:pBdr>
                <w:top w:val="nil"/>
                <w:left w:val="nil"/>
                <w:bottom w:val="nil"/>
                <w:right w:val="nil"/>
                <w:between w:val="nil"/>
              </w:pBdr>
              <w:jc w:val="center"/>
              <w:rPr>
                <w:color w:val="000000"/>
              </w:rPr>
            </w:pPr>
          </w:p>
        </w:tc>
        <w:tc>
          <w:tcPr>
            <w:tcW w:w="1119" w:type="dxa"/>
            <w:vAlign w:val="center"/>
          </w:tcPr>
          <w:p w14:paraId="32BF0DA2" w14:textId="77777777" w:rsidR="00747033" w:rsidRPr="00B3001B" w:rsidRDefault="00747033" w:rsidP="00B72E1B">
            <w:pPr>
              <w:pBdr>
                <w:top w:val="nil"/>
                <w:left w:val="nil"/>
                <w:bottom w:val="nil"/>
                <w:right w:val="nil"/>
                <w:between w:val="nil"/>
              </w:pBdr>
              <w:jc w:val="center"/>
              <w:rPr>
                <w:color w:val="000000"/>
              </w:rPr>
            </w:pPr>
          </w:p>
        </w:tc>
        <w:tc>
          <w:tcPr>
            <w:tcW w:w="820" w:type="dxa"/>
            <w:vAlign w:val="center"/>
          </w:tcPr>
          <w:p w14:paraId="667ACE26" w14:textId="77777777" w:rsidR="00747033" w:rsidRPr="00B3001B" w:rsidRDefault="00747033" w:rsidP="00B72E1B">
            <w:pPr>
              <w:pBdr>
                <w:top w:val="nil"/>
                <w:left w:val="nil"/>
                <w:bottom w:val="nil"/>
                <w:right w:val="nil"/>
                <w:between w:val="nil"/>
              </w:pBdr>
              <w:jc w:val="center"/>
              <w:rPr>
                <w:color w:val="000000"/>
              </w:rPr>
            </w:pPr>
          </w:p>
        </w:tc>
        <w:tc>
          <w:tcPr>
            <w:tcW w:w="1697" w:type="dxa"/>
            <w:vAlign w:val="center"/>
          </w:tcPr>
          <w:p w14:paraId="104380E4" w14:textId="77777777" w:rsidR="00747033" w:rsidRPr="00B3001B" w:rsidRDefault="00747033" w:rsidP="00B72E1B">
            <w:pPr>
              <w:pBdr>
                <w:top w:val="nil"/>
                <w:left w:val="nil"/>
                <w:bottom w:val="nil"/>
                <w:right w:val="nil"/>
                <w:between w:val="nil"/>
              </w:pBdr>
              <w:jc w:val="center"/>
              <w:rPr>
                <w:color w:val="000000"/>
              </w:rPr>
            </w:pPr>
          </w:p>
        </w:tc>
      </w:tr>
      <w:tr w:rsidR="00747033" w:rsidRPr="00B3001B" w14:paraId="1F7DB6E4" w14:textId="77777777" w:rsidTr="00B72E1B">
        <w:trPr>
          <w:trHeight w:val="340"/>
        </w:trPr>
        <w:tc>
          <w:tcPr>
            <w:tcW w:w="381" w:type="dxa"/>
            <w:vAlign w:val="center"/>
          </w:tcPr>
          <w:p w14:paraId="0DA084D6" w14:textId="77777777" w:rsidR="00747033" w:rsidRPr="00B3001B" w:rsidRDefault="00747033" w:rsidP="00B72E1B">
            <w:pPr>
              <w:pBdr>
                <w:top w:val="nil"/>
                <w:left w:val="nil"/>
                <w:bottom w:val="nil"/>
                <w:right w:val="nil"/>
                <w:between w:val="nil"/>
              </w:pBdr>
              <w:jc w:val="center"/>
              <w:rPr>
                <w:color w:val="000000"/>
              </w:rPr>
            </w:pPr>
          </w:p>
        </w:tc>
        <w:tc>
          <w:tcPr>
            <w:tcW w:w="5173" w:type="dxa"/>
            <w:vAlign w:val="center"/>
          </w:tcPr>
          <w:p w14:paraId="6214B060" w14:textId="77777777" w:rsidR="00747033" w:rsidRPr="00B3001B" w:rsidRDefault="00747033" w:rsidP="00B72E1B">
            <w:pPr>
              <w:pBdr>
                <w:top w:val="nil"/>
                <w:left w:val="nil"/>
                <w:bottom w:val="nil"/>
                <w:right w:val="nil"/>
                <w:between w:val="nil"/>
              </w:pBdr>
              <w:ind w:left="57"/>
              <w:rPr>
                <w:color w:val="000000"/>
              </w:rPr>
            </w:pPr>
          </w:p>
        </w:tc>
        <w:tc>
          <w:tcPr>
            <w:tcW w:w="816" w:type="dxa"/>
            <w:vAlign w:val="center"/>
          </w:tcPr>
          <w:p w14:paraId="4EBF3A47" w14:textId="77777777" w:rsidR="00747033" w:rsidRPr="00B3001B" w:rsidRDefault="00747033" w:rsidP="00B72E1B">
            <w:pPr>
              <w:pBdr>
                <w:top w:val="nil"/>
                <w:left w:val="nil"/>
                <w:bottom w:val="nil"/>
                <w:right w:val="nil"/>
                <w:between w:val="nil"/>
              </w:pBdr>
              <w:jc w:val="center"/>
              <w:rPr>
                <w:color w:val="000000"/>
              </w:rPr>
            </w:pPr>
          </w:p>
        </w:tc>
        <w:tc>
          <w:tcPr>
            <w:tcW w:w="1119" w:type="dxa"/>
            <w:vAlign w:val="center"/>
          </w:tcPr>
          <w:p w14:paraId="192B82BF" w14:textId="77777777" w:rsidR="00747033" w:rsidRPr="00B3001B" w:rsidRDefault="00747033" w:rsidP="00B72E1B">
            <w:pPr>
              <w:pBdr>
                <w:top w:val="nil"/>
                <w:left w:val="nil"/>
                <w:bottom w:val="nil"/>
                <w:right w:val="nil"/>
                <w:between w:val="nil"/>
              </w:pBdr>
              <w:jc w:val="center"/>
              <w:rPr>
                <w:color w:val="000000"/>
              </w:rPr>
            </w:pPr>
          </w:p>
        </w:tc>
        <w:tc>
          <w:tcPr>
            <w:tcW w:w="820" w:type="dxa"/>
            <w:vAlign w:val="center"/>
          </w:tcPr>
          <w:p w14:paraId="3543A1C5" w14:textId="77777777" w:rsidR="00747033" w:rsidRPr="00B3001B" w:rsidRDefault="00747033" w:rsidP="00B72E1B">
            <w:pPr>
              <w:pBdr>
                <w:top w:val="nil"/>
                <w:left w:val="nil"/>
                <w:bottom w:val="nil"/>
                <w:right w:val="nil"/>
                <w:between w:val="nil"/>
              </w:pBdr>
              <w:jc w:val="center"/>
              <w:rPr>
                <w:color w:val="000000"/>
              </w:rPr>
            </w:pPr>
          </w:p>
        </w:tc>
        <w:tc>
          <w:tcPr>
            <w:tcW w:w="1697" w:type="dxa"/>
            <w:vAlign w:val="center"/>
          </w:tcPr>
          <w:p w14:paraId="7EA1C7DF" w14:textId="77777777" w:rsidR="00747033" w:rsidRPr="00B3001B" w:rsidRDefault="00747033" w:rsidP="00B72E1B">
            <w:pPr>
              <w:pBdr>
                <w:top w:val="nil"/>
                <w:left w:val="nil"/>
                <w:bottom w:val="nil"/>
                <w:right w:val="nil"/>
                <w:between w:val="nil"/>
              </w:pBdr>
              <w:jc w:val="center"/>
              <w:rPr>
                <w:color w:val="000000"/>
              </w:rPr>
            </w:pPr>
          </w:p>
        </w:tc>
      </w:tr>
      <w:tr w:rsidR="00747033" w:rsidRPr="00B3001B" w14:paraId="48882D3A" w14:textId="77777777" w:rsidTr="00B72E1B">
        <w:trPr>
          <w:trHeight w:val="340"/>
        </w:trPr>
        <w:tc>
          <w:tcPr>
            <w:tcW w:w="381" w:type="dxa"/>
            <w:vAlign w:val="center"/>
          </w:tcPr>
          <w:p w14:paraId="34DE0C7D" w14:textId="77777777" w:rsidR="00747033" w:rsidRPr="00B3001B" w:rsidRDefault="00747033" w:rsidP="00B72E1B">
            <w:pPr>
              <w:pBdr>
                <w:top w:val="nil"/>
                <w:left w:val="nil"/>
                <w:bottom w:val="nil"/>
                <w:right w:val="nil"/>
                <w:between w:val="nil"/>
              </w:pBdr>
              <w:jc w:val="center"/>
              <w:rPr>
                <w:color w:val="000000"/>
              </w:rPr>
            </w:pPr>
          </w:p>
        </w:tc>
        <w:tc>
          <w:tcPr>
            <w:tcW w:w="5173" w:type="dxa"/>
            <w:vAlign w:val="center"/>
          </w:tcPr>
          <w:p w14:paraId="4591F213" w14:textId="77777777" w:rsidR="00747033" w:rsidRPr="00B3001B" w:rsidRDefault="00747033" w:rsidP="00B72E1B">
            <w:pPr>
              <w:pBdr>
                <w:top w:val="nil"/>
                <w:left w:val="nil"/>
                <w:bottom w:val="nil"/>
                <w:right w:val="nil"/>
                <w:between w:val="nil"/>
              </w:pBdr>
              <w:ind w:left="57"/>
              <w:rPr>
                <w:color w:val="000000"/>
              </w:rPr>
            </w:pPr>
          </w:p>
        </w:tc>
        <w:tc>
          <w:tcPr>
            <w:tcW w:w="816" w:type="dxa"/>
            <w:vAlign w:val="center"/>
          </w:tcPr>
          <w:p w14:paraId="0B009481" w14:textId="77777777" w:rsidR="00747033" w:rsidRPr="00B3001B" w:rsidRDefault="00747033" w:rsidP="00B72E1B">
            <w:pPr>
              <w:pBdr>
                <w:top w:val="nil"/>
                <w:left w:val="nil"/>
                <w:bottom w:val="nil"/>
                <w:right w:val="nil"/>
                <w:between w:val="nil"/>
              </w:pBdr>
              <w:jc w:val="center"/>
              <w:rPr>
                <w:color w:val="000000"/>
              </w:rPr>
            </w:pPr>
          </w:p>
        </w:tc>
        <w:tc>
          <w:tcPr>
            <w:tcW w:w="1119" w:type="dxa"/>
            <w:vAlign w:val="center"/>
          </w:tcPr>
          <w:p w14:paraId="304DC4EC" w14:textId="77777777" w:rsidR="00747033" w:rsidRPr="00B3001B" w:rsidRDefault="00747033" w:rsidP="00B72E1B">
            <w:pPr>
              <w:pBdr>
                <w:top w:val="nil"/>
                <w:left w:val="nil"/>
                <w:bottom w:val="nil"/>
                <w:right w:val="nil"/>
                <w:between w:val="nil"/>
              </w:pBdr>
              <w:jc w:val="center"/>
              <w:rPr>
                <w:color w:val="000000"/>
              </w:rPr>
            </w:pPr>
          </w:p>
        </w:tc>
        <w:tc>
          <w:tcPr>
            <w:tcW w:w="820" w:type="dxa"/>
            <w:vAlign w:val="center"/>
          </w:tcPr>
          <w:p w14:paraId="32886415" w14:textId="77777777" w:rsidR="00747033" w:rsidRPr="00B3001B" w:rsidRDefault="00747033" w:rsidP="00B72E1B">
            <w:pPr>
              <w:pBdr>
                <w:top w:val="nil"/>
                <w:left w:val="nil"/>
                <w:bottom w:val="nil"/>
                <w:right w:val="nil"/>
                <w:between w:val="nil"/>
              </w:pBdr>
              <w:jc w:val="center"/>
              <w:rPr>
                <w:color w:val="000000"/>
              </w:rPr>
            </w:pPr>
          </w:p>
        </w:tc>
        <w:tc>
          <w:tcPr>
            <w:tcW w:w="1697" w:type="dxa"/>
            <w:vAlign w:val="center"/>
          </w:tcPr>
          <w:p w14:paraId="35744502" w14:textId="77777777" w:rsidR="00747033" w:rsidRPr="00B3001B" w:rsidRDefault="00747033" w:rsidP="00B72E1B">
            <w:pPr>
              <w:pBdr>
                <w:top w:val="nil"/>
                <w:left w:val="nil"/>
                <w:bottom w:val="nil"/>
                <w:right w:val="nil"/>
                <w:between w:val="nil"/>
              </w:pBdr>
              <w:jc w:val="center"/>
              <w:rPr>
                <w:color w:val="000000"/>
              </w:rPr>
            </w:pPr>
          </w:p>
        </w:tc>
      </w:tr>
      <w:tr w:rsidR="00747033" w:rsidRPr="00B3001B" w14:paraId="4F95ADCD" w14:textId="77777777" w:rsidTr="00B72E1B">
        <w:trPr>
          <w:trHeight w:val="340"/>
        </w:trPr>
        <w:tc>
          <w:tcPr>
            <w:tcW w:w="381" w:type="dxa"/>
            <w:vAlign w:val="center"/>
          </w:tcPr>
          <w:p w14:paraId="2B3BD932" w14:textId="77777777" w:rsidR="00747033" w:rsidRPr="00B3001B" w:rsidRDefault="00747033" w:rsidP="00B72E1B">
            <w:pPr>
              <w:pBdr>
                <w:top w:val="nil"/>
                <w:left w:val="nil"/>
                <w:bottom w:val="nil"/>
                <w:right w:val="nil"/>
                <w:between w:val="nil"/>
              </w:pBdr>
              <w:jc w:val="center"/>
              <w:rPr>
                <w:color w:val="000000"/>
              </w:rPr>
            </w:pPr>
          </w:p>
        </w:tc>
        <w:tc>
          <w:tcPr>
            <w:tcW w:w="5173" w:type="dxa"/>
            <w:vAlign w:val="center"/>
          </w:tcPr>
          <w:p w14:paraId="320825D0" w14:textId="77777777" w:rsidR="00747033" w:rsidRPr="00B3001B" w:rsidRDefault="00747033" w:rsidP="00B72E1B">
            <w:pPr>
              <w:pBdr>
                <w:top w:val="nil"/>
                <w:left w:val="nil"/>
                <w:bottom w:val="nil"/>
                <w:right w:val="nil"/>
                <w:between w:val="nil"/>
              </w:pBdr>
              <w:ind w:left="57"/>
              <w:rPr>
                <w:color w:val="000000"/>
              </w:rPr>
            </w:pPr>
          </w:p>
        </w:tc>
        <w:tc>
          <w:tcPr>
            <w:tcW w:w="816" w:type="dxa"/>
            <w:vAlign w:val="center"/>
          </w:tcPr>
          <w:p w14:paraId="7D9F5D72" w14:textId="77777777" w:rsidR="00747033" w:rsidRPr="00B3001B" w:rsidRDefault="00747033" w:rsidP="00B72E1B">
            <w:pPr>
              <w:pBdr>
                <w:top w:val="nil"/>
                <w:left w:val="nil"/>
                <w:bottom w:val="nil"/>
                <w:right w:val="nil"/>
                <w:between w:val="nil"/>
              </w:pBdr>
              <w:jc w:val="center"/>
              <w:rPr>
                <w:color w:val="000000"/>
              </w:rPr>
            </w:pPr>
          </w:p>
        </w:tc>
        <w:tc>
          <w:tcPr>
            <w:tcW w:w="1119" w:type="dxa"/>
            <w:vAlign w:val="center"/>
          </w:tcPr>
          <w:p w14:paraId="65D0EA27" w14:textId="77777777" w:rsidR="00747033" w:rsidRPr="00B3001B" w:rsidRDefault="00747033" w:rsidP="00B72E1B">
            <w:pPr>
              <w:pBdr>
                <w:top w:val="nil"/>
                <w:left w:val="nil"/>
                <w:bottom w:val="nil"/>
                <w:right w:val="nil"/>
                <w:between w:val="nil"/>
              </w:pBdr>
              <w:jc w:val="center"/>
              <w:rPr>
                <w:color w:val="000000"/>
              </w:rPr>
            </w:pPr>
          </w:p>
        </w:tc>
        <w:tc>
          <w:tcPr>
            <w:tcW w:w="820" w:type="dxa"/>
            <w:vAlign w:val="center"/>
          </w:tcPr>
          <w:p w14:paraId="1AB3D13B" w14:textId="77777777" w:rsidR="00747033" w:rsidRPr="00B3001B" w:rsidRDefault="00747033" w:rsidP="00B72E1B">
            <w:pPr>
              <w:pBdr>
                <w:top w:val="nil"/>
                <w:left w:val="nil"/>
                <w:bottom w:val="nil"/>
                <w:right w:val="nil"/>
                <w:between w:val="nil"/>
              </w:pBdr>
              <w:jc w:val="center"/>
              <w:rPr>
                <w:color w:val="000000"/>
              </w:rPr>
            </w:pPr>
          </w:p>
        </w:tc>
        <w:tc>
          <w:tcPr>
            <w:tcW w:w="1697" w:type="dxa"/>
            <w:vAlign w:val="center"/>
          </w:tcPr>
          <w:p w14:paraId="7F6E8FF5" w14:textId="77777777" w:rsidR="00747033" w:rsidRPr="00B3001B" w:rsidRDefault="00747033" w:rsidP="00B72E1B">
            <w:pPr>
              <w:pBdr>
                <w:top w:val="nil"/>
                <w:left w:val="nil"/>
                <w:bottom w:val="nil"/>
                <w:right w:val="nil"/>
                <w:between w:val="nil"/>
              </w:pBdr>
              <w:jc w:val="center"/>
              <w:rPr>
                <w:color w:val="000000"/>
              </w:rPr>
            </w:pPr>
          </w:p>
        </w:tc>
      </w:tr>
      <w:tr w:rsidR="00747033" w:rsidRPr="00B3001B" w14:paraId="23576A43" w14:textId="77777777" w:rsidTr="00B72E1B">
        <w:trPr>
          <w:trHeight w:val="340"/>
        </w:trPr>
        <w:tc>
          <w:tcPr>
            <w:tcW w:w="8309" w:type="dxa"/>
            <w:gridSpan w:val="5"/>
            <w:tcBorders>
              <w:left w:val="nil"/>
              <w:bottom w:val="nil"/>
            </w:tcBorders>
            <w:vAlign w:val="center"/>
          </w:tcPr>
          <w:p w14:paraId="3C397ECB" w14:textId="77777777" w:rsidR="00747033" w:rsidRPr="00B3001B" w:rsidRDefault="00747033" w:rsidP="00B72E1B">
            <w:pPr>
              <w:pBdr>
                <w:top w:val="nil"/>
                <w:left w:val="nil"/>
                <w:bottom w:val="nil"/>
                <w:right w:val="nil"/>
                <w:between w:val="nil"/>
              </w:pBdr>
              <w:ind w:right="113"/>
              <w:jc w:val="right"/>
              <w:rPr>
                <w:b/>
                <w:color w:val="000000"/>
              </w:rPr>
            </w:pPr>
            <w:r w:rsidRPr="00B3001B">
              <w:rPr>
                <w:b/>
                <w:color w:val="000000"/>
              </w:rPr>
              <w:t>Итого:</w:t>
            </w:r>
          </w:p>
        </w:tc>
        <w:tc>
          <w:tcPr>
            <w:tcW w:w="1697" w:type="dxa"/>
            <w:vAlign w:val="center"/>
          </w:tcPr>
          <w:p w14:paraId="04C20C1D" w14:textId="77777777" w:rsidR="00747033" w:rsidRPr="00B3001B" w:rsidRDefault="00747033" w:rsidP="00B72E1B">
            <w:pPr>
              <w:pBdr>
                <w:top w:val="nil"/>
                <w:left w:val="nil"/>
                <w:bottom w:val="nil"/>
                <w:right w:val="nil"/>
                <w:between w:val="nil"/>
              </w:pBdr>
              <w:jc w:val="center"/>
              <w:rPr>
                <w:color w:val="000000"/>
              </w:rPr>
            </w:pPr>
          </w:p>
        </w:tc>
      </w:tr>
      <w:tr w:rsidR="00747033" w:rsidRPr="00B3001B" w14:paraId="118F01D2" w14:textId="77777777" w:rsidTr="00B72E1B">
        <w:trPr>
          <w:trHeight w:val="340"/>
        </w:trPr>
        <w:tc>
          <w:tcPr>
            <w:tcW w:w="8309" w:type="dxa"/>
            <w:gridSpan w:val="5"/>
            <w:tcBorders>
              <w:top w:val="nil"/>
              <w:left w:val="nil"/>
              <w:bottom w:val="nil"/>
            </w:tcBorders>
            <w:vAlign w:val="center"/>
          </w:tcPr>
          <w:p w14:paraId="6B9448E1" w14:textId="77777777" w:rsidR="00747033" w:rsidRPr="00B3001B" w:rsidRDefault="00747033" w:rsidP="00B72E1B">
            <w:pPr>
              <w:pBdr>
                <w:top w:val="nil"/>
                <w:left w:val="nil"/>
                <w:bottom w:val="nil"/>
                <w:right w:val="nil"/>
                <w:between w:val="nil"/>
              </w:pBdr>
              <w:ind w:right="113"/>
              <w:jc w:val="right"/>
              <w:rPr>
                <w:b/>
                <w:color w:val="000000"/>
              </w:rPr>
            </w:pPr>
            <w:r w:rsidRPr="00B3001B">
              <w:rPr>
                <w:b/>
                <w:color w:val="000000"/>
              </w:rPr>
              <w:t>Без налога (НДС)</w:t>
            </w:r>
          </w:p>
        </w:tc>
        <w:tc>
          <w:tcPr>
            <w:tcW w:w="1697" w:type="dxa"/>
            <w:vAlign w:val="center"/>
          </w:tcPr>
          <w:p w14:paraId="32BCD6F3" w14:textId="77777777" w:rsidR="00747033" w:rsidRPr="00B3001B" w:rsidRDefault="00747033" w:rsidP="00B72E1B">
            <w:pPr>
              <w:pBdr>
                <w:top w:val="nil"/>
                <w:left w:val="nil"/>
                <w:bottom w:val="nil"/>
                <w:right w:val="nil"/>
                <w:between w:val="nil"/>
              </w:pBdr>
              <w:jc w:val="center"/>
              <w:rPr>
                <w:color w:val="000000"/>
              </w:rPr>
            </w:pPr>
          </w:p>
        </w:tc>
      </w:tr>
      <w:tr w:rsidR="00747033" w:rsidRPr="00B3001B" w14:paraId="01287561" w14:textId="77777777" w:rsidTr="00B72E1B">
        <w:trPr>
          <w:trHeight w:val="340"/>
        </w:trPr>
        <w:tc>
          <w:tcPr>
            <w:tcW w:w="8309" w:type="dxa"/>
            <w:gridSpan w:val="5"/>
            <w:tcBorders>
              <w:top w:val="nil"/>
              <w:left w:val="nil"/>
              <w:bottom w:val="nil"/>
            </w:tcBorders>
            <w:vAlign w:val="center"/>
          </w:tcPr>
          <w:p w14:paraId="36458B17" w14:textId="77777777" w:rsidR="00747033" w:rsidRPr="00B3001B" w:rsidRDefault="00747033" w:rsidP="00B72E1B">
            <w:pPr>
              <w:pBdr>
                <w:top w:val="nil"/>
                <w:left w:val="nil"/>
                <w:bottom w:val="nil"/>
                <w:right w:val="nil"/>
                <w:between w:val="nil"/>
              </w:pBdr>
              <w:ind w:right="113"/>
              <w:jc w:val="right"/>
              <w:rPr>
                <w:b/>
                <w:color w:val="000000"/>
              </w:rPr>
            </w:pPr>
            <w:r w:rsidRPr="00B3001B">
              <w:rPr>
                <w:b/>
                <w:color w:val="000000"/>
              </w:rPr>
              <w:t>Всего (с учетом НДС)</w:t>
            </w:r>
          </w:p>
        </w:tc>
        <w:tc>
          <w:tcPr>
            <w:tcW w:w="1697" w:type="dxa"/>
            <w:vAlign w:val="center"/>
          </w:tcPr>
          <w:p w14:paraId="24F5B4DE" w14:textId="77777777" w:rsidR="00747033" w:rsidRPr="00B3001B" w:rsidRDefault="00747033" w:rsidP="00B72E1B">
            <w:pPr>
              <w:pBdr>
                <w:top w:val="nil"/>
                <w:left w:val="nil"/>
                <w:bottom w:val="nil"/>
                <w:right w:val="nil"/>
                <w:between w:val="nil"/>
              </w:pBdr>
              <w:jc w:val="center"/>
              <w:rPr>
                <w:color w:val="000000"/>
              </w:rPr>
            </w:pPr>
          </w:p>
        </w:tc>
      </w:tr>
    </w:tbl>
    <w:p w14:paraId="082BBDB8" w14:textId="77777777" w:rsidR="00747033" w:rsidRPr="00B3001B" w:rsidRDefault="00747033" w:rsidP="00747033">
      <w:pPr>
        <w:pBdr>
          <w:top w:val="nil"/>
          <w:left w:val="nil"/>
          <w:bottom w:val="nil"/>
          <w:right w:val="nil"/>
          <w:between w:val="nil"/>
        </w:pBdr>
        <w:rPr>
          <w:color w:val="000000"/>
        </w:rPr>
      </w:pPr>
    </w:p>
    <w:p w14:paraId="1119E728" w14:textId="77777777" w:rsidR="00747033" w:rsidRPr="00B3001B" w:rsidRDefault="00747033" w:rsidP="00747033">
      <w:pPr>
        <w:pBdr>
          <w:top w:val="nil"/>
          <w:left w:val="nil"/>
          <w:bottom w:val="nil"/>
          <w:right w:val="nil"/>
          <w:between w:val="nil"/>
        </w:pBdr>
        <w:spacing w:line="360" w:lineRule="auto"/>
        <w:rPr>
          <w:i/>
          <w:color w:val="000000"/>
        </w:rPr>
      </w:pPr>
      <w:r w:rsidRPr="00B3001B">
        <w:rPr>
          <w:i/>
          <w:color w:val="000000"/>
        </w:rPr>
        <w:t>Всего выполнено работ на сумму: ________________________________________________________________  рублей ___ коп.,</w:t>
      </w:r>
    </w:p>
    <w:p w14:paraId="29C5A810" w14:textId="77777777" w:rsidR="00747033" w:rsidRPr="00B3001B" w:rsidRDefault="00747033" w:rsidP="00747033">
      <w:pPr>
        <w:pBdr>
          <w:top w:val="nil"/>
          <w:left w:val="nil"/>
          <w:bottom w:val="nil"/>
          <w:right w:val="nil"/>
          <w:between w:val="nil"/>
        </w:pBdr>
        <w:rPr>
          <w:i/>
          <w:color w:val="000000"/>
        </w:rPr>
      </w:pPr>
      <w:r w:rsidRPr="00B3001B">
        <w:rPr>
          <w:i/>
          <w:color w:val="000000"/>
        </w:rPr>
        <w:t xml:space="preserve"> в т.ч. НДС – ________________________________________________ рублей___ копеек.</w:t>
      </w:r>
    </w:p>
    <w:p w14:paraId="1ECD2453" w14:textId="77777777" w:rsidR="00747033" w:rsidRPr="00B3001B" w:rsidRDefault="00747033" w:rsidP="00747033">
      <w:pPr>
        <w:pBdr>
          <w:top w:val="nil"/>
          <w:left w:val="nil"/>
          <w:bottom w:val="nil"/>
          <w:right w:val="nil"/>
          <w:between w:val="nil"/>
        </w:pBdr>
        <w:rPr>
          <w:i/>
          <w:color w:val="000000"/>
        </w:rPr>
      </w:pPr>
    </w:p>
    <w:p w14:paraId="3EF75051" w14:textId="77777777" w:rsidR="00747033" w:rsidRPr="00B3001B" w:rsidRDefault="00747033" w:rsidP="00747033">
      <w:pPr>
        <w:pBdr>
          <w:top w:val="nil"/>
          <w:left w:val="nil"/>
          <w:bottom w:val="nil"/>
          <w:right w:val="nil"/>
          <w:between w:val="nil"/>
        </w:pBdr>
        <w:rPr>
          <w:i/>
          <w:color w:val="000000"/>
        </w:rPr>
      </w:pPr>
      <w:r w:rsidRPr="00B3001B">
        <w:rPr>
          <w:i/>
          <w:color w:val="000000"/>
        </w:rPr>
        <w:t>Вышеперечисленные работы  выполнены полностью и в срок. Заказчик претензий по объему, качеству и срокам выполнения работ  претензий не имеет.</w:t>
      </w:r>
    </w:p>
    <w:p w14:paraId="30D1128C" w14:textId="77777777" w:rsidR="00747033" w:rsidRPr="00B3001B" w:rsidRDefault="00747033" w:rsidP="00747033">
      <w:pPr>
        <w:pBdr>
          <w:top w:val="nil"/>
          <w:left w:val="nil"/>
          <w:bottom w:val="nil"/>
          <w:right w:val="nil"/>
          <w:between w:val="nil"/>
        </w:pBdr>
        <w:rPr>
          <w:color w:val="000000"/>
        </w:rPr>
      </w:pPr>
    </w:p>
    <w:p w14:paraId="5FC16238" w14:textId="77777777" w:rsidR="00747033" w:rsidRPr="00B3001B" w:rsidRDefault="00747033" w:rsidP="00747033">
      <w:pPr>
        <w:pBdr>
          <w:top w:val="nil"/>
          <w:left w:val="nil"/>
          <w:bottom w:val="nil"/>
          <w:right w:val="nil"/>
          <w:between w:val="nil"/>
        </w:pBdr>
        <w:tabs>
          <w:tab w:val="left" w:pos="4500"/>
        </w:tabs>
        <w:rPr>
          <w:color w:val="000000"/>
        </w:rPr>
      </w:pPr>
      <w:r w:rsidRPr="00B3001B">
        <w:rPr>
          <w:color w:val="000000"/>
        </w:rPr>
        <w:t>Исполнитель ______________________</w:t>
      </w:r>
      <w:r w:rsidRPr="00B3001B">
        <w:rPr>
          <w:color w:val="000000"/>
        </w:rPr>
        <w:tab/>
        <w:t>Заказчик ___________________________</w:t>
      </w:r>
    </w:p>
    <w:p w14:paraId="18E1E4A0" w14:textId="77777777" w:rsidR="00747033" w:rsidRPr="00B3001B" w:rsidRDefault="00747033" w:rsidP="00747033">
      <w:pPr>
        <w:pBdr>
          <w:top w:val="nil"/>
          <w:left w:val="nil"/>
          <w:bottom w:val="nil"/>
          <w:right w:val="nil"/>
          <w:between w:val="nil"/>
        </w:pBdr>
        <w:tabs>
          <w:tab w:val="left" w:pos="-4140"/>
          <w:tab w:val="left" w:pos="2160"/>
          <w:tab w:val="left" w:pos="6480"/>
        </w:tabs>
        <w:rPr>
          <w:color w:val="000000"/>
        </w:rPr>
      </w:pPr>
      <w:r w:rsidRPr="00B3001B">
        <w:rPr>
          <w:color w:val="000000"/>
        </w:rPr>
        <w:tab/>
        <w:t xml:space="preserve">М.П. </w:t>
      </w:r>
      <w:r w:rsidRPr="00B3001B">
        <w:rPr>
          <w:color w:val="000000"/>
        </w:rPr>
        <w:tab/>
        <w:t>М.П.</w:t>
      </w:r>
    </w:p>
    <w:tbl>
      <w:tblPr>
        <w:tblW w:w="9666" w:type="dxa"/>
        <w:tblInd w:w="22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4847"/>
        <w:gridCol w:w="4819"/>
      </w:tblGrid>
      <w:tr w:rsidR="00747033" w:rsidRPr="00B3001B" w14:paraId="451C5A26" w14:textId="77777777" w:rsidTr="00B72E1B">
        <w:trPr>
          <w:trHeight w:val="1367"/>
        </w:trPr>
        <w:tc>
          <w:tcPr>
            <w:tcW w:w="4847" w:type="dxa"/>
            <w:tcBorders>
              <w:top w:val="nil"/>
              <w:left w:val="nil"/>
              <w:bottom w:val="nil"/>
              <w:right w:val="nil"/>
            </w:tcBorders>
          </w:tcPr>
          <w:p w14:paraId="2D0C7F48" w14:textId="77777777" w:rsidR="00747033" w:rsidRPr="00B3001B" w:rsidRDefault="00747033" w:rsidP="00B72E1B">
            <w:pPr>
              <w:pBdr>
                <w:top w:val="nil"/>
                <w:left w:val="nil"/>
                <w:bottom w:val="nil"/>
                <w:right w:val="nil"/>
                <w:between w:val="nil"/>
              </w:pBdr>
              <w:rPr>
                <w:color w:val="000000"/>
              </w:rPr>
            </w:pPr>
          </w:p>
          <w:p w14:paraId="537BA6A0"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49B42E2D" w14:textId="77777777" w:rsidR="00747033" w:rsidRPr="00B3001B" w:rsidRDefault="00747033" w:rsidP="00B72E1B">
            <w:pPr>
              <w:pBdr>
                <w:top w:val="nil"/>
                <w:left w:val="nil"/>
                <w:bottom w:val="nil"/>
                <w:right w:val="nil"/>
                <w:between w:val="nil"/>
              </w:pBdr>
              <w:tabs>
                <w:tab w:val="left" w:pos="142"/>
              </w:tabs>
              <w:rPr>
                <w:color w:val="000000"/>
              </w:rPr>
            </w:pPr>
          </w:p>
          <w:p w14:paraId="205C5D53" w14:textId="77777777" w:rsidR="00747033" w:rsidRPr="00B3001B" w:rsidRDefault="00747033" w:rsidP="00B72E1B">
            <w:pPr>
              <w:pBdr>
                <w:top w:val="nil"/>
                <w:left w:val="nil"/>
                <w:bottom w:val="nil"/>
                <w:right w:val="nil"/>
                <w:between w:val="nil"/>
              </w:pBdr>
            </w:pPr>
          </w:p>
          <w:p w14:paraId="1274FEFD" w14:textId="77777777" w:rsidR="00747033" w:rsidRPr="00B3001B" w:rsidRDefault="00747033" w:rsidP="00B72E1B">
            <w:pPr>
              <w:pBdr>
                <w:top w:val="nil"/>
                <w:left w:val="nil"/>
                <w:bottom w:val="nil"/>
                <w:right w:val="nil"/>
                <w:between w:val="nil"/>
              </w:pBdr>
            </w:pPr>
          </w:p>
          <w:p w14:paraId="2D66EE7A" w14:textId="77777777" w:rsidR="00747033" w:rsidRPr="00B3001B" w:rsidRDefault="00747033" w:rsidP="00B72E1B">
            <w:pPr>
              <w:pBdr>
                <w:top w:val="nil"/>
                <w:left w:val="nil"/>
                <w:bottom w:val="nil"/>
                <w:right w:val="nil"/>
                <w:between w:val="nil"/>
              </w:pBdr>
              <w:rPr>
                <w:color w:val="000000"/>
                <w:vertAlign w:val="superscript"/>
              </w:rPr>
            </w:pPr>
            <w:r w:rsidRPr="00B3001B">
              <w:rPr>
                <w:color w:val="000000"/>
              </w:rPr>
              <w:t xml:space="preserve">_________________ </w:t>
            </w:r>
          </w:p>
        </w:tc>
        <w:tc>
          <w:tcPr>
            <w:tcW w:w="4819" w:type="dxa"/>
            <w:tcBorders>
              <w:top w:val="nil"/>
              <w:left w:val="nil"/>
              <w:bottom w:val="nil"/>
              <w:right w:val="nil"/>
            </w:tcBorders>
          </w:tcPr>
          <w:p w14:paraId="60D78B7F" w14:textId="77777777" w:rsidR="00747033" w:rsidRPr="00B3001B" w:rsidRDefault="00747033" w:rsidP="00B72E1B">
            <w:pPr>
              <w:pBdr>
                <w:top w:val="nil"/>
                <w:left w:val="nil"/>
                <w:bottom w:val="nil"/>
                <w:right w:val="nil"/>
                <w:between w:val="nil"/>
              </w:pBdr>
              <w:rPr>
                <w:color w:val="000000"/>
              </w:rPr>
            </w:pPr>
          </w:p>
          <w:p w14:paraId="480F646C"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118C628C" w14:textId="77777777" w:rsidR="00747033" w:rsidRPr="00B3001B" w:rsidRDefault="00747033" w:rsidP="00B72E1B">
            <w:pPr>
              <w:widowControl w:val="0"/>
              <w:pBdr>
                <w:top w:val="nil"/>
                <w:left w:val="nil"/>
                <w:bottom w:val="nil"/>
                <w:right w:val="nil"/>
                <w:between w:val="nil"/>
              </w:pBdr>
              <w:rPr>
                <w:color w:val="000000"/>
              </w:rPr>
            </w:pPr>
          </w:p>
          <w:p w14:paraId="51AD4A22" w14:textId="77777777" w:rsidR="00747033" w:rsidRPr="00B3001B" w:rsidRDefault="00747033" w:rsidP="00B72E1B">
            <w:pPr>
              <w:widowControl w:val="0"/>
              <w:pBdr>
                <w:top w:val="nil"/>
                <w:left w:val="nil"/>
                <w:bottom w:val="nil"/>
                <w:right w:val="nil"/>
                <w:between w:val="nil"/>
              </w:pBdr>
              <w:rPr>
                <w:color w:val="000000"/>
              </w:rPr>
            </w:pPr>
          </w:p>
          <w:p w14:paraId="0001D9D0" w14:textId="77777777" w:rsidR="00747033" w:rsidRPr="00B3001B" w:rsidRDefault="00747033" w:rsidP="00B72E1B">
            <w:pPr>
              <w:widowControl w:val="0"/>
              <w:pBdr>
                <w:top w:val="nil"/>
                <w:left w:val="nil"/>
                <w:bottom w:val="nil"/>
                <w:right w:val="nil"/>
                <w:between w:val="nil"/>
              </w:pBdr>
              <w:rPr>
                <w:color w:val="000000"/>
              </w:rPr>
            </w:pPr>
          </w:p>
          <w:p w14:paraId="620DC3C5" w14:textId="77777777" w:rsidR="00747033" w:rsidRPr="00B3001B" w:rsidRDefault="00747033" w:rsidP="00B72E1B">
            <w:pPr>
              <w:pBdr>
                <w:top w:val="nil"/>
                <w:left w:val="nil"/>
                <w:bottom w:val="nil"/>
                <w:right w:val="nil"/>
                <w:between w:val="nil"/>
              </w:pBdr>
              <w:ind w:left="1343"/>
              <w:rPr>
                <w:color w:val="000000"/>
              </w:rPr>
            </w:pPr>
            <w:r w:rsidRPr="00B3001B">
              <w:rPr>
                <w:color w:val="000000"/>
              </w:rPr>
              <w:t xml:space="preserve">__________________ </w:t>
            </w:r>
          </w:p>
        </w:tc>
      </w:tr>
    </w:tbl>
    <w:p w14:paraId="6BBB35A0" w14:textId="77777777" w:rsidR="00747033" w:rsidRPr="00B3001B" w:rsidRDefault="00747033" w:rsidP="00747033">
      <w:pPr>
        <w:pBdr>
          <w:top w:val="nil"/>
          <w:left w:val="nil"/>
          <w:bottom w:val="nil"/>
          <w:right w:val="nil"/>
          <w:between w:val="nil"/>
        </w:pBdr>
        <w:ind w:firstLine="567"/>
        <w:jc w:val="right"/>
        <w:rPr>
          <w:color w:val="000000"/>
        </w:rPr>
      </w:pPr>
    </w:p>
    <w:p w14:paraId="08052274" w14:textId="77777777" w:rsidR="00747033" w:rsidRPr="00B3001B" w:rsidRDefault="00747033" w:rsidP="00747033"/>
    <w:p w14:paraId="48078233" w14:textId="77777777" w:rsidR="00747033" w:rsidRPr="00B3001B" w:rsidRDefault="00747033" w:rsidP="00747033">
      <w:pPr>
        <w:jc w:val="right"/>
        <w:outlineLvl w:val="2"/>
        <w:sectPr w:rsidR="00747033" w:rsidRPr="00B3001B">
          <w:pgSz w:w="11907" w:h="16840"/>
          <w:pgMar w:top="1134" w:right="851" w:bottom="1134" w:left="1418" w:header="794" w:footer="794" w:gutter="0"/>
          <w:cols w:space="720"/>
        </w:sectPr>
      </w:pPr>
    </w:p>
    <w:p w14:paraId="631AB1FF" w14:textId="77777777" w:rsidR="00747033" w:rsidRPr="00B3001B" w:rsidRDefault="00747033" w:rsidP="00747033">
      <w:pPr>
        <w:ind w:left="6481" w:firstLine="720"/>
        <w:jc w:val="right"/>
        <w:outlineLvl w:val="2"/>
      </w:pPr>
      <w:r w:rsidRPr="00B3001B">
        <w:lastRenderedPageBreak/>
        <w:t>Приложение № 7</w:t>
      </w:r>
    </w:p>
    <w:p w14:paraId="122B6AD1" w14:textId="77777777" w:rsidR="00747033" w:rsidRPr="00B3001B" w:rsidRDefault="00747033" w:rsidP="00747033">
      <w:pPr>
        <w:jc w:val="right"/>
      </w:pPr>
      <w:r w:rsidRPr="00B3001B">
        <w:t xml:space="preserve">к Договору №  _______________ </w:t>
      </w:r>
    </w:p>
    <w:p w14:paraId="26AD8BF9" w14:textId="77777777" w:rsidR="00747033" w:rsidRPr="00B3001B" w:rsidRDefault="00747033" w:rsidP="00747033">
      <w:pPr>
        <w:ind w:left="720"/>
        <w:jc w:val="right"/>
      </w:pPr>
      <w:r w:rsidRPr="00B3001B">
        <w:t>от «____» _________ 2024г.</w:t>
      </w:r>
    </w:p>
    <w:p w14:paraId="6ADFA433" w14:textId="77777777" w:rsidR="00747033" w:rsidRPr="00B3001B" w:rsidRDefault="00747033" w:rsidP="00747033">
      <w:pPr>
        <w:keepNext/>
        <w:keepLines/>
        <w:spacing w:before="20" w:after="20"/>
      </w:pPr>
      <w:r w:rsidRPr="00B3001B">
        <w:t xml:space="preserve"> Форма</w:t>
      </w:r>
    </w:p>
    <w:p w14:paraId="20AB2314" w14:textId="77777777" w:rsidR="00747033" w:rsidRPr="00B3001B" w:rsidRDefault="00747033" w:rsidP="00747033">
      <w:pPr>
        <w:keepNext/>
        <w:keepLines/>
        <w:spacing w:before="20" w:after="20"/>
        <w:rPr>
          <w:b/>
        </w:rPr>
      </w:pPr>
    </w:p>
    <w:p w14:paraId="606D7521" w14:textId="77777777" w:rsidR="00747033" w:rsidRPr="00B3001B" w:rsidRDefault="00747033" w:rsidP="00747033">
      <w:pPr>
        <w:jc w:val="center"/>
        <w:outlineLvl w:val="3"/>
        <w:rPr>
          <w:b/>
        </w:rPr>
      </w:pPr>
      <w:r w:rsidRPr="00B3001B">
        <w:rPr>
          <w:b/>
        </w:rPr>
        <w:t>Дефектный акт №</w:t>
      </w:r>
    </w:p>
    <w:p w14:paraId="62335C09" w14:textId="77777777" w:rsidR="00747033" w:rsidRPr="00B3001B" w:rsidRDefault="00747033" w:rsidP="00747033">
      <w:pPr>
        <w:jc w:val="center"/>
        <w:rPr>
          <w:b/>
        </w:rPr>
      </w:pPr>
      <w:r w:rsidRPr="00B3001B">
        <w:rPr>
          <w:b/>
        </w:rPr>
        <w:t>от «__» ________ 20___. к договору № ______________ от ________ 20___г.</w:t>
      </w:r>
    </w:p>
    <w:p w14:paraId="675EB86F" w14:textId="77777777" w:rsidR="00747033" w:rsidRPr="00B3001B" w:rsidRDefault="00747033" w:rsidP="00747033">
      <w:pPr>
        <w:jc w:val="center"/>
        <w:rPr>
          <w:b/>
        </w:rPr>
      </w:pPr>
    </w:p>
    <w:p w14:paraId="37D65B22" w14:textId="77777777" w:rsidR="00747033" w:rsidRPr="00B3001B" w:rsidRDefault="00747033" w:rsidP="00747033">
      <w:pPr>
        <w:jc w:val="center"/>
        <w:rPr>
          <w:b/>
        </w:rPr>
      </w:pPr>
    </w:p>
    <w:p w14:paraId="3572F4E7" w14:textId="77777777" w:rsidR="00747033" w:rsidRPr="00B3001B" w:rsidRDefault="00747033" w:rsidP="00747033">
      <w:pPr>
        <w:rPr>
          <w:b/>
        </w:rPr>
      </w:pPr>
      <w:r w:rsidRPr="00B3001B">
        <w:rPr>
          <w:b/>
        </w:rPr>
        <w:t xml:space="preserve">Заказчик: </w:t>
      </w:r>
    </w:p>
    <w:p w14:paraId="162A1BAF" w14:textId="77777777" w:rsidR="00747033" w:rsidRPr="00B3001B" w:rsidRDefault="00747033" w:rsidP="00747033">
      <w:pPr>
        <w:ind w:firstLine="284"/>
        <w:rPr>
          <w:b/>
        </w:rPr>
      </w:pPr>
    </w:p>
    <w:p w14:paraId="6874D347" w14:textId="77777777" w:rsidR="00747033" w:rsidRPr="00B3001B" w:rsidRDefault="00747033" w:rsidP="00747033">
      <w:proofErr w:type="gramStart"/>
      <w:r w:rsidRPr="00B3001B">
        <w:rPr>
          <w:b/>
        </w:rPr>
        <w:t>Исполнитель:.</w:t>
      </w:r>
      <w:proofErr w:type="gramEnd"/>
      <w:r w:rsidRPr="00B3001B">
        <w:t xml:space="preserve">                                 </w:t>
      </w:r>
    </w:p>
    <w:p w14:paraId="64DA284D" w14:textId="77777777" w:rsidR="00747033" w:rsidRPr="00B3001B" w:rsidRDefault="00747033" w:rsidP="00747033"/>
    <w:p w14:paraId="20490630" w14:textId="77777777" w:rsidR="00747033" w:rsidRPr="00B3001B" w:rsidRDefault="00747033" w:rsidP="00747033">
      <w:pPr>
        <w:ind w:firstLine="426"/>
      </w:pPr>
      <w:r w:rsidRPr="00B3001B">
        <w:t>Настоящий акт составлен о том, что для проведения ремонта __________________________ ________________________________________</w:t>
      </w:r>
    </w:p>
    <w:p w14:paraId="2C7F2EB7" w14:textId="77777777" w:rsidR="00747033" w:rsidRPr="00B3001B" w:rsidRDefault="00747033" w:rsidP="00747033">
      <w:pPr>
        <w:ind w:firstLine="426"/>
      </w:pPr>
      <w:r w:rsidRPr="00B3001B">
        <w:t>Необходимо заменить следующие запасные части:</w:t>
      </w:r>
    </w:p>
    <w:tbl>
      <w:tblPr>
        <w:tblW w:w="9591"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60"/>
        <w:gridCol w:w="1514"/>
        <w:gridCol w:w="5116"/>
        <w:gridCol w:w="1264"/>
        <w:gridCol w:w="1237"/>
      </w:tblGrid>
      <w:tr w:rsidR="00747033" w:rsidRPr="00B3001B" w14:paraId="6E3E7A79" w14:textId="77777777" w:rsidTr="00B72E1B">
        <w:trPr>
          <w:trHeight w:val="425"/>
        </w:trPr>
        <w:tc>
          <w:tcPr>
            <w:tcW w:w="460" w:type="dxa"/>
            <w:vAlign w:val="center"/>
          </w:tcPr>
          <w:p w14:paraId="262FDCB4" w14:textId="77777777" w:rsidR="00747033" w:rsidRPr="00B3001B" w:rsidRDefault="00747033" w:rsidP="00B72E1B">
            <w:pPr>
              <w:jc w:val="center"/>
            </w:pPr>
          </w:p>
        </w:tc>
        <w:tc>
          <w:tcPr>
            <w:tcW w:w="1514" w:type="dxa"/>
            <w:vAlign w:val="center"/>
          </w:tcPr>
          <w:p w14:paraId="15329E0A" w14:textId="77777777" w:rsidR="00747033" w:rsidRPr="00B3001B" w:rsidRDefault="00747033" w:rsidP="00B72E1B">
            <w:pPr>
              <w:jc w:val="center"/>
            </w:pPr>
            <w:r w:rsidRPr="00B3001B">
              <w:t>НОМЕР</w:t>
            </w:r>
          </w:p>
        </w:tc>
        <w:tc>
          <w:tcPr>
            <w:tcW w:w="5116" w:type="dxa"/>
            <w:vAlign w:val="center"/>
          </w:tcPr>
          <w:p w14:paraId="51E5A565" w14:textId="77777777" w:rsidR="00747033" w:rsidRPr="00B3001B" w:rsidRDefault="00747033" w:rsidP="00B72E1B">
            <w:pPr>
              <w:jc w:val="center"/>
            </w:pPr>
            <w:r w:rsidRPr="00B3001B">
              <w:t>ОПИСАНИЕ</w:t>
            </w:r>
          </w:p>
        </w:tc>
        <w:tc>
          <w:tcPr>
            <w:tcW w:w="1264" w:type="dxa"/>
            <w:vAlign w:val="center"/>
          </w:tcPr>
          <w:p w14:paraId="720703A2" w14:textId="77777777" w:rsidR="00747033" w:rsidRPr="00B3001B" w:rsidRDefault="00747033" w:rsidP="00B72E1B">
            <w:pPr>
              <w:jc w:val="center"/>
            </w:pPr>
            <w:r w:rsidRPr="00B3001B">
              <w:t>КОЛ-ВО</w:t>
            </w:r>
          </w:p>
        </w:tc>
        <w:tc>
          <w:tcPr>
            <w:tcW w:w="1237" w:type="dxa"/>
            <w:vAlign w:val="center"/>
          </w:tcPr>
          <w:p w14:paraId="122345EE" w14:textId="77777777" w:rsidR="00747033" w:rsidRPr="00B3001B" w:rsidRDefault="00747033" w:rsidP="00B72E1B">
            <w:pPr>
              <w:jc w:val="center"/>
            </w:pPr>
            <w:r w:rsidRPr="00B3001B">
              <w:t>ЕД.ИЗМ.</w:t>
            </w:r>
          </w:p>
        </w:tc>
      </w:tr>
      <w:tr w:rsidR="00747033" w:rsidRPr="00B3001B" w14:paraId="1A8C856B" w14:textId="77777777" w:rsidTr="00B72E1B">
        <w:tc>
          <w:tcPr>
            <w:tcW w:w="460" w:type="dxa"/>
            <w:vAlign w:val="center"/>
          </w:tcPr>
          <w:p w14:paraId="6DED6AF1" w14:textId="77777777" w:rsidR="00747033" w:rsidRPr="00B3001B" w:rsidRDefault="00747033" w:rsidP="00B72E1B">
            <w:pPr>
              <w:jc w:val="center"/>
            </w:pPr>
            <w:r w:rsidRPr="00B3001B">
              <w:t>1</w:t>
            </w:r>
          </w:p>
        </w:tc>
        <w:tc>
          <w:tcPr>
            <w:tcW w:w="1514" w:type="dxa"/>
            <w:tcBorders>
              <w:top w:val="single" w:sz="8" w:space="0" w:color="000000"/>
              <w:left w:val="single" w:sz="4" w:space="0" w:color="000000"/>
              <w:bottom w:val="single" w:sz="4" w:space="0" w:color="000000"/>
              <w:right w:val="single" w:sz="4" w:space="0" w:color="000000"/>
            </w:tcBorders>
            <w:shd w:val="clear" w:color="auto" w:fill="auto"/>
            <w:vAlign w:val="bottom"/>
          </w:tcPr>
          <w:p w14:paraId="482C8A79" w14:textId="77777777" w:rsidR="00747033" w:rsidRPr="00B3001B" w:rsidRDefault="00747033" w:rsidP="00B72E1B">
            <w:pPr>
              <w:jc w:val="center"/>
            </w:pPr>
          </w:p>
        </w:tc>
        <w:tc>
          <w:tcPr>
            <w:tcW w:w="5116" w:type="dxa"/>
            <w:tcBorders>
              <w:top w:val="single" w:sz="8" w:space="0" w:color="000000"/>
              <w:left w:val="single" w:sz="8" w:space="0" w:color="000000"/>
              <w:bottom w:val="single" w:sz="4" w:space="0" w:color="000000"/>
              <w:right w:val="single" w:sz="4" w:space="0" w:color="000000"/>
            </w:tcBorders>
            <w:shd w:val="clear" w:color="auto" w:fill="auto"/>
            <w:vAlign w:val="center"/>
          </w:tcPr>
          <w:p w14:paraId="6FC92596" w14:textId="77777777" w:rsidR="00747033" w:rsidRPr="00B3001B" w:rsidRDefault="00747033" w:rsidP="00B72E1B"/>
        </w:tc>
        <w:tc>
          <w:tcPr>
            <w:tcW w:w="1264" w:type="dxa"/>
            <w:vAlign w:val="bottom"/>
          </w:tcPr>
          <w:p w14:paraId="12B3DF56" w14:textId="77777777" w:rsidR="00747033" w:rsidRPr="00B3001B" w:rsidRDefault="00747033" w:rsidP="00B72E1B">
            <w:pPr>
              <w:jc w:val="center"/>
            </w:pPr>
          </w:p>
        </w:tc>
        <w:tc>
          <w:tcPr>
            <w:tcW w:w="1237" w:type="dxa"/>
            <w:vAlign w:val="center"/>
          </w:tcPr>
          <w:p w14:paraId="198B92D4" w14:textId="77777777" w:rsidR="00747033" w:rsidRPr="00B3001B" w:rsidRDefault="00747033" w:rsidP="00B72E1B">
            <w:pPr>
              <w:jc w:val="center"/>
            </w:pPr>
          </w:p>
        </w:tc>
      </w:tr>
      <w:tr w:rsidR="00747033" w:rsidRPr="00B3001B" w14:paraId="61316C93" w14:textId="77777777" w:rsidTr="00B72E1B">
        <w:tc>
          <w:tcPr>
            <w:tcW w:w="460" w:type="dxa"/>
            <w:vAlign w:val="center"/>
          </w:tcPr>
          <w:p w14:paraId="1BE70867" w14:textId="77777777" w:rsidR="00747033" w:rsidRPr="00B3001B" w:rsidRDefault="00747033" w:rsidP="00B72E1B">
            <w:pPr>
              <w:jc w:val="center"/>
            </w:pPr>
            <w:r w:rsidRPr="00B3001B">
              <w:t>2</w:t>
            </w:r>
          </w:p>
        </w:tc>
        <w:tc>
          <w:tcPr>
            <w:tcW w:w="1514" w:type="dxa"/>
            <w:tcBorders>
              <w:top w:val="single" w:sz="4" w:space="0" w:color="000000"/>
              <w:left w:val="single" w:sz="4" w:space="0" w:color="000000"/>
              <w:bottom w:val="single" w:sz="4" w:space="0" w:color="000000"/>
              <w:right w:val="single" w:sz="4" w:space="0" w:color="000000"/>
            </w:tcBorders>
            <w:shd w:val="clear" w:color="auto" w:fill="auto"/>
            <w:vAlign w:val="bottom"/>
          </w:tcPr>
          <w:p w14:paraId="093A298B" w14:textId="77777777" w:rsidR="00747033" w:rsidRPr="00B3001B" w:rsidRDefault="00747033" w:rsidP="00B72E1B">
            <w:pPr>
              <w:jc w:val="center"/>
            </w:pPr>
          </w:p>
        </w:tc>
        <w:tc>
          <w:tcPr>
            <w:tcW w:w="5116" w:type="dxa"/>
            <w:tcBorders>
              <w:top w:val="single" w:sz="4" w:space="0" w:color="000000"/>
              <w:left w:val="single" w:sz="8" w:space="0" w:color="000000"/>
              <w:bottom w:val="single" w:sz="4" w:space="0" w:color="000000"/>
              <w:right w:val="single" w:sz="4" w:space="0" w:color="000000"/>
            </w:tcBorders>
            <w:shd w:val="clear" w:color="auto" w:fill="auto"/>
            <w:vAlign w:val="center"/>
          </w:tcPr>
          <w:p w14:paraId="17586FF9" w14:textId="77777777" w:rsidR="00747033" w:rsidRPr="00B3001B" w:rsidRDefault="00747033" w:rsidP="00B72E1B"/>
        </w:tc>
        <w:tc>
          <w:tcPr>
            <w:tcW w:w="1264" w:type="dxa"/>
            <w:vAlign w:val="bottom"/>
          </w:tcPr>
          <w:p w14:paraId="36CC58F5" w14:textId="77777777" w:rsidR="00747033" w:rsidRPr="00B3001B" w:rsidRDefault="00747033" w:rsidP="00B72E1B">
            <w:pPr>
              <w:jc w:val="center"/>
            </w:pPr>
          </w:p>
        </w:tc>
        <w:tc>
          <w:tcPr>
            <w:tcW w:w="1237" w:type="dxa"/>
            <w:vAlign w:val="center"/>
          </w:tcPr>
          <w:p w14:paraId="587D7D01" w14:textId="77777777" w:rsidR="00747033" w:rsidRPr="00B3001B" w:rsidRDefault="00747033" w:rsidP="00B72E1B">
            <w:pPr>
              <w:jc w:val="center"/>
            </w:pPr>
          </w:p>
        </w:tc>
      </w:tr>
      <w:tr w:rsidR="00747033" w:rsidRPr="00B3001B" w14:paraId="09CA5547" w14:textId="77777777" w:rsidTr="00B72E1B">
        <w:tc>
          <w:tcPr>
            <w:tcW w:w="460" w:type="dxa"/>
            <w:vAlign w:val="center"/>
          </w:tcPr>
          <w:p w14:paraId="401F1BBE" w14:textId="77777777" w:rsidR="00747033" w:rsidRPr="00B3001B" w:rsidRDefault="00747033" w:rsidP="00B72E1B">
            <w:pPr>
              <w:jc w:val="center"/>
            </w:pPr>
            <w:r w:rsidRPr="00B3001B">
              <w:t>3</w:t>
            </w:r>
          </w:p>
        </w:tc>
        <w:tc>
          <w:tcPr>
            <w:tcW w:w="1514" w:type="dxa"/>
            <w:tcBorders>
              <w:top w:val="single" w:sz="4" w:space="0" w:color="000000"/>
              <w:left w:val="single" w:sz="4" w:space="0" w:color="000000"/>
              <w:bottom w:val="single" w:sz="4" w:space="0" w:color="000000"/>
              <w:right w:val="single" w:sz="4" w:space="0" w:color="000000"/>
            </w:tcBorders>
            <w:shd w:val="clear" w:color="auto" w:fill="auto"/>
            <w:vAlign w:val="bottom"/>
          </w:tcPr>
          <w:p w14:paraId="047827C9" w14:textId="77777777" w:rsidR="00747033" w:rsidRPr="00B3001B" w:rsidRDefault="00747033" w:rsidP="00B72E1B">
            <w:pPr>
              <w:jc w:val="center"/>
            </w:pPr>
          </w:p>
        </w:tc>
        <w:tc>
          <w:tcPr>
            <w:tcW w:w="5116" w:type="dxa"/>
            <w:tcBorders>
              <w:top w:val="single" w:sz="4" w:space="0" w:color="000000"/>
              <w:left w:val="single" w:sz="8" w:space="0" w:color="000000"/>
              <w:bottom w:val="single" w:sz="4" w:space="0" w:color="000000"/>
              <w:right w:val="single" w:sz="4" w:space="0" w:color="000000"/>
            </w:tcBorders>
            <w:shd w:val="clear" w:color="auto" w:fill="auto"/>
            <w:vAlign w:val="center"/>
          </w:tcPr>
          <w:p w14:paraId="109B02BE" w14:textId="77777777" w:rsidR="00747033" w:rsidRPr="00B3001B" w:rsidRDefault="00747033" w:rsidP="00B72E1B"/>
        </w:tc>
        <w:tc>
          <w:tcPr>
            <w:tcW w:w="1264" w:type="dxa"/>
            <w:vAlign w:val="bottom"/>
          </w:tcPr>
          <w:p w14:paraId="25C4F9C2" w14:textId="77777777" w:rsidR="00747033" w:rsidRPr="00B3001B" w:rsidRDefault="00747033" w:rsidP="00B72E1B">
            <w:pPr>
              <w:jc w:val="center"/>
            </w:pPr>
          </w:p>
        </w:tc>
        <w:tc>
          <w:tcPr>
            <w:tcW w:w="1237" w:type="dxa"/>
            <w:vAlign w:val="center"/>
          </w:tcPr>
          <w:p w14:paraId="10AE4CF0" w14:textId="77777777" w:rsidR="00747033" w:rsidRPr="00B3001B" w:rsidRDefault="00747033" w:rsidP="00B72E1B">
            <w:pPr>
              <w:jc w:val="center"/>
            </w:pPr>
          </w:p>
        </w:tc>
      </w:tr>
    </w:tbl>
    <w:p w14:paraId="32364036" w14:textId="77777777" w:rsidR="00747033" w:rsidRPr="00B3001B" w:rsidRDefault="00747033" w:rsidP="00747033">
      <w:r w:rsidRPr="00B3001B">
        <w:t xml:space="preserve">        Необходимо выполнить следующие работы:</w:t>
      </w:r>
    </w:p>
    <w:tbl>
      <w:tblPr>
        <w:tblW w:w="9571"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9571"/>
      </w:tblGrid>
      <w:tr w:rsidR="00747033" w:rsidRPr="00B3001B" w14:paraId="47948476" w14:textId="77777777" w:rsidTr="00B72E1B">
        <w:tc>
          <w:tcPr>
            <w:tcW w:w="9571" w:type="dxa"/>
          </w:tcPr>
          <w:p w14:paraId="664A3307" w14:textId="77777777" w:rsidR="00747033" w:rsidRPr="00B3001B" w:rsidRDefault="00747033" w:rsidP="00B72E1B">
            <w:pPr>
              <w:jc w:val="center"/>
            </w:pPr>
            <w:r w:rsidRPr="00B3001B">
              <w:t>Виды работ</w:t>
            </w:r>
          </w:p>
        </w:tc>
      </w:tr>
      <w:tr w:rsidR="00747033" w:rsidRPr="00B3001B" w14:paraId="50F52F25" w14:textId="77777777" w:rsidTr="00B72E1B">
        <w:tc>
          <w:tcPr>
            <w:tcW w:w="9571" w:type="dxa"/>
            <w:vAlign w:val="center"/>
          </w:tcPr>
          <w:p w14:paraId="27AA7271" w14:textId="77777777" w:rsidR="00747033" w:rsidRPr="00B3001B" w:rsidRDefault="00747033" w:rsidP="00B72E1B"/>
        </w:tc>
      </w:tr>
      <w:tr w:rsidR="00747033" w:rsidRPr="00B3001B" w14:paraId="4F47275B" w14:textId="77777777" w:rsidTr="00B72E1B">
        <w:tc>
          <w:tcPr>
            <w:tcW w:w="9571" w:type="dxa"/>
            <w:vAlign w:val="center"/>
          </w:tcPr>
          <w:p w14:paraId="691E6CF7" w14:textId="77777777" w:rsidR="00747033" w:rsidRPr="00B3001B" w:rsidRDefault="00747033" w:rsidP="00B72E1B"/>
        </w:tc>
      </w:tr>
      <w:tr w:rsidR="00747033" w:rsidRPr="00B3001B" w14:paraId="43128664" w14:textId="77777777" w:rsidTr="00B72E1B">
        <w:trPr>
          <w:trHeight w:val="284"/>
        </w:trPr>
        <w:tc>
          <w:tcPr>
            <w:tcW w:w="9571" w:type="dxa"/>
          </w:tcPr>
          <w:p w14:paraId="77BDAFE9" w14:textId="77777777" w:rsidR="00747033" w:rsidRPr="00B3001B" w:rsidRDefault="00747033" w:rsidP="00B72E1B"/>
        </w:tc>
      </w:tr>
      <w:tr w:rsidR="00747033" w:rsidRPr="00B3001B" w14:paraId="638798A8" w14:textId="77777777" w:rsidTr="00B72E1B">
        <w:tc>
          <w:tcPr>
            <w:tcW w:w="9571" w:type="dxa"/>
          </w:tcPr>
          <w:p w14:paraId="38BA70D6" w14:textId="77777777" w:rsidR="00747033" w:rsidRPr="00B3001B" w:rsidRDefault="00747033" w:rsidP="00B72E1B"/>
        </w:tc>
      </w:tr>
      <w:tr w:rsidR="00747033" w:rsidRPr="00B3001B" w14:paraId="499B9420" w14:textId="77777777" w:rsidTr="00B72E1B">
        <w:tc>
          <w:tcPr>
            <w:tcW w:w="9571" w:type="dxa"/>
          </w:tcPr>
          <w:p w14:paraId="63F859D8" w14:textId="77777777" w:rsidR="00747033" w:rsidRPr="00B3001B" w:rsidRDefault="00747033" w:rsidP="00B72E1B">
            <w:pPr>
              <w:ind w:left="720"/>
              <w:jc w:val="both"/>
            </w:pPr>
          </w:p>
        </w:tc>
      </w:tr>
      <w:tr w:rsidR="00747033" w:rsidRPr="00B3001B" w14:paraId="244276F4" w14:textId="77777777" w:rsidTr="00B72E1B">
        <w:tc>
          <w:tcPr>
            <w:tcW w:w="9571" w:type="dxa"/>
          </w:tcPr>
          <w:p w14:paraId="708E759A" w14:textId="77777777" w:rsidR="00747033" w:rsidRPr="00B3001B" w:rsidRDefault="00747033" w:rsidP="00B72E1B">
            <w:pPr>
              <w:ind w:left="720"/>
              <w:jc w:val="both"/>
            </w:pPr>
          </w:p>
        </w:tc>
      </w:tr>
      <w:tr w:rsidR="00747033" w:rsidRPr="00B3001B" w14:paraId="62BA03C5" w14:textId="77777777" w:rsidTr="00B72E1B">
        <w:tc>
          <w:tcPr>
            <w:tcW w:w="9571" w:type="dxa"/>
          </w:tcPr>
          <w:p w14:paraId="24DA3899" w14:textId="77777777" w:rsidR="00747033" w:rsidRPr="00B3001B" w:rsidRDefault="00747033" w:rsidP="00B72E1B">
            <w:pPr>
              <w:ind w:left="720"/>
              <w:jc w:val="both"/>
            </w:pPr>
          </w:p>
        </w:tc>
      </w:tr>
      <w:tr w:rsidR="00747033" w:rsidRPr="00B3001B" w14:paraId="5D3F5304" w14:textId="77777777" w:rsidTr="00B72E1B">
        <w:tc>
          <w:tcPr>
            <w:tcW w:w="9571" w:type="dxa"/>
          </w:tcPr>
          <w:p w14:paraId="152F93A1" w14:textId="77777777" w:rsidR="00747033" w:rsidRPr="00B3001B" w:rsidRDefault="00747033" w:rsidP="00B72E1B">
            <w:pPr>
              <w:ind w:left="720"/>
              <w:jc w:val="both"/>
            </w:pPr>
          </w:p>
        </w:tc>
      </w:tr>
      <w:tr w:rsidR="00747033" w:rsidRPr="00B3001B" w14:paraId="5295FAB6" w14:textId="77777777" w:rsidTr="00B72E1B">
        <w:tc>
          <w:tcPr>
            <w:tcW w:w="9571" w:type="dxa"/>
          </w:tcPr>
          <w:p w14:paraId="61609DE3" w14:textId="77777777" w:rsidR="00747033" w:rsidRPr="00B3001B" w:rsidRDefault="00747033" w:rsidP="00B72E1B">
            <w:pPr>
              <w:ind w:left="720"/>
              <w:jc w:val="both"/>
            </w:pPr>
          </w:p>
        </w:tc>
      </w:tr>
    </w:tbl>
    <w:p w14:paraId="5EBFEB83" w14:textId="77777777" w:rsidR="00747033" w:rsidRPr="00B3001B" w:rsidRDefault="00747033" w:rsidP="00747033">
      <w:r w:rsidRPr="00B3001B">
        <w:t>При проведении работ могут быть обнаружены скрытые дефекты, для устранения которых необходимо затратить дополнительные ресурсы. В этом случае выполнение работ приостанавливается до момента согласования соответствующего приложения к дефектному акту.</w:t>
      </w:r>
    </w:p>
    <w:p w14:paraId="03BAE0CD" w14:textId="77777777" w:rsidR="00747033" w:rsidRPr="00B3001B" w:rsidRDefault="00747033" w:rsidP="00747033">
      <w:pPr>
        <w:rPr>
          <w:b/>
        </w:rPr>
      </w:pPr>
    </w:p>
    <w:tbl>
      <w:tblPr>
        <w:tblW w:w="8911"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4847"/>
        <w:gridCol w:w="4064"/>
      </w:tblGrid>
      <w:tr w:rsidR="00747033" w:rsidRPr="00B3001B" w14:paraId="787C0BC1" w14:textId="77777777" w:rsidTr="00B72E1B">
        <w:trPr>
          <w:trHeight w:val="982"/>
        </w:trPr>
        <w:tc>
          <w:tcPr>
            <w:tcW w:w="4847" w:type="dxa"/>
            <w:tcBorders>
              <w:top w:val="nil"/>
              <w:left w:val="nil"/>
              <w:bottom w:val="nil"/>
              <w:right w:val="nil"/>
            </w:tcBorders>
          </w:tcPr>
          <w:p w14:paraId="334ED4A4" w14:textId="77777777" w:rsidR="00747033" w:rsidRPr="00B3001B" w:rsidRDefault="00747033" w:rsidP="00B72E1B">
            <w:pPr>
              <w:rPr>
                <w:b/>
              </w:rPr>
            </w:pPr>
            <w:r w:rsidRPr="00B3001B">
              <w:rPr>
                <w:b/>
              </w:rPr>
              <w:t>Заказчик:</w:t>
            </w:r>
          </w:p>
          <w:p w14:paraId="72406BF2" w14:textId="77777777" w:rsidR="00747033" w:rsidRPr="00B3001B" w:rsidRDefault="00747033" w:rsidP="00B72E1B">
            <w:pPr>
              <w:rPr>
                <w:vertAlign w:val="superscript"/>
              </w:rPr>
            </w:pPr>
            <w:r w:rsidRPr="00B3001B">
              <w:t>_________________/__________</w:t>
            </w:r>
          </w:p>
        </w:tc>
        <w:tc>
          <w:tcPr>
            <w:tcW w:w="4064" w:type="dxa"/>
            <w:tcBorders>
              <w:top w:val="nil"/>
              <w:left w:val="nil"/>
              <w:bottom w:val="nil"/>
              <w:right w:val="nil"/>
            </w:tcBorders>
          </w:tcPr>
          <w:p w14:paraId="2C7A10FC" w14:textId="77777777" w:rsidR="00747033" w:rsidRPr="00B3001B" w:rsidRDefault="00747033" w:rsidP="00B72E1B">
            <w:pPr>
              <w:rPr>
                <w:b/>
              </w:rPr>
            </w:pPr>
            <w:r w:rsidRPr="00B3001B">
              <w:rPr>
                <w:b/>
              </w:rPr>
              <w:t>Исполнитель:</w:t>
            </w:r>
          </w:p>
          <w:p w14:paraId="61EA66F1" w14:textId="77777777" w:rsidR="00747033" w:rsidRPr="00B3001B" w:rsidRDefault="00747033" w:rsidP="00B72E1B">
            <w:r w:rsidRPr="00B3001B">
              <w:t>__________________/__________</w:t>
            </w:r>
          </w:p>
        </w:tc>
      </w:tr>
    </w:tbl>
    <w:p w14:paraId="49DBF402" w14:textId="77777777" w:rsidR="00747033" w:rsidRPr="00B3001B" w:rsidRDefault="00747033" w:rsidP="00747033">
      <w:pPr>
        <w:rPr>
          <w:b/>
          <w:u w:val="single"/>
        </w:rPr>
      </w:pPr>
    </w:p>
    <w:p w14:paraId="162CC52C" w14:textId="77777777" w:rsidR="00747033" w:rsidRPr="00B3001B" w:rsidRDefault="00747033" w:rsidP="00747033">
      <w:pPr>
        <w:rPr>
          <w:b/>
          <w:u w:val="single"/>
        </w:rPr>
      </w:pPr>
      <w:r w:rsidRPr="00B3001B">
        <w:rPr>
          <w:b/>
          <w:u w:val="single"/>
        </w:rPr>
        <w:t>Форма документа согласована:</w:t>
      </w:r>
    </w:p>
    <w:p w14:paraId="4E94F7A9" w14:textId="77777777" w:rsidR="00747033" w:rsidRPr="00B3001B" w:rsidRDefault="00747033" w:rsidP="00747033">
      <w:pPr>
        <w:rPr>
          <w:b/>
          <w:u w:val="single"/>
        </w:rPr>
      </w:pPr>
    </w:p>
    <w:tbl>
      <w:tblPr>
        <w:tblW w:w="8911"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4847"/>
        <w:gridCol w:w="4064"/>
      </w:tblGrid>
      <w:tr w:rsidR="00747033" w:rsidRPr="00B3001B" w14:paraId="5D41CD7D" w14:textId="77777777" w:rsidTr="00B72E1B">
        <w:trPr>
          <w:trHeight w:val="982"/>
        </w:trPr>
        <w:tc>
          <w:tcPr>
            <w:tcW w:w="4847" w:type="dxa"/>
            <w:tcBorders>
              <w:top w:val="nil"/>
              <w:left w:val="nil"/>
              <w:bottom w:val="nil"/>
              <w:right w:val="nil"/>
            </w:tcBorders>
          </w:tcPr>
          <w:p w14:paraId="43EDDD98" w14:textId="77777777" w:rsidR="00747033" w:rsidRPr="00B3001B" w:rsidRDefault="00747033" w:rsidP="00B72E1B">
            <w:pPr>
              <w:pBdr>
                <w:top w:val="nil"/>
                <w:left w:val="nil"/>
                <w:bottom w:val="nil"/>
                <w:right w:val="nil"/>
                <w:between w:val="nil"/>
              </w:pBdr>
              <w:rPr>
                <w:color w:val="000000"/>
              </w:rPr>
            </w:pPr>
          </w:p>
          <w:p w14:paraId="175AE9D6"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15C97383" w14:textId="77777777" w:rsidR="00747033" w:rsidRPr="00B3001B" w:rsidRDefault="00747033" w:rsidP="00B72E1B">
            <w:pPr>
              <w:pBdr>
                <w:top w:val="nil"/>
                <w:left w:val="nil"/>
                <w:bottom w:val="nil"/>
                <w:right w:val="nil"/>
                <w:between w:val="nil"/>
              </w:pBdr>
              <w:tabs>
                <w:tab w:val="left" w:pos="142"/>
              </w:tabs>
              <w:rPr>
                <w:color w:val="000000"/>
              </w:rPr>
            </w:pPr>
          </w:p>
          <w:p w14:paraId="6C6127FA" w14:textId="77777777" w:rsidR="00747033" w:rsidRPr="00B3001B" w:rsidRDefault="00747033" w:rsidP="00B72E1B">
            <w:pPr>
              <w:pBdr>
                <w:top w:val="nil"/>
                <w:left w:val="nil"/>
                <w:bottom w:val="nil"/>
                <w:right w:val="nil"/>
                <w:between w:val="nil"/>
              </w:pBdr>
            </w:pPr>
          </w:p>
          <w:p w14:paraId="66479548" w14:textId="77777777" w:rsidR="00747033" w:rsidRPr="00B3001B" w:rsidRDefault="00747033" w:rsidP="00B72E1B">
            <w:pPr>
              <w:pBdr>
                <w:top w:val="nil"/>
                <w:left w:val="nil"/>
                <w:bottom w:val="nil"/>
                <w:right w:val="nil"/>
                <w:between w:val="nil"/>
              </w:pBdr>
            </w:pPr>
          </w:p>
          <w:p w14:paraId="6336E7E9" w14:textId="77777777" w:rsidR="00747033" w:rsidRPr="00B3001B" w:rsidRDefault="00747033" w:rsidP="00B72E1B">
            <w:pPr>
              <w:rPr>
                <w:vertAlign w:val="superscript"/>
              </w:rPr>
            </w:pPr>
            <w:r w:rsidRPr="00B3001B">
              <w:rPr>
                <w:color w:val="000000"/>
              </w:rPr>
              <w:t xml:space="preserve">_________________ </w:t>
            </w:r>
          </w:p>
        </w:tc>
        <w:tc>
          <w:tcPr>
            <w:tcW w:w="4064" w:type="dxa"/>
            <w:tcBorders>
              <w:top w:val="nil"/>
              <w:left w:val="nil"/>
              <w:bottom w:val="nil"/>
              <w:right w:val="nil"/>
            </w:tcBorders>
          </w:tcPr>
          <w:p w14:paraId="4C6BC00B" w14:textId="77777777" w:rsidR="00747033" w:rsidRPr="00B3001B" w:rsidRDefault="00747033" w:rsidP="00B72E1B">
            <w:pPr>
              <w:pBdr>
                <w:top w:val="nil"/>
                <w:left w:val="nil"/>
                <w:bottom w:val="nil"/>
                <w:right w:val="nil"/>
                <w:between w:val="nil"/>
              </w:pBdr>
              <w:rPr>
                <w:color w:val="000000"/>
              </w:rPr>
            </w:pPr>
          </w:p>
          <w:p w14:paraId="5CB33D23"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633D4B11" w14:textId="77777777" w:rsidR="00747033" w:rsidRPr="00B3001B" w:rsidRDefault="00747033" w:rsidP="00B72E1B">
            <w:pPr>
              <w:widowControl w:val="0"/>
              <w:pBdr>
                <w:top w:val="nil"/>
                <w:left w:val="nil"/>
                <w:bottom w:val="nil"/>
                <w:right w:val="nil"/>
                <w:between w:val="nil"/>
              </w:pBdr>
              <w:rPr>
                <w:color w:val="000000"/>
              </w:rPr>
            </w:pPr>
          </w:p>
          <w:p w14:paraId="4175C5D5" w14:textId="77777777" w:rsidR="00747033" w:rsidRPr="00B3001B" w:rsidRDefault="00747033" w:rsidP="00B72E1B">
            <w:pPr>
              <w:widowControl w:val="0"/>
              <w:pBdr>
                <w:top w:val="nil"/>
                <w:left w:val="nil"/>
                <w:bottom w:val="nil"/>
                <w:right w:val="nil"/>
                <w:between w:val="nil"/>
              </w:pBdr>
              <w:rPr>
                <w:color w:val="000000"/>
              </w:rPr>
            </w:pPr>
          </w:p>
          <w:p w14:paraId="5E33637B" w14:textId="77777777" w:rsidR="00747033" w:rsidRPr="00B3001B" w:rsidRDefault="00747033" w:rsidP="00B72E1B">
            <w:pPr>
              <w:widowControl w:val="0"/>
              <w:pBdr>
                <w:top w:val="nil"/>
                <w:left w:val="nil"/>
                <w:bottom w:val="nil"/>
                <w:right w:val="nil"/>
                <w:between w:val="nil"/>
              </w:pBdr>
              <w:rPr>
                <w:color w:val="000000"/>
              </w:rPr>
            </w:pPr>
          </w:p>
          <w:p w14:paraId="747C3D1F" w14:textId="77777777" w:rsidR="00747033" w:rsidRPr="00B3001B" w:rsidRDefault="00747033" w:rsidP="00B72E1B">
            <w:r w:rsidRPr="00B3001B">
              <w:rPr>
                <w:color w:val="000000"/>
              </w:rPr>
              <w:t xml:space="preserve">__________________ </w:t>
            </w:r>
          </w:p>
        </w:tc>
      </w:tr>
    </w:tbl>
    <w:p w14:paraId="40751EBC" w14:textId="77777777" w:rsidR="00747033" w:rsidRPr="00B3001B" w:rsidRDefault="00747033" w:rsidP="00747033">
      <w:pPr>
        <w:ind w:left="6481" w:firstLine="720"/>
        <w:jc w:val="right"/>
      </w:pPr>
    </w:p>
    <w:p w14:paraId="6828E278" w14:textId="77777777" w:rsidR="00747033" w:rsidRPr="00B3001B" w:rsidRDefault="00747033" w:rsidP="00747033">
      <w:pPr>
        <w:ind w:left="6481" w:firstLine="720"/>
        <w:jc w:val="right"/>
        <w:outlineLvl w:val="2"/>
      </w:pPr>
      <w:r w:rsidRPr="00B3001B">
        <w:br w:type="column"/>
      </w:r>
      <w:r w:rsidRPr="00B3001B">
        <w:lastRenderedPageBreak/>
        <w:t>Приложение № 8</w:t>
      </w:r>
    </w:p>
    <w:p w14:paraId="0384FD13" w14:textId="77777777" w:rsidR="00747033" w:rsidRPr="00B3001B" w:rsidRDefault="00747033" w:rsidP="00747033">
      <w:pPr>
        <w:jc w:val="right"/>
      </w:pPr>
      <w:r w:rsidRPr="00B3001B">
        <w:t xml:space="preserve">к Договору №  _______________ </w:t>
      </w:r>
    </w:p>
    <w:p w14:paraId="1FED6F76" w14:textId="77777777" w:rsidR="00747033" w:rsidRPr="00B3001B" w:rsidRDefault="00747033" w:rsidP="00747033">
      <w:pPr>
        <w:ind w:left="720"/>
        <w:jc w:val="right"/>
      </w:pPr>
      <w:r w:rsidRPr="00B3001B">
        <w:t>от «____» _________ 2024г.</w:t>
      </w:r>
    </w:p>
    <w:p w14:paraId="72D9C620" w14:textId="77777777" w:rsidR="00747033" w:rsidRPr="00B3001B" w:rsidRDefault="00747033" w:rsidP="00747033">
      <w:pPr>
        <w:ind w:left="6481" w:firstLine="720"/>
        <w:jc w:val="right"/>
        <w:outlineLvl w:val="2"/>
      </w:pPr>
      <w:r w:rsidRPr="00B3001B">
        <w:t>.</w:t>
      </w:r>
    </w:p>
    <w:p w14:paraId="2792A5AC" w14:textId="77777777" w:rsidR="00747033" w:rsidRPr="00B3001B" w:rsidRDefault="00747033" w:rsidP="00747033">
      <w:pPr>
        <w:ind w:left="720"/>
        <w:jc w:val="right"/>
        <w:rPr>
          <w:b/>
          <w:u w:val="single"/>
        </w:rPr>
      </w:pPr>
    </w:p>
    <w:p w14:paraId="3FEA8EA0" w14:textId="77777777" w:rsidR="00747033" w:rsidRPr="00B3001B" w:rsidRDefault="00747033" w:rsidP="00747033">
      <w:pPr>
        <w:ind w:left="720"/>
        <w:jc w:val="center"/>
        <w:outlineLvl w:val="3"/>
        <w:rPr>
          <w:b/>
          <w:u w:val="single"/>
        </w:rPr>
      </w:pPr>
      <w:r w:rsidRPr="00B3001B">
        <w:rPr>
          <w:b/>
          <w:u w:val="single"/>
        </w:rPr>
        <w:t>ФОРМА ЗАЯВКИ</w:t>
      </w:r>
    </w:p>
    <w:p w14:paraId="246E737B" w14:textId="77777777" w:rsidR="00747033" w:rsidRPr="00B3001B" w:rsidRDefault="00747033" w:rsidP="00747033">
      <w:pPr>
        <w:ind w:left="720"/>
        <w:jc w:val="right"/>
        <w:rPr>
          <w:b/>
          <w:u w:val="single"/>
        </w:rPr>
      </w:pPr>
    </w:p>
    <w:tbl>
      <w:tblPr>
        <w:tblW w:w="9662" w:type="dxa"/>
        <w:tblLayout w:type="fixed"/>
        <w:tblLook w:val="0400" w:firstRow="0" w:lastRow="0" w:firstColumn="0" w:lastColumn="0" w:noHBand="0" w:noVBand="1"/>
      </w:tblPr>
      <w:tblGrid>
        <w:gridCol w:w="5407"/>
        <w:gridCol w:w="236"/>
        <w:gridCol w:w="263"/>
        <w:gridCol w:w="262"/>
        <w:gridCol w:w="262"/>
        <w:gridCol w:w="264"/>
        <w:gridCol w:w="236"/>
        <w:gridCol w:w="236"/>
        <w:gridCol w:w="995"/>
        <w:gridCol w:w="669"/>
        <w:gridCol w:w="596"/>
        <w:gridCol w:w="236"/>
      </w:tblGrid>
      <w:tr w:rsidR="00747033" w:rsidRPr="00B3001B" w14:paraId="7C956264" w14:textId="77777777" w:rsidTr="00B72E1B">
        <w:trPr>
          <w:gridAfter w:val="1"/>
          <w:wAfter w:w="48" w:type="dxa"/>
        </w:trPr>
        <w:tc>
          <w:tcPr>
            <w:tcW w:w="5792" w:type="dxa"/>
            <w:vAlign w:val="center"/>
          </w:tcPr>
          <w:p w14:paraId="3C5109FA" w14:textId="77777777" w:rsidR="00747033" w:rsidRPr="00B3001B" w:rsidRDefault="00747033" w:rsidP="00B72E1B">
            <w:pPr>
              <w:widowControl w:val="0"/>
              <w:spacing w:line="276" w:lineRule="auto"/>
              <w:rPr>
                <w:b/>
                <w:u w:val="single"/>
              </w:rPr>
            </w:pPr>
            <w:r w:rsidRPr="00B3001B">
              <w:t>Форма</w:t>
            </w:r>
          </w:p>
        </w:tc>
        <w:tc>
          <w:tcPr>
            <w:tcW w:w="143" w:type="dxa"/>
            <w:vAlign w:val="center"/>
          </w:tcPr>
          <w:p w14:paraId="0BF8A2ED" w14:textId="77777777" w:rsidR="00747033" w:rsidRPr="00B3001B" w:rsidRDefault="00747033" w:rsidP="00B72E1B">
            <w:pPr>
              <w:widowControl w:val="0"/>
              <w:spacing w:line="276" w:lineRule="auto"/>
              <w:rPr>
                <w:b/>
                <w:u w:val="single"/>
              </w:rPr>
            </w:pPr>
          </w:p>
        </w:tc>
        <w:tc>
          <w:tcPr>
            <w:tcW w:w="265" w:type="dxa"/>
            <w:vAlign w:val="center"/>
          </w:tcPr>
          <w:p w14:paraId="5C8F0F2D" w14:textId="77777777" w:rsidR="00747033" w:rsidRPr="00B3001B" w:rsidRDefault="00747033" w:rsidP="00B72E1B">
            <w:pPr>
              <w:widowControl w:val="0"/>
              <w:spacing w:line="276" w:lineRule="auto"/>
              <w:rPr>
                <w:b/>
                <w:u w:val="single"/>
              </w:rPr>
            </w:pPr>
          </w:p>
        </w:tc>
        <w:tc>
          <w:tcPr>
            <w:tcW w:w="264" w:type="dxa"/>
            <w:vAlign w:val="center"/>
          </w:tcPr>
          <w:p w14:paraId="77460A36" w14:textId="77777777" w:rsidR="00747033" w:rsidRPr="00B3001B" w:rsidRDefault="00747033" w:rsidP="00B72E1B">
            <w:pPr>
              <w:widowControl w:val="0"/>
              <w:spacing w:line="276" w:lineRule="auto"/>
              <w:rPr>
                <w:b/>
                <w:u w:val="single"/>
              </w:rPr>
            </w:pPr>
          </w:p>
        </w:tc>
        <w:tc>
          <w:tcPr>
            <w:tcW w:w="264" w:type="dxa"/>
            <w:vAlign w:val="center"/>
          </w:tcPr>
          <w:p w14:paraId="5502A3CA" w14:textId="77777777" w:rsidR="00747033" w:rsidRPr="00B3001B" w:rsidRDefault="00747033" w:rsidP="00B72E1B">
            <w:pPr>
              <w:widowControl w:val="0"/>
              <w:spacing w:line="276" w:lineRule="auto"/>
              <w:rPr>
                <w:b/>
                <w:u w:val="single"/>
              </w:rPr>
            </w:pPr>
          </w:p>
        </w:tc>
        <w:tc>
          <w:tcPr>
            <w:tcW w:w="266" w:type="dxa"/>
            <w:vAlign w:val="center"/>
          </w:tcPr>
          <w:p w14:paraId="6152650E" w14:textId="77777777" w:rsidR="00747033" w:rsidRPr="00B3001B" w:rsidRDefault="00747033" w:rsidP="00B72E1B">
            <w:pPr>
              <w:widowControl w:val="0"/>
              <w:spacing w:line="276" w:lineRule="auto"/>
              <w:rPr>
                <w:b/>
                <w:u w:val="single"/>
              </w:rPr>
            </w:pPr>
          </w:p>
        </w:tc>
        <w:tc>
          <w:tcPr>
            <w:tcW w:w="186" w:type="dxa"/>
            <w:vAlign w:val="center"/>
          </w:tcPr>
          <w:p w14:paraId="30FBC0C6" w14:textId="77777777" w:rsidR="00747033" w:rsidRPr="00B3001B" w:rsidRDefault="00747033" w:rsidP="00B72E1B">
            <w:pPr>
              <w:widowControl w:val="0"/>
              <w:spacing w:line="276" w:lineRule="auto"/>
              <w:rPr>
                <w:b/>
                <w:u w:val="single"/>
              </w:rPr>
            </w:pPr>
          </w:p>
        </w:tc>
        <w:tc>
          <w:tcPr>
            <w:tcW w:w="59" w:type="dxa"/>
            <w:vAlign w:val="center"/>
          </w:tcPr>
          <w:p w14:paraId="451F3AFB" w14:textId="77777777" w:rsidR="00747033" w:rsidRPr="00B3001B" w:rsidRDefault="00747033" w:rsidP="00B72E1B">
            <w:pPr>
              <w:widowControl w:val="0"/>
              <w:spacing w:line="276" w:lineRule="auto"/>
              <w:rPr>
                <w:b/>
                <w:u w:val="single"/>
              </w:rPr>
            </w:pPr>
          </w:p>
        </w:tc>
        <w:tc>
          <w:tcPr>
            <w:tcW w:w="1051" w:type="dxa"/>
            <w:tcBorders>
              <w:bottom w:val="single" w:sz="4" w:space="0" w:color="000000"/>
            </w:tcBorders>
            <w:vAlign w:val="center"/>
          </w:tcPr>
          <w:p w14:paraId="5A267ADC" w14:textId="77777777" w:rsidR="00747033" w:rsidRPr="00B3001B" w:rsidRDefault="00747033" w:rsidP="00B72E1B">
            <w:pPr>
              <w:widowControl w:val="0"/>
              <w:spacing w:line="276" w:lineRule="auto"/>
              <w:rPr>
                <w:b/>
                <w:u w:val="single"/>
              </w:rPr>
            </w:pPr>
          </w:p>
        </w:tc>
        <w:tc>
          <w:tcPr>
            <w:tcW w:w="701" w:type="dxa"/>
            <w:tcBorders>
              <w:bottom w:val="single" w:sz="4" w:space="0" w:color="000000"/>
            </w:tcBorders>
            <w:vAlign w:val="center"/>
          </w:tcPr>
          <w:p w14:paraId="1144354C" w14:textId="77777777" w:rsidR="00747033" w:rsidRPr="00B3001B" w:rsidRDefault="00747033" w:rsidP="00B72E1B">
            <w:pPr>
              <w:widowControl w:val="0"/>
              <w:spacing w:line="276" w:lineRule="auto"/>
              <w:rPr>
                <w:b/>
                <w:u w:val="single"/>
              </w:rPr>
            </w:pPr>
          </w:p>
        </w:tc>
        <w:tc>
          <w:tcPr>
            <w:tcW w:w="623" w:type="dxa"/>
            <w:tcBorders>
              <w:bottom w:val="single" w:sz="4" w:space="0" w:color="000000"/>
            </w:tcBorders>
            <w:vAlign w:val="center"/>
          </w:tcPr>
          <w:p w14:paraId="00BD6341" w14:textId="77777777" w:rsidR="00747033" w:rsidRPr="00B3001B" w:rsidRDefault="00747033" w:rsidP="00B72E1B">
            <w:pPr>
              <w:widowControl w:val="0"/>
              <w:spacing w:line="276" w:lineRule="auto"/>
              <w:rPr>
                <w:b/>
                <w:u w:val="single"/>
              </w:rPr>
            </w:pPr>
          </w:p>
        </w:tc>
      </w:tr>
      <w:tr w:rsidR="00747033" w:rsidRPr="00B3001B" w14:paraId="15886595" w14:textId="77777777" w:rsidTr="00B72E1B">
        <w:trPr>
          <w:trHeight w:val="313"/>
        </w:trPr>
        <w:tc>
          <w:tcPr>
            <w:tcW w:w="6994" w:type="dxa"/>
            <w:gridSpan w:val="6"/>
            <w:tcBorders>
              <w:top w:val="nil"/>
              <w:left w:val="nil"/>
            </w:tcBorders>
            <w:vAlign w:val="center"/>
          </w:tcPr>
          <w:p w14:paraId="09EC95DC" w14:textId="77777777" w:rsidR="00747033" w:rsidRPr="00B3001B" w:rsidRDefault="00747033" w:rsidP="00B72E1B">
            <w:pPr>
              <w:rPr>
                <w:b/>
                <w:sz w:val="18"/>
                <w:szCs w:val="18"/>
              </w:rPr>
            </w:pPr>
            <w:r w:rsidRPr="00B3001B">
              <w:rPr>
                <w:b/>
                <w:sz w:val="18"/>
                <w:szCs w:val="18"/>
              </w:rPr>
              <w:t>ИСПОЛНИТЕЛЬ:  </w:t>
            </w:r>
          </w:p>
        </w:tc>
        <w:tc>
          <w:tcPr>
            <w:tcW w:w="186" w:type="dxa"/>
            <w:tcBorders>
              <w:top w:val="nil"/>
            </w:tcBorders>
            <w:vAlign w:val="center"/>
          </w:tcPr>
          <w:p w14:paraId="543DDDC8" w14:textId="77777777" w:rsidR="00747033" w:rsidRPr="00B3001B" w:rsidRDefault="00747033" w:rsidP="00B72E1B">
            <w:pPr>
              <w:jc w:val="center"/>
              <w:rPr>
                <w:b/>
                <w:sz w:val="28"/>
                <w:szCs w:val="28"/>
              </w:rPr>
            </w:pPr>
          </w:p>
        </w:tc>
        <w:tc>
          <w:tcPr>
            <w:tcW w:w="59" w:type="dxa"/>
            <w:tcBorders>
              <w:top w:val="nil"/>
            </w:tcBorders>
            <w:vAlign w:val="center"/>
          </w:tcPr>
          <w:p w14:paraId="647218B9" w14:textId="77777777" w:rsidR="00747033" w:rsidRPr="00B3001B" w:rsidRDefault="00747033" w:rsidP="00B72E1B">
            <w:pPr>
              <w:jc w:val="center"/>
              <w:rPr>
                <w:b/>
                <w:sz w:val="28"/>
                <w:szCs w:val="28"/>
              </w:rPr>
            </w:pPr>
          </w:p>
        </w:tc>
        <w:tc>
          <w:tcPr>
            <w:tcW w:w="2375" w:type="dxa"/>
            <w:gridSpan w:val="3"/>
            <w:vMerge w:val="restart"/>
            <w:tcBorders>
              <w:top w:val="single" w:sz="4" w:space="0" w:color="000000"/>
              <w:left w:val="single" w:sz="4" w:space="0" w:color="000000"/>
              <w:bottom w:val="single" w:sz="4" w:space="0" w:color="000000"/>
              <w:right w:val="single" w:sz="4" w:space="0" w:color="000000"/>
            </w:tcBorders>
            <w:vAlign w:val="center"/>
          </w:tcPr>
          <w:p w14:paraId="082B4D99" w14:textId="77777777" w:rsidR="00747033" w:rsidRPr="00B3001B" w:rsidRDefault="00747033" w:rsidP="00B72E1B">
            <w:pPr>
              <w:jc w:val="both"/>
              <w:rPr>
                <w:b/>
              </w:rPr>
            </w:pPr>
            <w:r w:rsidRPr="00B3001B">
              <w:rPr>
                <w:b/>
                <w:sz w:val="18"/>
                <w:szCs w:val="18"/>
              </w:rPr>
              <w:t>Инвентарный номер Техники:</w:t>
            </w:r>
            <w:r w:rsidRPr="00B3001B">
              <w:t xml:space="preserve"> </w:t>
            </w:r>
          </w:p>
        </w:tc>
        <w:tc>
          <w:tcPr>
            <w:tcW w:w="48" w:type="dxa"/>
            <w:vAlign w:val="center"/>
          </w:tcPr>
          <w:p w14:paraId="004C98A3" w14:textId="77777777" w:rsidR="00747033" w:rsidRPr="00B3001B" w:rsidRDefault="00747033" w:rsidP="00B72E1B">
            <w:pPr>
              <w:rPr>
                <w:sz w:val="16"/>
                <w:szCs w:val="16"/>
              </w:rPr>
            </w:pPr>
          </w:p>
        </w:tc>
      </w:tr>
      <w:tr w:rsidR="00747033" w:rsidRPr="00B3001B" w14:paraId="37E60127" w14:textId="77777777" w:rsidTr="00B72E1B">
        <w:trPr>
          <w:trHeight w:val="213"/>
        </w:trPr>
        <w:tc>
          <w:tcPr>
            <w:tcW w:w="6994" w:type="dxa"/>
            <w:gridSpan w:val="6"/>
            <w:tcBorders>
              <w:left w:val="nil"/>
            </w:tcBorders>
          </w:tcPr>
          <w:p w14:paraId="2CADB9BB" w14:textId="77777777" w:rsidR="00747033" w:rsidRPr="00B3001B" w:rsidRDefault="00747033" w:rsidP="00B72E1B">
            <w:pPr>
              <w:rPr>
                <w:sz w:val="18"/>
                <w:szCs w:val="18"/>
              </w:rPr>
            </w:pPr>
            <w:r w:rsidRPr="00B3001B">
              <w:rPr>
                <w:sz w:val="18"/>
                <w:szCs w:val="18"/>
              </w:rPr>
              <w:t>Адрес:</w:t>
            </w:r>
          </w:p>
        </w:tc>
        <w:tc>
          <w:tcPr>
            <w:tcW w:w="186" w:type="dxa"/>
            <w:vAlign w:val="center"/>
          </w:tcPr>
          <w:p w14:paraId="1FBB1069" w14:textId="77777777" w:rsidR="00747033" w:rsidRPr="00B3001B" w:rsidRDefault="00747033" w:rsidP="00B72E1B">
            <w:pPr>
              <w:rPr>
                <w:sz w:val="16"/>
                <w:szCs w:val="16"/>
              </w:rPr>
            </w:pPr>
          </w:p>
        </w:tc>
        <w:tc>
          <w:tcPr>
            <w:tcW w:w="59" w:type="dxa"/>
            <w:vAlign w:val="center"/>
          </w:tcPr>
          <w:p w14:paraId="66715127" w14:textId="77777777" w:rsidR="00747033" w:rsidRPr="00B3001B" w:rsidRDefault="00747033" w:rsidP="00B72E1B">
            <w:pPr>
              <w:rPr>
                <w:sz w:val="16"/>
                <w:szCs w:val="16"/>
              </w:rPr>
            </w:pPr>
          </w:p>
        </w:tc>
        <w:tc>
          <w:tcPr>
            <w:tcW w:w="2375" w:type="dxa"/>
            <w:gridSpan w:val="3"/>
            <w:vMerge/>
            <w:tcBorders>
              <w:top w:val="single" w:sz="4" w:space="0" w:color="000000"/>
              <w:left w:val="single" w:sz="4" w:space="0" w:color="000000"/>
              <w:bottom w:val="single" w:sz="4" w:space="0" w:color="000000"/>
              <w:right w:val="single" w:sz="4" w:space="0" w:color="000000"/>
            </w:tcBorders>
            <w:vAlign w:val="center"/>
          </w:tcPr>
          <w:p w14:paraId="24432A2C" w14:textId="77777777" w:rsidR="00747033" w:rsidRPr="00B3001B" w:rsidRDefault="00747033" w:rsidP="00B72E1B">
            <w:pPr>
              <w:widowControl w:val="0"/>
              <w:pBdr>
                <w:top w:val="nil"/>
                <w:left w:val="nil"/>
                <w:bottom w:val="nil"/>
                <w:right w:val="nil"/>
                <w:between w:val="nil"/>
              </w:pBdr>
              <w:spacing w:line="276" w:lineRule="auto"/>
              <w:rPr>
                <w:sz w:val="16"/>
                <w:szCs w:val="16"/>
              </w:rPr>
            </w:pPr>
          </w:p>
        </w:tc>
        <w:tc>
          <w:tcPr>
            <w:tcW w:w="48" w:type="dxa"/>
            <w:vAlign w:val="center"/>
          </w:tcPr>
          <w:p w14:paraId="3FB5AE21" w14:textId="77777777" w:rsidR="00747033" w:rsidRPr="00B3001B" w:rsidRDefault="00747033" w:rsidP="00B72E1B">
            <w:pPr>
              <w:rPr>
                <w:sz w:val="16"/>
                <w:szCs w:val="16"/>
              </w:rPr>
            </w:pPr>
          </w:p>
        </w:tc>
      </w:tr>
      <w:tr w:rsidR="00747033" w:rsidRPr="00B3001B" w14:paraId="18B2A98D" w14:textId="77777777" w:rsidTr="00B72E1B">
        <w:trPr>
          <w:trHeight w:val="213"/>
        </w:trPr>
        <w:tc>
          <w:tcPr>
            <w:tcW w:w="9662" w:type="dxa"/>
            <w:gridSpan w:val="12"/>
            <w:tcBorders>
              <w:left w:val="nil"/>
            </w:tcBorders>
            <w:vAlign w:val="center"/>
          </w:tcPr>
          <w:p w14:paraId="0DC714DB" w14:textId="77777777" w:rsidR="00747033" w:rsidRPr="00B3001B" w:rsidRDefault="00747033" w:rsidP="00B72E1B">
            <w:pPr>
              <w:rPr>
                <w:sz w:val="14"/>
                <w:szCs w:val="14"/>
              </w:rPr>
            </w:pPr>
          </w:p>
          <w:p w14:paraId="2977C750" w14:textId="77777777" w:rsidR="00747033" w:rsidRPr="00B3001B" w:rsidRDefault="00747033" w:rsidP="00B72E1B">
            <w:pPr>
              <w:jc w:val="center"/>
              <w:rPr>
                <w:b/>
              </w:rPr>
            </w:pPr>
            <w:r w:rsidRPr="00B3001B">
              <w:rPr>
                <w:b/>
              </w:rPr>
              <w:t>Заявка № _______ от __.__.____</w:t>
            </w:r>
          </w:p>
          <w:p w14:paraId="732612EA" w14:textId="77777777" w:rsidR="00747033" w:rsidRPr="00B3001B" w:rsidRDefault="00747033" w:rsidP="00B72E1B">
            <w:pPr>
              <w:jc w:val="center"/>
              <w:rPr>
                <w:b/>
              </w:rPr>
            </w:pPr>
          </w:p>
          <w:tbl>
            <w:tblPr>
              <w:tblW w:w="9640" w:type="dxa"/>
              <w:tblLayout w:type="fixed"/>
              <w:tblLook w:val="0400" w:firstRow="0" w:lastRow="0" w:firstColumn="0" w:lastColumn="0" w:noHBand="0" w:noVBand="1"/>
            </w:tblPr>
            <w:tblGrid>
              <w:gridCol w:w="4111"/>
              <w:gridCol w:w="5529"/>
            </w:tblGrid>
            <w:tr w:rsidR="00747033" w:rsidRPr="00B3001B" w14:paraId="1234744E" w14:textId="77777777" w:rsidTr="00B72E1B">
              <w:trPr>
                <w:trHeight w:val="300"/>
              </w:trPr>
              <w:tc>
                <w:tcPr>
                  <w:tcW w:w="4111" w:type="dxa"/>
                  <w:vMerge w:val="restart"/>
                  <w:tcBorders>
                    <w:top w:val="single" w:sz="4" w:space="0" w:color="000000"/>
                    <w:left w:val="single" w:sz="4" w:space="0" w:color="000000"/>
                    <w:bottom w:val="single" w:sz="4" w:space="0" w:color="000000"/>
                    <w:right w:val="single" w:sz="4" w:space="0" w:color="000000"/>
                  </w:tcBorders>
                  <w:shd w:val="clear" w:color="auto" w:fill="auto"/>
                </w:tcPr>
                <w:p w14:paraId="16B08675" w14:textId="77777777" w:rsidR="00747033" w:rsidRPr="00B3001B" w:rsidRDefault="00747033" w:rsidP="00B72E1B">
                  <w:pPr>
                    <w:rPr>
                      <w:b/>
                      <w:sz w:val="20"/>
                      <w:szCs w:val="20"/>
                    </w:rPr>
                  </w:pPr>
                  <w:r w:rsidRPr="00B3001B">
                    <w:rPr>
                      <w:b/>
                      <w:sz w:val="20"/>
                      <w:szCs w:val="20"/>
                    </w:rPr>
                    <w:t xml:space="preserve">Заказчик: </w:t>
                  </w:r>
                </w:p>
              </w:tc>
              <w:tc>
                <w:tcPr>
                  <w:tcW w:w="5529" w:type="dxa"/>
                  <w:tcBorders>
                    <w:top w:val="single" w:sz="4" w:space="0" w:color="000000"/>
                    <w:left w:val="nil"/>
                    <w:bottom w:val="nil"/>
                    <w:right w:val="single" w:sz="4" w:space="0" w:color="000000"/>
                  </w:tcBorders>
                  <w:shd w:val="clear" w:color="auto" w:fill="auto"/>
                  <w:vAlign w:val="center"/>
                </w:tcPr>
                <w:p w14:paraId="0D22FC44" w14:textId="77777777" w:rsidR="00747033" w:rsidRPr="00B3001B" w:rsidRDefault="00747033" w:rsidP="00B72E1B">
                  <w:pPr>
                    <w:rPr>
                      <w:b/>
                      <w:sz w:val="20"/>
                      <w:szCs w:val="20"/>
                    </w:rPr>
                  </w:pPr>
                  <w:r w:rsidRPr="00B3001B">
                    <w:rPr>
                      <w:b/>
                      <w:sz w:val="20"/>
                      <w:szCs w:val="20"/>
                    </w:rPr>
                    <w:t>адрес заказчика :     телефоны:</w:t>
                  </w:r>
                </w:p>
              </w:tc>
            </w:tr>
            <w:tr w:rsidR="00747033" w:rsidRPr="00B3001B" w14:paraId="7C2697A6" w14:textId="77777777" w:rsidTr="00B72E1B">
              <w:trPr>
                <w:trHeight w:val="125"/>
              </w:trPr>
              <w:tc>
                <w:tcPr>
                  <w:tcW w:w="4111" w:type="dxa"/>
                  <w:vMerge/>
                  <w:tcBorders>
                    <w:top w:val="single" w:sz="4" w:space="0" w:color="000000"/>
                    <w:left w:val="single" w:sz="4" w:space="0" w:color="000000"/>
                    <w:bottom w:val="single" w:sz="4" w:space="0" w:color="000000"/>
                    <w:right w:val="single" w:sz="4" w:space="0" w:color="000000"/>
                  </w:tcBorders>
                  <w:shd w:val="clear" w:color="auto" w:fill="auto"/>
                </w:tcPr>
                <w:p w14:paraId="015E7F46" w14:textId="77777777" w:rsidR="00747033" w:rsidRPr="00B3001B" w:rsidRDefault="00747033" w:rsidP="00B72E1B">
                  <w:pPr>
                    <w:widowControl w:val="0"/>
                    <w:pBdr>
                      <w:top w:val="nil"/>
                      <w:left w:val="nil"/>
                      <w:bottom w:val="nil"/>
                      <w:right w:val="nil"/>
                      <w:between w:val="nil"/>
                    </w:pBdr>
                    <w:spacing w:line="276" w:lineRule="auto"/>
                    <w:rPr>
                      <w:b/>
                      <w:sz w:val="20"/>
                      <w:szCs w:val="20"/>
                    </w:rPr>
                  </w:pPr>
                </w:p>
              </w:tc>
              <w:tc>
                <w:tcPr>
                  <w:tcW w:w="5529" w:type="dxa"/>
                  <w:tcBorders>
                    <w:top w:val="nil"/>
                    <w:left w:val="nil"/>
                    <w:bottom w:val="single" w:sz="4" w:space="0" w:color="000000"/>
                    <w:right w:val="single" w:sz="4" w:space="0" w:color="000000"/>
                  </w:tcBorders>
                  <w:shd w:val="clear" w:color="auto" w:fill="auto"/>
                  <w:vAlign w:val="center"/>
                </w:tcPr>
                <w:p w14:paraId="214556FB" w14:textId="77777777" w:rsidR="00747033" w:rsidRPr="00B3001B" w:rsidRDefault="00747033" w:rsidP="00B72E1B">
                  <w:pPr>
                    <w:rPr>
                      <w:b/>
                      <w:sz w:val="20"/>
                      <w:szCs w:val="20"/>
                    </w:rPr>
                  </w:pPr>
                </w:p>
              </w:tc>
            </w:tr>
            <w:tr w:rsidR="00747033" w:rsidRPr="00B3001B" w14:paraId="0EAC9377" w14:textId="77777777" w:rsidTr="00B72E1B">
              <w:trPr>
                <w:trHeight w:val="300"/>
              </w:trPr>
              <w:tc>
                <w:tcPr>
                  <w:tcW w:w="4111" w:type="dxa"/>
                  <w:vMerge w:val="restart"/>
                  <w:tcBorders>
                    <w:top w:val="single" w:sz="4" w:space="0" w:color="000000"/>
                    <w:left w:val="single" w:sz="4" w:space="0" w:color="000000"/>
                    <w:bottom w:val="single" w:sz="4" w:space="0" w:color="000000"/>
                    <w:right w:val="single" w:sz="4" w:space="0" w:color="000000"/>
                  </w:tcBorders>
                  <w:shd w:val="clear" w:color="auto" w:fill="auto"/>
                </w:tcPr>
                <w:p w14:paraId="6F94B70C" w14:textId="77777777" w:rsidR="00747033" w:rsidRPr="00B3001B" w:rsidRDefault="00747033" w:rsidP="00B72E1B">
                  <w:pPr>
                    <w:rPr>
                      <w:b/>
                      <w:sz w:val="20"/>
                      <w:szCs w:val="20"/>
                    </w:rPr>
                  </w:pPr>
                  <w:r w:rsidRPr="00B3001B">
                    <w:rPr>
                      <w:b/>
                      <w:sz w:val="20"/>
                      <w:szCs w:val="20"/>
                    </w:rPr>
                    <w:t xml:space="preserve">Владелец: </w:t>
                  </w:r>
                </w:p>
              </w:tc>
              <w:tc>
                <w:tcPr>
                  <w:tcW w:w="5529" w:type="dxa"/>
                  <w:tcBorders>
                    <w:top w:val="single" w:sz="4" w:space="0" w:color="000000"/>
                    <w:left w:val="nil"/>
                    <w:bottom w:val="nil"/>
                    <w:right w:val="single" w:sz="4" w:space="0" w:color="000000"/>
                  </w:tcBorders>
                  <w:shd w:val="clear" w:color="auto" w:fill="auto"/>
                  <w:vAlign w:val="center"/>
                </w:tcPr>
                <w:p w14:paraId="373F33A2" w14:textId="77777777" w:rsidR="00747033" w:rsidRPr="00B3001B" w:rsidRDefault="00747033" w:rsidP="00B72E1B">
                  <w:pPr>
                    <w:rPr>
                      <w:b/>
                      <w:sz w:val="20"/>
                      <w:szCs w:val="20"/>
                    </w:rPr>
                  </w:pPr>
                  <w:r w:rsidRPr="00B3001B">
                    <w:rPr>
                      <w:b/>
                      <w:sz w:val="20"/>
                      <w:szCs w:val="20"/>
                    </w:rPr>
                    <w:t>адрес владельца:    телефоны:</w:t>
                  </w:r>
                </w:p>
              </w:tc>
            </w:tr>
            <w:tr w:rsidR="00747033" w:rsidRPr="00B3001B" w14:paraId="0AF53350" w14:textId="77777777" w:rsidTr="00B72E1B">
              <w:trPr>
                <w:trHeight w:val="103"/>
              </w:trPr>
              <w:tc>
                <w:tcPr>
                  <w:tcW w:w="4111" w:type="dxa"/>
                  <w:vMerge/>
                  <w:tcBorders>
                    <w:top w:val="single" w:sz="4" w:space="0" w:color="000000"/>
                    <w:left w:val="single" w:sz="4" w:space="0" w:color="000000"/>
                    <w:bottom w:val="single" w:sz="4" w:space="0" w:color="000000"/>
                    <w:right w:val="single" w:sz="4" w:space="0" w:color="000000"/>
                  </w:tcBorders>
                  <w:shd w:val="clear" w:color="auto" w:fill="auto"/>
                </w:tcPr>
                <w:p w14:paraId="0DA1E5E5" w14:textId="77777777" w:rsidR="00747033" w:rsidRPr="00B3001B" w:rsidRDefault="00747033" w:rsidP="00B72E1B">
                  <w:pPr>
                    <w:widowControl w:val="0"/>
                    <w:pBdr>
                      <w:top w:val="nil"/>
                      <w:left w:val="nil"/>
                      <w:bottom w:val="nil"/>
                      <w:right w:val="nil"/>
                      <w:between w:val="nil"/>
                    </w:pBdr>
                    <w:spacing w:line="276" w:lineRule="auto"/>
                    <w:rPr>
                      <w:b/>
                      <w:sz w:val="20"/>
                      <w:szCs w:val="20"/>
                    </w:rPr>
                  </w:pPr>
                </w:p>
              </w:tc>
              <w:tc>
                <w:tcPr>
                  <w:tcW w:w="5529" w:type="dxa"/>
                  <w:tcBorders>
                    <w:top w:val="nil"/>
                    <w:left w:val="nil"/>
                    <w:bottom w:val="single" w:sz="4" w:space="0" w:color="000000"/>
                    <w:right w:val="single" w:sz="4" w:space="0" w:color="000000"/>
                  </w:tcBorders>
                  <w:shd w:val="clear" w:color="auto" w:fill="auto"/>
                  <w:vAlign w:val="center"/>
                </w:tcPr>
                <w:p w14:paraId="16FD355F" w14:textId="77777777" w:rsidR="00747033" w:rsidRPr="00B3001B" w:rsidRDefault="00747033" w:rsidP="00B72E1B">
                  <w:pPr>
                    <w:rPr>
                      <w:b/>
                      <w:sz w:val="20"/>
                      <w:szCs w:val="20"/>
                    </w:rPr>
                  </w:pPr>
                </w:p>
              </w:tc>
            </w:tr>
          </w:tbl>
          <w:p w14:paraId="7BBE4792" w14:textId="77777777" w:rsidR="00747033" w:rsidRPr="00B3001B" w:rsidRDefault="00747033" w:rsidP="00B72E1B">
            <w:pPr>
              <w:jc w:val="center"/>
              <w:rPr>
                <w:b/>
              </w:rPr>
            </w:pPr>
          </w:p>
          <w:tbl>
            <w:tblPr>
              <w:tblW w:w="9640" w:type="dxa"/>
              <w:tblBorders>
                <w:top w:val="single" w:sz="4" w:space="0" w:color="000000"/>
                <w:left w:val="single" w:sz="4" w:space="0" w:color="000000"/>
                <w:bottom w:val="single" w:sz="4" w:space="0" w:color="000000"/>
              </w:tblBorders>
              <w:tblLayout w:type="fixed"/>
              <w:tblLook w:val="0400" w:firstRow="0" w:lastRow="0" w:firstColumn="0" w:lastColumn="0" w:noHBand="0" w:noVBand="1"/>
            </w:tblPr>
            <w:tblGrid>
              <w:gridCol w:w="2269"/>
              <w:gridCol w:w="7371"/>
            </w:tblGrid>
            <w:tr w:rsidR="00747033" w:rsidRPr="00B3001B" w14:paraId="5CD12CB0" w14:textId="77777777" w:rsidTr="00B72E1B">
              <w:trPr>
                <w:trHeight w:val="300"/>
              </w:trPr>
              <w:tc>
                <w:tcPr>
                  <w:tcW w:w="2269" w:type="dxa"/>
                  <w:shd w:val="clear" w:color="auto" w:fill="auto"/>
                  <w:vAlign w:val="center"/>
                </w:tcPr>
                <w:p w14:paraId="4DCC9F21" w14:textId="77777777" w:rsidR="00747033" w:rsidRPr="00B3001B" w:rsidRDefault="00747033" w:rsidP="00B72E1B">
                  <w:pPr>
                    <w:rPr>
                      <w:b/>
                      <w:sz w:val="20"/>
                      <w:szCs w:val="20"/>
                      <w:u w:val="single"/>
                    </w:rPr>
                  </w:pPr>
                  <w:r w:rsidRPr="00B3001B">
                    <w:rPr>
                      <w:b/>
                      <w:sz w:val="20"/>
                      <w:szCs w:val="20"/>
                      <w:u w:val="single"/>
                    </w:rPr>
                    <w:t>Погрузчик типа «</w:t>
                  </w:r>
                  <w:proofErr w:type="spellStart"/>
                  <w:r w:rsidRPr="00B3001B">
                    <w:rPr>
                      <w:b/>
                      <w:sz w:val="20"/>
                      <w:szCs w:val="20"/>
                      <w:u w:val="single"/>
                    </w:rPr>
                    <w:t>ричтакер</w:t>
                  </w:r>
                  <w:proofErr w:type="spellEnd"/>
                  <w:r w:rsidRPr="00B3001B">
                    <w:rPr>
                      <w:b/>
                      <w:sz w:val="20"/>
                      <w:szCs w:val="20"/>
                      <w:u w:val="single"/>
                    </w:rPr>
                    <w:t>»:</w:t>
                  </w:r>
                </w:p>
              </w:tc>
              <w:tc>
                <w:tcPr>
                  <w:tcW w:w="7371" w:type="dxa"/>
                  <w:tcBorders>
                    <w:top w:val="single" w:sz="4" w:space="0" w:color="000000"/>
                    <w:bottom w:val="single" w:sz="4" w:space="0" w:color="000000"/>
                    <w:right w:val="single" w:sz="4" w:space="0" w:color="000000"/>
                  </w:tcBorders>
                  <w:vAlign w:val="center"/>
                </w:tcPr>
                <w:p w14:paraId="3E018ED4" w14:textId="77777777" w:rsidR="00747033" w:rsidRPr="00B3001B" w:rsidRDefault="00747033" w:rsidP="00B72E1B">
                  <w:pPr>
                    <w:rPr>
                      <w:b/>
                      <w:sz w:val="20"/>
                      <w:szCs w:val="20"/>
                      <w:u w:val="single"/>
                    </w:rPr>
                  </w:pPr>
                </w:p>
              </w:tc>
            </w:tr>
            <w:tr w:rsidR="00747033" w:rsidRPr="00B3001B" w14:paraId="049135C8" w14:textId="77777777" w:rsidTr="00B72E1B">
              <w:trPr>
                <w:trHeight w:val="300"/>
              </w:trPr>
              <w:tc>
                <w:tcPr>
                  <w:tcW w:w="2269" w:type="dxa"/>
                  <w:shd w:val="clear" w:color="auto" w:fill="auto"/>
                  <w:vAlign w:val="center"/>
                </w:tcPr>
                <w:p w14:paraId="5FAC3553" w14:textId="77777777" w:rsidR="00747033" w:rsidRPr="00B3001B" w:rsidRDefault="00747033" w:rsidP="00B72E1B">
                  <w:pPr>
                    <w:rPr>
                      <w:b/>
                      <w:sz w:val="20"/>
                      <w:szCs w:val="20"/>
                    </w:rPr>
                  </w:pPr>
                  <w:r w:rsidRPr="00B3001B">
                    <w:rPr>
                      <w:b/>
                      <w:sz w:val="20"/>
                      <w:szCs w:val="20"/>
                    </w:rPr>
                    <w:t xml:space="preserve">      заводской номер:</w:t>
                  </w:r>
                </w:p>
              </w:tc>
              <w:tc>
                <w:tcPr>
                  <w:tcW w:w="7371" w:type="dxa"/>
                  <w:tcBorders>
                    <w:top w:val="single" w:sz="4" w:space="0" w:color="000000"/>
                    <w:bottom w:val="single" w:sz="4" w:space="0" w:color="000000"/>
                    <w:right w:val="single" w:sz="4" w:space="0" w:color="000000"/>
                  </w:tcBorders>
                  <w:vAlign w:val="center"/>
                </w:tcPr>
                <w:p w14:paraId="6C86A5BD" w14:textId="77777777" w:rsidR="00747033" w:rsidRPr="00B3001B" w:rsidRDefault="00747033" w:rsidP="00B72E1B">
                  <w:pPr>
                    <w:rPr>
                      <w:b/>
                      <w:sz w:val="20"/>
                      <w:szCs w:val="20"/>
                    </w:rPr>
                  </w:pPr>
                </w:p>
              </w:tc>
            </w:tr>
            <w:tr w:rsidR="00747033" w:rsidRPr="00B3001B" w14:paraId="376ABAB0" w14:textId="77777777" w:rsidTr="00B72E1B">
              <w:trPr>
                <w:trHeight w:val="300"/>
              </w:trPr>
              <w:tc>
                <w:tcPr>
                  <w:tcW w:w="2269" w:type="dxa"/>
                  <w:shd w:val="clear" w:color="auto" w:fill="auto"/>
                  <w:vAlign w:val="center"/>
                </w:tcPr>
                <w:p w14:paraId="51C8DF58" w14:textId="77777777" w:rsidR="00747033" w:rsidRPr="00B3001B" w:rsidRDefault="00747033" w:rsidP="00B72E1B">
                  <w:pPr>
                    <w:rPr>
                      <w:b/>
                      <w:sz w:val="20"/>
                      <w:szCs w:val="20"/>
                    </w:rPr>
                  </w:pPr>
                  <w:r w:rsidRPr="00B3001B">
                    <w:rPr>
                      <w:b/>
                      <w:sz w:val="20"/>
                      <w:szCs w:val="20"/>
                    </w:rPr>
                    <w:t>VIN:</w:t>
                  </w:r>
                </w:p>
              </w:tc>
              <w:tc>
                <w:tcPr>
                  <w:tcW w:w="7371" w:type="dxa"/>
                  <w:tcBorders>
                    <w:top w:val="single" w:sz="4" w:space="0" w:color="000000"/>
                    <w:bottom w:val="single" w:sz="4" w:space="0" w:color="000000"/>
                    <w:right w:val="single" w:sz="4" w:space="0" w:color="000000"/>
                  </w:tcBorders>
                  <w:vAlign w:val="center"/>
                </w:tcPr>
                <w:p w14:paraId="222D1AD2" w14:textId="77777777" w:rsidR="00747033" w:rsidRPr="00B3001B" w:rsidRDefault="00747033" w:rsidP="00B72E1B">
                  <w:pPr>
                    <w:rPr>
                      <w:b/>
                      <w:sz w:val="20"/>
                      <w:szCs w:val="20"/>
                    </w:rPr>
                  </w:pPr>
                </w:p>
              </w:tc>
            </w:tr>
            <w:tr w:rsidR="00747033" w:rsidRPr="00B3001B" w14:paraId="68205EB2" w14:textId="77777777" w:rsidTr="00B72E1B">
              <w:trPr>
                <w:trHeight w:val="300"/>
              </w:trPr>
              <w:tc>
                <w:tcPr>
                  <w:tcW w:w="2269" w:type="dxa"/>
                  <w:shd w:val="clear" w:color="auto" w:fill="auto"/>
                  <w:vAlign w:val="center"/>
                </w:tcPr>
                <w:p w14:paraId="1488C7F5" w14:textId="77777777" w:rsidR="00747033" w:rsidRPr="00B3001B" w:rsidRDefault="00747033" w:rsidP="00B72E1B">
                  <w:pPr>
                    <w:rPr>
                      <w:b/>
                      <w:sz w:val="20"/>
                      <w:szCs w:val="20"/>
                    </w:rPr>
                  </w:pPr>
                  <w:r w:rsidRPr="00B3001B">
                    <w:rPr>
                      <w:b/>
                      <w:sz w:val="20"/>
                      <w:szCs w:val="20"/>
                    </w:rPr>
                    <w:t xml:space="preserve">   год выпуска:</w:t>
                  </w:r>
                </w:p>
              </w:tc>
              <w:tc>
                <w:tcPr>
                  <w:tcW w:w="7371" w:type="dxa"/>
                  <w:tcBorders>
                    <w:top w:val="single" w:sz="4" w:space="0" w:color="000000"/>
                    <w:bottom w:val="single" w:sz="4" w:space="0" w:color="000000"/>
                    <w:right w:val="single" w:sz="4" w:space="0" w:color="000000"/>
                  </w:tcBorders>
                  <w:vAlign w:val="center"/>
                </w:tcPr>
                <w:p w14:paraId="5E6BC98F" w14:textId="77777777" w:rsidR="00747033" w:rsidRPr="00B3001B" w:rsidRDefault="00747033" w:rsidP="00B72E1B">
                  <w:pPr>
                    <w:rPr>
                      <w:b/>
                      <w:sz w:val="20"/>
                      <w:szCs w:val="20"/>
                    </w:rPr>
                  </w:pPr>
                </w:p>
              </w:tc>
            </w:tr>
            <w:tr w:rsidR="00747033" w:rsidRPr="00B3001B" w14:paraId="71896C01" w14:textId="77777777" w:rsidTr="00B72E1B">
              <w:trPr>
                <w:trHeight w:val="300"/>
              </w:trPr>
              <w:tc>
                <w:tcPr>
                  <w:tcW w:w="2269" w:type="dxa"/>
                  <w:shd w:val="clear" w:color="auto" w:fill="auto"/>
                  <w:vAlign w:val="center"/>
                </w:tcPr>
                <w:p w14:paraId="3CDDB425" w14:textId="77777777" w:rsidR="00747033" w:rsidRPr="00B3001B" w:rsidRDefault="00747033" w:rsidP="00B72E1B">
                  <w:pPr>
                    <w:rPr>
                      <w:b/>
                      <w:sz w:val="20"/>
                      <w:szCs w:val="20"/>
                    </w:rPr>
                  </w:pPr>
                  <w:r w:rsidRPr="00B3001B">
                    <w:rPr>
                      <w:b/>
                      <w:sz w:val="20"/>
                      <w:szCs w:val="20"/>
                    </w:rPr>
                    <w:t xml:space="preserve">        пробег:</w:t>
                  </w:r>
                </w:p>
              </w:tc>
              <w:tc>
                <w:tcPr>
                  <w:tcW w:w="7371" w:type="dxa"/>
                  <w:tcBorders>
                    <w:top w:val="single" w:sz="4" w:space="0" w:color="000000"/>
                    <w:bottom w:val="single" w:sz="4" w:space="0" w:color="000000"/>
                    <w:right w:val="single" w:sz="4" w:space="0" w:color="000000"/>
                  </w:tcBorders>
                  <w:vAlign w:val="center"/>
                </w:tcPr>
                <w:p w14:paraId="2054D559" w14:textId="77777777" w:rsidR="00747033" w:rsidRPr="00B3001B" w:rsidRDefault="00747033" w:rsidP="00B72E1B">
                  <w:pPr>
                    <w:rPr>
                      <w:b/>
                      <w:sz w:val="20"/>
                      <w:szCs w:val="20"/>
                    </w:rPr>
                  </w:pPr>
                </w:p>
              </w:tc>
            </w:tr>
          </w:tbl>
          <w:p w14:paraId="400156CD" w14:textId="77777777" w:rsidR="00747033" w:rsidRPr="00B3001B" w:rsidRDefault="00747033" w:rsidP="00B72E1B">
            <w:pPr>
              <w:spacing w:before="120" w:after="120"/>
              <w:jc w:val="center"/>
              <w:rPr>
                <w:b/>
                <w:sz w:val="20"/>
                <w:szCs w:val="20"/>
              </w:rPr>
            </w:pPr>
            <w:r w:rsidRPr="00B3001B">
              <w:rPr>
                <w:b/>
                <w:sz w:val="20"/>
                <w:szCs w:val="20"/>
              </w:rPr>
              <w:t>Причина обращения</w:t>
            </w:r>
          </w:p>
          <w:tbl>
            <w:tblPr>
              <w:tblW w:w="9571"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9571"/>
            </w:tblGrid>
            <w:tr w:rsidR="00747033" w:rsidRPr="00B3001B" w14:paraId="5AB5CCA1" w14:textId="77777777" w:rsidTr="00B72E1B">
              <w:tc>
                <w:tcPr>
                  <w:tcW w:w="9571" w:type="dxa"/>
                  <w:shd w:val="clear" w:color="auto" w:fill="auto"/>
                </w:tcPr>
                <w:p w14:paraId="0E6BDACE" w14:textId="77777777" w:rsidR="00747033" w:rsidRPr="00B3001B" w:rsidRDefault="00747033" w:rsidP="00B72E1B">
                  <w:pPr>
                    <w:rPr>
                      <w:sz w:val="20"/>
                      <w:szCs w:val="20"/>
                    </w:rPr>
                  </w:pPr>
                </w:p>
              </w:tc>
            </w:tr>
          </w:tbl>
          <w:p w14:paraId="0B781462" w14:textId="77777777" w:rsidR="00747033" w:rsidRPr="00B3001B" w:rsidRDefault="00747033" w:rsidP="00B72E1B">
            <w:pPr>
              <w:jc w:val="center"/>
              <w:rPr>
                <w:sz w:val="14"/>
                <w:szCs w:val="14"/>
              </w:rPr>
            </w:pPr>
          </w:p>
        </w:tc>
      </w:tr>
    </w:tbl>
    <w:p w14:paraId="191F57AC" w14:textId="77777777" w:rsidR="00747033" w:rsidRPr="00B3001B" w:rsidRDefault="00747033" w:rsidP="00747033">
      <w:pPr>
        <w:widowControl w:val="0"/>
        <w:spacing w:line="276" w:lineRule="auto"/>
        <w:rPr>
          <w:sz w:val="14"/>
          <w:szCs w:val="14"/>
        </w:rPr>
      </w:pPr>
    </w:p>
    <w:tbl>
      <w:tblPr>
        <w:tblW w:w="9680" w:type="dxa"/>
        <w:tblLayout w:type="fixed"/>
        <w:tblLook w:val="0400" w:firstRow="0" w:lastRow="0" w:firstColumn="0" w:lastColumn="0" w:noHBand="0" w:noVBand="1"/>
      </w:tblPr>
      <w:tblGrid>
        <w:gridCol w:w="831"/>
        <w:gridCol w:w="24"/>
        <w:gridCol w:w="51"/>
        <w:gridCol w:w="628"/>
        <w:gridCol w:w="260"/>
        <w:gridCol w:w="13"/>
        <w:gridCol w:w="559"/>
        <w:gridCol w:w="279"/>
        <w:gridCol w:w="49"/>
        <w:gridCol w:w="503"/>
        <w:gridCol w:w="299"/>
        <w:gridCol w:w="75"/>
        <w:gridCol w:w="458"/>
        <w:gridCol w:w="319"/>
        <w:gridCol w:w="92"/>
        <w:gridCol w:w="422"/>
        <w:gridCol w:w="338"/>
        <w:gridCol w:w="100"/>
        <w:gridCol w:w="393"/>
        <w:gridCol w:w="358"/>
        <w:gridCol w:w="102"/>
        <w:gridCol w:w="372"/>
        <w:gridCol w:w="378"/>
        <w:gridCol w:w="10"/>
        <w:gridCol w:w="445"/>
        <w:gridCol w:w="296"/>
        <w:gridCol w:w="102"/>
        <w:gridCol w:w="435"/>
        <w:gridCol w:w="190"/>
        <w:gridCol w:w="228"/>
        <w:gridCol w:w="542"/>
        <w:gridCol w:w="236"/>
        <w:gridCol w:w="293"/>
      </w:tblGrid>
      <w:tr w:rsidR="00747033" w:rsidRPr="00B3001B" w14:paraId="02DF97EE" w14:textId="77777777" w:rsidTr="00B72E1B">
        <w:trPr>
          <w:gridAfter w:val="2"/>
          <w:wAfter w:w="370" w:type="dxa"/>
        </w:trPr>
        <w:tc>
          <w:tcPr>
            <w:tcW w:w="919" w:type="dxa"/>
            <w:gridSpan w:val="3"/>
            <w:vAlign w:val="center"/>
          </w:tcPr>
          <w:p w14:paraId="627325F8" w14:textId="77777777" w:rsidR="00747033" w:rsidRPr="00B3001B" w:rsidRDefault="00747033" w:rsidP="00B72E1B">
            <w:pPr>
              <w:widowControl w:val="0"/>
              <w:spacing w:line="276" w:lineRule="auto"/>
              <w:rPr>
                <w:sz w:val="14"/>
                <w:szCs w:val="14"/>
              </w:rPr>
            </w:pPr>
          </w:p>
        </w:tc>
        <w:tc>
          <w:tcPr>
            <w:tcW w:w="916" w:type="dxa"/>
            <w:gridSpan w:val="3"/>
            <w:vAlign w:val="center"/>
          </w:tcPr>
          <w:p w14:paraId="768475AE" w14:textId="77777777" w:rsidR="00747033" w:rsidRPr="00B3001B" w:rsidRDefault="00747033" w:rsidP="00B72E1B">
            <w:pPr>
              <w:widowControl w:val="0"/>
              <w:spacing w:line="276" w:lineRule="auto"/>
              <w:rPr>
                <w:sz w:val="14"/>
                <w:szCs w:val="14"/>
              </w:rPr>
            </w:pPr>
          </w:p>
        </w:tc>
        <w:tc>
          <w:tcPr>
            <w:tcW w:w="904" w:type="dxa"/>
            <w:gridSpan w:val="3"/>
            <w:vAlign w:val="center"/>
          </w:tcPr>
          <w:p w14:paraId="52A38534" w14:textId="77777777" w:rsidR="00747033" w:rsidRPr="00B3001B" w:rsidRDefault="00747033" w:rsidP="00B72E1B">
            <w:pPr>
              <w:widowControl w:val="0"/>
              <w:spacing w:line="276" w:lineRule="auto"/>
              <w:rPr>
                <w:sz w:val="14"/>
                <w:szCs w:val="14"/>
              </w:rPr>
            </w:pPr>
          </w:p>
        </w:tc>
        <w:tc>
          <w:tcPr>
            <w:tcW w:w="893" w:type="dxa"/>
            <w:gridSpan w:val="3"/>
            <w:vAlign w:val="center"/>
          </w:tcPr>
          <w:p w14:paraId="6639F26E" w14:textId="77777777" w:rsidR="00747033" w:rsidRPr="00B3001B" w:rsidRDefault="00747033" w:rsidP="00B72E1B">
            <w:pPr>
              <w:widowControl w:val="0"/>
              <w:spacing w:line="276" w:lineRule="auto"/>
              <w:rPr>
                <w:sz w:val="14"/>
                <w:szCs w:val="14"/>
              </w:rPr>
            </w:pPr>
          </w:p>
        </w:tc>
        <w:tc>
          <w:tcPr>
            <w:tcW w:w="884" w:type="dxa"/>
            <w:gridSpan w:val="3"/>
            <w:vAlign w:val="center"/>
          </w:tcPr>
          <w:p w14:paraId="58165E4B" w14:textId="77777777" w:rsidR="00747033" w:rsidRPr="00B3001B" w:rsidRDefault="00747033" w:rsidP="00B72E1B">
            <w:pPr>
              <w:widowControl w:val="0"/>
              <w:spacing w:line="276" w:lineRule="auto"/>
              <w:rPr>
                <w:sz w:val="14"/>
                <w:szCs w:val="14"/>
              </w:rPr>
            </w:pPr>
          </w:p>
        </w:tc>
        <w:tc>
          <w:tcPr>
            <w:tcW w:w="876" w:type="dxa"/>
            <w:gridSpan w:val="3"/>
            <w:vAlign w:val="center"/>
          </w:tcPr>
          <w:p w14:paraId="6D2C5882" w14:textId="77777777" w:rsidR="00747033" w:rsidRPr="00B3001B" w:rsidRDefault="00747033" w:rsidP="00B72E1B">
            <w:pPr>
              <w:widowControl w:val="0"/>
              <w:spacing w:line="276" w:lineRule="auto"/>
              <w:rPr>
                <w:sz w:val="14"/>
                <w:szCs w:val="14"/>
              </w:rPr>
            </w:pPr>
          </w:p>
        </w:tc>
        <w:tc>
          <w:tcPr>
            <w:tcW w:w="869" w:type="dxa"/>
            <w:gridSpan w:val="3"/>
            <w:vAlign w:val="center"/>
          </w:tcPr>
          <w:p w14:paraId="594C5754" w14:textId="77777777" w:rsidR="00747033" w:rsidRPr="00B3001B" w:rsidRDefault="00747033" w:rsidP="00B72E1B">
            <w:pPr>
              <w:widowControl w:val="0"/>
              <w:spacing w:line="276" w:lineRule="auto"/>
              <w:rPr>
                <w:sz w:val="14"/>
                <w:szCs w:val="14"/>
              </w:rPr>
            </w:pPr>
          </w:p>
        </w:tc>
        <w:tc>
          <w:tcPr>
            <w:tcW w:w="773" w:type="dxa"/>
            <w:gridSpan w:val="3"/>
            <w:vAlign w:val="center"/>
          </w:tcPr>
          <w:p w14:paraId="60BF2521" w14:textId="77777777" w:rsidR="00747033" w:rsidRPr="00B3001B" w:rsidRDefault="00747033" w:rsidP="00B72E1B">
            <w:pPr>
              <w:widowControl w:val="0"/>
              <w:spacing w:line="276" w:lineRule="auto"/>
              <w:rPr>
                <w:sz w:val="14"/>
                <w:szCs w:val="14"/>
              </w:rPr>
            </w:pPr>
          </w:p>
        </w:tc>
        <w:tc>
          <w:tcPr>
            <w:tcW w:w="754" w:type="dxa"/>
            <w:gridSpan w:val="2"/>
            <w:vAlign w:val="center"/>
          </w:tcPr>
          <w:p w14:paraId="2000473F" w14:textId="77777777" w:rsidR="00747033" w:rsidRPr="00B3001B" w:rsidRDefault="00747033" w:rsidP="00B72E1B">
            <w:pPr>
              <w:widowControl w:val="0"/>
              <w:spacing w:line="276" w:lineRule="auto"/>
              <w:rPr>
                <w:sz w:val="14"/>
                <w:szCs w:val="14"/>
              </w:rPr>
            </w:pPr>
          </w:p>
        </w:tc>
        <w:tc>
          <w:tcPr>
            <w:tcW w:w="739" w:type="dxa"/>
            <w:gridSpan w:val="3"/>
            <w:vAlign w:val="center"/>
          </w:tcPr>
          <w:p w14:paraId="45B9F0B6" w14:textId="77777777" w:rsidR="00747033" w:rsidRPr="00B3001B" w:rsidRDefault="00747033" w:rsidP="00B72E1B">
            <w:pPr>
              <w:widowControl w:val="0"/>
              <w:spacing w:line="276" w:lineRule="auto"/>
              <w:rPr>
                <w:sz w:val="14"/>
                <w:szCs w:val="14"/>
              </w:rPr>
            </w:pPr>
          </w:p>
        </w:tc>
        <w:tc>
          <w:tcPr>
            <w:tcW w:w="783" w:type="dxa"/>
            <w:gridSpan w:val="2"/>
            <w:vAlign w:val="center"/>
          </w:tcPr>
          <w:p w14:paraId="09545222" w14:textId="77777777" w:rsidR="00747033" w:rsidRPr="00B3001B" w:rsidRDefault="00747033" w:rsidP="00B72E1B">
            <w:pPr>
              <w:widowControl w:val="0"/>
              <w:spacing w:line="276" w:lineRule="auto"/>
              <w:rPr>
                <w:sz w:val="14"/>
                <w:szCs w:val="14"/>
              </w:rPr>
            </w:pPr>
          </w:p>
        </w:tc>
      </w:tr>
      <w:tr w:rsidR="00747033" w:rsidRPr="00B3001B" w14:paraId="2FAFF368" w14:textId="77777777" w:rsidTr="00B72E1B">
        <w:trPr>
          <w:gridAfter w:val="1"/>
          <w:wAfter w:w="300" w:type="dxa"/>
          <w:trHeight w:val="353"/>
        </w:trPr>
        <w:tc>
          <w:tcPr>
            <w:tcW w:w="6261" w:type="dxa"/>
            <w:gridSpan w:val="21"/>
            <w:tcBorders>
              <w:left w:val="nil"/>
            </w:tcBorders>
            <w:vAlign w:val="center"/>
          </w:tcPr>
          <w:p w14:paraId="56D43411" w14:textId="77777777" w:rsidR="00747033" w:rsidRPr="00B3001B" w:rsidRDefault="00747033" w:rsidP="00B72E1B">
            <w:pPr>
              <w:rPr>
                <w:b/>
                <w:sz w:val="18"/>
                <w:szCs w:val="18"/>
              </w:rPr>
            </w:pPr>
            <w:r w:rsidRPr="00B3001B">
              <w:rPr>
                <w:b/>
                <w:sz w:val="18"/>
                <w:szCs w:val="18"/>
              </w:rPr>
              <w:t>Предварительная стоимость Работ, руб. _______________</w:t>
            </w:r>
          </w:p>
        </w:tc>
        <w:tc>
          <w:tcPr>
            <w:tcW w:w="3049" w:type="dxa"/>
            <w:gridSpan w:val="10"/>
            <w:vAlign w:val="center"/>
          </w:tcPr>
          <w:p w14:paraId="25DE4945" w14:textId="77777777" w:rsidR="00747033" w:rsidRPr="00B3001B" w:rsidRDefault="00747033" w:rsidP="00B72E1B">
            <w:pPr>
              <w:rPr>
                <w:b/>
                <w:sz w:val="18"/>
                <w:szCs w:val="18"/>
              </w:rPr>
            </w:pPr>
            <w:r w:rsidRPr="00B3001B">
              <w:rPr>
                <w:b/>
                <w:sz w:val="18"/>
                <w:szCs w:val="18"/>
              </w:rPr>
              <w:t>Заказчик: _______________</w:t>
            </w:r>
          </w:p>
        </w:tc>
        <w:tc>
          <w:tcPr>
            <w:tcW w:w="70" w:type="dxa"/>
            <w:vAlign w:val="center"/>
          </w:tcPr>
          <w:p w14:paraId="5BADA56B" w14:textId="77777777" w:rsidR="00747033" w:rsidRPr="00B3001B" w:rsidRDefault="00747033" w:rsidP="00B72E1B">
            <w:pPr>
              <w:rPr>
                <w:sz w:val="18"/>
                <w:szCs w:val="18"/>
              </w:rPr>
            </w:pPr>
          </w:p>
        </w:tc>
      </w:tr>
      <w:tr w:rsidR="00747033" w:rsidRPr="00B3001B" w14:paraId="2C062E5E" w14:textId="77777777" w:rsidTr="00B72E1B">
        <w:trPr>
          <w:gridAfter w:val="1"/>
          <w:wAfter w:w="300" w:type="dxa"/>
          <w:trHeight w:val="571"/>
        </w:trPr>
        <w:tc>
          <w:tcPr>
            <w:tcW w:w="5392" w:type="dxa"/>
            <w:gridSpan w:val="18"/>
            <w:tcBorders>
              <w:left w:val="nil"/>
            </w:tcBorders>
            <w:vAlign w:val="center"/>
          </w:tcPr>
          <w:p w14:paraId="0C19A816" w14:textId="77777777" w:rsidR="00747033" w:rsidRPr="00B3001B" w:rsidRDefault="00747033" w:rsidP="00B72E1B">
            <w:pPr>
              <w:rPr>
                <w:b/>
                <w:sz w:val="18"/>
                <w:szCs w:val="18"/>
              </w:rPr>
            </w:pPr>
            <w:r w:rsidRPr="00B3001B">
              <w:rPr>
                <w:b/>
                <w:sz w:val="18"/>
                <w:szCs w:val="18"/>
              </w:rPr>
              <w:t>Дата принятия на ТО/ТР: ____________</w:t>
            </w:r>
          </w:p>
        </w:tc>
        <w:tc>
          <w:tcPr>
            <w:tcW w:w="869" w:type="dxa"/>
            <w:gridSpan w:val="3"/>
            <w:vAlign w:val="center"/>
          </w:tcPr>
          <w:p w14:paraId="4F521C86" w14:textId="77777777" w:rsidR="00747033" w:rsidRPr="00B3001B" w:rsidRDefault="00747033" w:rsidP="00B72E1B">
            <w:pPr>
              <w:rPr>
                <w:sz w:val="18"/>
                <w:szCs w:val="18"/>
              </w:rPr>
            </w:pPr>
          </w:p>
        </w:tc>
        <w:tc>
          <w:tcPr>
            <w:tcW w:w="773" w:type="dxa"/>
            <w:gridSpan w:val="3"/>
            <w:vAlign w:val="center"/>
          </w:tcPr>
          <w:p w14:paraId="1C1D13ED" w14:textId="77777777" w:rsidR="00747033" w:rsidRPr="00B3001B" w:rsidRDefault="00747033" w:rsidP="00B72E1B">
            <w:pPr>
              <w:rPr>
                <w:sz w:val="18"/>
                <w:szCs w:val="18"/>
              </w:rPr>
            </w:pPr>
          </w:p>
        </w:tc>
        <w:tc>
          <w:tcPr>
            <w:tcW w:w="754" w:type="dxa"/>
            <w:gridSpan w:val="2"/>
            <w:vAlign w:val="center"/>
          </w:tcPr>
          <w:p w14:paraId="22923D5F" w14:textId="77777777" w:rsidR="00747033" w:rsidRPr="00B3001B" w:rsidRDefault="00747033" w:rsidP="00B72E1B">
            <w:pPr>
              <w:rPr>
                <w:sz w:val="18"/>
                <w:szCs w:val="18"/>
              </w:rPr>
            </w:pPr>
          </w:p>
        </w:tc>
        <w:tc>
          <w:tcPr>
            <w:tcW w:w="739" w:type="dxa"/>
            <w:gridSpan w:val="3"/>
            <w:vAlign w:val="center"/>
          </w:tcPr>
          <w:p w14:paraId="5F4929EB" w14:textId="77777777" w:rsidR="00747033" w:rsidRPr="00B3001B" w:rsidRDefault="00747033" w:rsidP="00B72E1B">
            <w:pPr>
              <w:rPr>
                <w:sz w:val="18"/>
                <w:szCs w:val="18"/>
              </w:rPr>
            </w:pPr>
          </w:p>
        </w:tc>
        <w:tc>
          <w:tcPr>
            <w:tcW w:w="783" w:type="dxa"/>
            <w:gridSpan w:val="2"/>
            <w:vAlign w:val="center"/>
          </w:tcPr>
          <w:p w14:paraId="14DA165B" w14:textId="77777777" w:rsidR="00747033" w:rsidRPr="00B3001B" w:rsidRDefault="00747033" w:rsidP="00B72E1B">
            <w:pPr>
              <w:rPr>
                <w:b/>
                <w:sz w:val="18"/>
                <w:szCs w:val="18"/>
              </w:rPr>
            </w:pPr>
          </w:p>
        </w:tc>
        <w:tc>
          <w:tcPr>
            <w:tcW w:w="70" w:type="dxa"/>
            <w:vAlign w:val="center"/>
          </w:tcPr>
          <w:p w14:paraId="0D986FD0" w14:textId="77777777" w:rsidR="00747033" w:rsidRPr="00B3001B" w:rsidRDefault="00747033" w:rsidP="00B72E1B">
            <w:pPr>
              <w:rPr>
                <w:sz w:val="18"/>
                <w:szCs w:val="18"/>
              </w:rPr>
            </w:pPr>
          </w:p>
        </w:tc>
      </w:tr>
      <w:tr w:rsidR="00747033" w:rsidRPr="00B3001B" w14:paraId="00FBF5C9" w14:textId="77777777" w:rsidTr="00B72E1B">
        <w:trPr>
          <w:gridAfter w:val="1"/>
          <w:wAfter w:w="300" w:type="dxa"/>
          <w:trHeight w:val="250"/>
        </w:trPr>
        <w:tc>
          <w:tcPr>
            <w:tcW w:w="5392" w:type="dxa"/>
            <w:gridSpan w:val="18"/>
            <w:tcBorders>
              <w:left w:val="nil"/>
            </w:tcBorders>
            <w:vAlign w:val="center"/>
          </w:tcPr>
          <w:p w14:paraId="042DA1A5" w14:textId="77777777" w:rsidR="00747033" w:rsidRPr="00B3001B" w:rsidRDefault="00747033" w:rsidP="00B72E1B">
            <w:pPr>
              <w:rPr>
                <w:b/>
                <w:sz w:val="18"/>
                <w:szCs w:val="18"/>
              </w:rPr>
            </w:pPr>
            <w:r w:rsidRPr="00B3001B">
              <w:rPr>
                <w:b/>
                <w:sz w:val="18"/>
                <w:szCs w:val="18"/>
              </w:rPr>
              <w:t>Плановая дата выдачи: ________________</w:t>
            </w:r>
          </w:p>
        </w:tc>
        <w:tc>
          <w:tcPr>
            <w:tcW w:w="3918" w:type="dxa"/>
            <w:gridSpan w:val="13"/>
            <w:vAlign w:val="center"/>
          </w:tcPr>
          <w:p w14:paraId="659EF415" w14:textId="77777777" w:rsidR="00747033" w:rsidRPr="00B3001B" w:rsidRDefault="00747033" w:rsidP="00B72E1B">
            <w:pPr>
              <w:rPr>
                <w:b/>
                <w:sz w:val="18"/>
                <w:szCs w:val="18"/>
              </w:rPr>
            </w:pPr>
            <w:r w:rsidRPr="00B3001B">
              <w:rPr>
                <w:b/>
                <w:sz w:val="18"/>
                <w:szCs w:val="18"/>
              </w:rPr>
              <w:t>Мастер-приемщик: ____________</w:t>
            </w:r>
          </w:p>
        </w:tc>
        <w:tc>
          <w:tcPr>
            <w:tcW w:w="70" w:type="dxa"/>
            <w:vAlign w:val="center"/>
          </w:tcPr>
          <w:p w14:paraId="1E06ABDD" w14:textId="77777777" w:rsidR="00747033" w:rsidRPr="00B3001B" w:rsidRDefault="00747033" w:rsidP="00B72E1B">
            <w:pPr>
              <w:rPr>
                <w:sz w:val="18"/>
                <w:szCs w:val="18"/>
              </w:rPr>
            </w:pPr>
          </w:p>
        </w:tc>
      </w:tr>
      <w:tr w:rsidR="00747033" w:rsidRPr="00B3001B" w14:paraId="68803C33" w14:textId="77777777" w:rsidTr="00B72E1B">
        <w:trPr>
          <w:gridAfter w:val="1"/>
          <w:wAfter w:w="300" w:type="dxa"/>
          <w:trHeight w:val="188"/>
        </w:trPr>
        <w:tc>
          <w:tcPr>
            <w:tcW w:w="919" w:type="dxa"/>
            <w:gridSpan w:val="3"/>
            <w:tcBorders>
              <w:left w:val="nil"/>
            </w:tcBorders>
            <w:vAlign w:val="center"/>
          </w:tcPr>
          <w:p w14:paraId="5D10D1D8" w14:textId="77777777" w:rsidR="00747033" w:rsidRPr="00B3001B" w:rsidRDefault="00747033" w:rsidP="00B72E1B">
            <w:pPr>
              <w:rPr>
                <w:sz w:val="14"/>
                <w:szCs w:val="14"/>
              </w:rPr>
            </w:pPr>
          </w:p>
        </w:tc>
        <w:tc>
          <w:tcPr>
            <w:tcW w:w="916" w:type="dxa"/>
            <w:gridSpan w:val="3"/>
            <w:vAlign w:val="center"/>
          </w:tcPr>
          <w:p w14:paraId="694F43A7" w14:textId="77777777" w:rsidR="00747033" w:rsidRPr="00B3001B" w:rsidRDefault="00747033" w:rsidP="00B72E1B">
            <w:pPr>
              <w:rPr>
                <w:sz w:val="14"/>
                <w:szCs w:val="14"/>
              </w:rPr>
            </w:pPr>
          </w:p>
        </w:tc>
        <w:tc>
          <w:tcPr>
            <w:tcW w:w="904" w:type="dxa"/>
            <w:gridSpan w:val="3"/>
            <w:vAlign w:val="center"/>
          </w:tcPr>
          <w:p w14:paraId="20E35076" w14:textId="77777777" w:rsidR="00747033" w:rsidRPr="00B3001B" w:rsidRDefault="00747033" w:rsidP="00B72E1B">
            <w:pPr>
              <w:rPr>
                <w:sz w:val="14"/>
                <w:szCs w:val="14"/>
              </w:rPr>
            </w:pPr>
          </w:p>
        </w:tc>
        <w:tc>
          <w:tcPr>
            <w:tcW w:w="893" w:type="dxa"/>
            <w:gridSpan w:val="3"/>
            <w:vAlign w:val="center"/>
          </w:tcPr>
          <w:p w14:paraId="4B927CD5" w14:textId="77777777" w:rsidR="00747033" w:rsidRPr="00B3001B" w:rsidRDefault="00747033" w:rsidP="00B72E1B">
            <w:pPr>
              <w:rPr>
                <w:sz w:val="14"/>
                <w:szCs w:val="14"/>
              </w:rPr>
            </w:pPr>
          </w:p>
        </w:tc>
        <w:tc>
          <w:tcPr>
            <w:tcW w:w="884" w:type="dxa"/>
            <w:gridSpan w:val="3"/>
            <w:vAlign w:val="center"/>
          </w:tcPr>
          <w:p w14:paraId="4DCBD989" w14:textId="77777777" w:rsidR="00747033" w:rsidRPr="00B3001B" w:rsidRDefault="00747033" w:rsidP="00B72E1B">
            <w:pPr>
              <w:rPr>
                <w:sz w:val="14"/>
                <w:szCs w:val="14"/>
              </w:rPr>
            </w:pPr>
          </w:p>
        </w:tc>
        <w:tc>
          <w:tcPr>
            <w:tcW w:w="876" w:type="dxa"/>
            <w:gridSpan w:val="3"/>
            <w:vAlign w:val="center"/>
          </w:tcPr>
          <w:p w14:paraId="206534AA" w14:textId="77777777" w:rsidR="00747033" w:rsidRPr="00B3001B" w:rsidRDefault="00747033" w:rsidP="00B72E1B">
            <w:pPr>
              <w:rPr>
                <w:sz w:val="14"/>
                <w:szCs w:val="14"/>
              </w:rPr>
            </w:pPr>
          </w:p>
        </w:tc>
        <w:tc>
          <w:tcPr>
            <w:tcW w:w="869" w:type="dxa"/>
            <w:gridSpan w:val="3"/>
            <w:vAlign w:val="center"/>
          </w:tcPr>
          <w:p w14:paraId="65A213B4" w14:textId="77777777" w:rsidR="00747033" w:rsidRPr="00B3001B" w:rsidRDefault="00747033" w:rsidP="00B72E1B">
            <w:pPr>
              <w:rPr>
                <w:sz w:val="14"/>
                <w:szCs w:val="14"/>
              </w:rPr>
            </w:pPr>
          </w:p>
        </w:tc>
        <w:tc>
          <w:tcPr>
            <w:tcW w:w="773" w:type="dxa"/>
            <w:gridSpan w:val="3"/>
            <w:vAlign w:val="center"/>
          </w:tcPr>
          <w:p w14:paraId="15DAD834" w14:textId="77777777" w:rsidR="00747033" w:rsidRPr="00B3001B" w:rsidRDefault="00747033" w:rsidP="00B72E1B">
            <w:pPr>
              <w:rPr>
                <w:sz w:val="14"/>
                <w:szCs w:val="14"/>
              </w:rPr>
            </w:pPr>
          </w:p>
        </w:tc>
        <w:tc>
          <w:tcPr>
            <w:tcW w:w="754" w:type="dxa"/>
            <w:gridSpan w:val="2"/>
            <w:vAlign w:val="center"/>
          </w:tcPr>
          <w:p w14:paraId="07A50761" w14:textId="77777777" w:rsidR="00747033" w:rsidRPr="00B3001B" w:rsidRDefault="00747033" w:rsidP="00B72E1B">
            <w:pPr>
              <w:rPr>
                <w:sz w:val="14"/>
                <w:szCs w:val="14"/>
              </w:rPr>
            </w:pPr>
          </w:p>
        </w:tc>
        <w:tc>
          <w:tcPr>
            <w:tcW w:w="739" w:type="dxa"/>
            <w:gridSpan w:val="3"/>
            <w:vAlign w:val="center"/>
          </w:tcPr>
          <w:p w14:paraId="6118C876" w14:textId="77777777" w:rsidR="00747033" w:rsidRPr="00B3001B" w:rsidRDefault="00747033" w:rsidP="00B72E1B">
            <w:pPr>
              <w:rPr>
                <w:sz w:val="14"/>
                <w:szCs w:val="14"/>
              </w:rPr>
            </w:pPr>
          </w:p>
        </w:tc>
        <w:tc>
          <w:tcPr>
            <w:tcW w:w="783" w:type="dxa"/>
            <w:gridSpan w:val="2"/>
            <w:vAlign w:val="center"/>
          </w:tcPr>
          <w:p w14:paraId="0ECF47DD" w14:textId="77777777" w:rsidR="00747033" w:rsidRPr="00B3001B" w:rsidRDefault="00747033" w:rsidP="00B72E1B">
            <w:pPr>
              <w:rPr>
                <w:sz w:val="14"/>
                <w:szCs w:val="14"/>
              </w:rPr>
            </w:pPr>
          </w:p>
        </w:tc>
        <w:tc>
          <w:tcPr>
            <w:tcW w:w="70" w:type="dxa"/>
            <w:vAlign w:val="center"/>
          </w:tcPr>
          <w:p w14:paraId="41049977" w14:textId="77777777" w:rsidR="00747033" w:rsidRPr="00B3001B" w:rsidRDefault="00747033" w:rsidP="00B72E1B">
            <w:pPr>
              <w:rPr>
                <w:sz w:val="14"/>
                <w:szCs w:val="14"/>
              </w:rPr>
            </w:pPr>
            <w:r w:rsidRPr="00B3001B">
              <w:rPr>
                <w:sz w:val="14"/>
                <w:szCs w:val="14"/>
              </w:rPr>
              <w:t> </w:t>
            </w:r>
          </w:p>
        </w:tc>
      </w:tr>
      <w:tr w:rsidR="00747033" w:rsidRPr="00B3001B" w14:paraId="2E65BAAA" w14:textId="77777777" w:rsidTr="00B72E1B">
        <w:trPr>
          <w:gridAfter w:val="1"/>
          <w:wAfter w:w="300" w:type="dxa"/>
          <w:trHeight w:val="313"/>
        </w:trPr>
        <w:tc>
          <w:tcPr>
            <w:tcW w:w="9310" w:type="dxa"/>
            <w:gridSpan w:val="31"/>
            <w:tcBorders>
              <w:left w:val="nil"/>
            </w:tcBorders>
            <w:vAlign w:val="center"/>
          </w:tcPr>
          <w:p w14:paraId="1A9265CB" w14:textId="77777777" w:rsidR="00747033" w:rsidRPr="00B3001B" w:rsidRDefault="00747033" w:rsidP="00B72E1B">
            <w:pPr>
              <w:jc w:val="center"/>
            </w:pPr>
            <w:r w:rsidRPr="00B3001B">
              <w:t>Наружные повреждения</w:t>
            </w:r>
          </w:p>
        </w:tc>
        <w:tc>
          <w:tcPr>
            <w:tcW w:w="70" w:type="dxa"/>
            <w:vAlign w:val="center"/>
          </w:tcPr>
          <w:p w14:paraId="7D57DA7C" w14:textId="77777777" w:rsidR="00747033" w:rsidRPr="00B3001B" w:rsidRDefault="00747033" w:rsidP="00B72E1B">
            <w:pPr>
              <w:rPr>
                <w:sz w:val="14"/>
                <w:szCs w:val="14"/>
              </w:rPr>
            </w:pPr>
          </w:p>
        </w:tc>
      </w:tr>
      <w:tr w:rsidR="00747033" w:rsidRPr="00B3001B" w14:paraId="3FC5E7AD" w14:textId="77777777" w:rsidTr="00B72E1B">
        <w:trPr>
          <w:gridAfter w:val="1"/>
          <w:wAfter w:w="300" w:type="dxa"/>
          <w:trHeight w:val="288"/>
        </w:trPr>
        <w:tc>
          <w:tcPr>
            <w:tcW w:w="9310" w:type="dxa"/>
            <w:gridSpan w:val="31"/>
            <w:tcBorders>
              <w:left w:val="nil"/>
              <w:bottom w:val="single" w:sz="4" w:space="0" w:color="000000"/>
            </w:tcBorders>
            <w:vAlign w:val="center"/>
          </w:tcPr>
          <w:p w14:paraId="0FB6C9BA" w14:textId="77777777" w:rsidR="00747033" w:rsidRPr="00B3001B" w:rsidRDefault="00747033" w:rsidP="00B72E1B">
            <w:pPr>
              <w:rPr>
                <w:sz w:val="14"/>
                <w:szCs w:val="14"/>
              </w:rPr>
            </w:pPr>
          </w:p>
        </w:tc>
        <w:tc>
          <w:tcPr>
            <w:tcW w:w="70" w:type="dxa"/>
            <w:vAlign w:val="center"/>
          </w:tcPr>
          <w:p w14:paraId="7265A05C" w14:textId="77777777" w:rsidR="00747033" w:rsidRPr="00B3001B" w:rsidRDefault="00747033" w:rsidP="00B72E1B">
            <w:pPr>
              <w:rPr>
                <w:sz w:val="14"/>
                <w:szCs w:val="14"/>
              </w:rPr>
            </w:pPr>
            <w:r w:rsidRPr="00B3001B">
              <w:rPr>
                <w:sz w:val="14"/>
                <w:szCs w:val="14"/>
              </w:rPr>
              <w:t> </w:t>
            </w:r>
          </w:p>
        </w:tc>
      </w:tr>
      <w:tr w:rsidR="00747033" w:rsidRPr="00B3001B" w14:paraId="5AF61058" w14:textId="77777777" w:rsidTr="00B72E1B">
        <w:trPr>
          <w:gridAfter w:val="1"/>
          <w:wAfter w:w="300" w:type="dxa"/>
          <w:trHeight w:val="288"/>
        </w:trPr>
        <w:tc>
          <w:tcPr>
            <w:tcW w:w="9310" w:type="dxa"/>
            <w:gridSpan w:val="31"/>
            <w:tcBorders>
              <w:left w:val="nil"/>
              <w:bottom w:val="single" w:sz="4" w:space="0" w:color="000000"/>
            </w:tcBorders>
            <w:vAlign w:val="center"/>
          </w:tcPr>
          <w:p w14:paraId="2655B43C" w14:textId="77777777" w:rsidR="00747033" w:rsidRPr="00B3001B" w:rsidRDefault="00747033" w:rsidP="00B72E1B">
            <w:pPr>
              <w:rPr>
                <w:sz w:val="16"/>
                <w:szCs w:val="16"/>
              </w:rPr>
            </w:pPr>
          </w:p>
        </w:tc>
        <w:tc>
          <w:tcPr>
            <w:tcW w:w="70" w:type="dxa"/>
            <w:vAlign w:val="center"/>
          </w:tcPr>
          <w:p w14:paraId="40F03A36" w14:textId="77777777" w:rsidR="00747033" w:rsidRPr="00B3001B" w:rsidRDefault="00747033" w:rsidP="00B72E1B">
            <w:pPr>
              <w:rPr>
                <w:sz w:val="16"/>
                <w:szCs w:val="16"/>
              </w:rPr>
            </w:pPr>
            <w:r w:rsidRPr="00B3001B">
              <w:rPr>
                <w:sz w:val="16"/>
                <w:szCs w:val="16"/>
              </w:rPr>
              <w:t> </w:t>
            </w:r>
          </w:p>
        </w:tc>
      </w:tr>
      <w:tr w:rsidR="00747033" w:rsidRPr="00B3001B" w14:paraId="5C6397C2" w14:textId="77777777" w:rsidTr="00B72E1B">
        <w:trPr>
          <w:gridAfter w:val="1"/>
          <w:wAfter w:w="300" w:type="dxa"/>
          <w:trHeight w:val="288"/>
        </w:trPr>
        <w:tc>
          <w:tcPr>
            <w:tcW w:w="9310" w:type="dxa"/>
            <w:gridSpan w:val="31"/>
            <w:tcBorders>
              <w:left w:val="nil"/>
              <w:bottom w:val="single" w:sz="4" w:space="0" w:color="000000"/>
            </w:tcBorders>
            <w:vAlign w:val="center"/>
          </w:tcPr>
          <w:p w14:paraId="2CDDDAEF" w14:textId="77777777" w:rsidR="00747033" w:rsidRPr="00B3001B" w:rsidRDefault="00747033" w:rsidP="00B72E1B">
            <w:pPr>
              <w:rPr>
                <w:sz w:val="16"/>
                <w:szCs w:val="16"/>
              </w:rPr>
            </w:pPr>
          </w:p>
        </w:tc>
        <w:tc>
          <w:tcPr>
            <w:tcW w:w="70" w:type="dxa"/>
            <w:vAlign w:val="center"/>
          </w:tcPr>
          <w:p w14:paraId="5624C9EE" w14:textId="77777777" w:rsidR="00747033" w:rsidRPr="00B3001B" w:rsidRDefault="00747033" w:rsidP="00B72E1B">
            <w:pPr>
              <w:rPr>
                <w:sz w:val="16"/>
                <w:szCs w:val="16"/>
              </w:rPr>
            </w:pPr>
            <w:r w:rsidRPr="00B3001B">
              <w:rPr>
                <w:sz w:val="16"/>
                <w:szCs w:val="16"/>
              </w:rPr>
              <w:t> </w:t>
            </w:r>
          </w:p>
        </w:tc>
      </w:tr>
      <w:tr w:rsidR="00747033" w:rsidRPr="00B3001B" w14:paraId="2A628964" w14:textId="77777777" w:rsidTr="00B72E1B">
        <w:trPr>
          <w:gridAfter w:val="1"/>
          <w:wAfter w:w="300" w:type="dxa"/>
          <w:trHeight w:val="200"/>
        </w:trPr>
        <w:tc>
          <w:tcPr>
            <w:tcW w:w="9310" w:type="dxa"/>
            <w:gridSpan w:val="31"/>
            <w:tcBorders>
              <w:left w:val="nil"/>
            </w:tcBorders>
            <w:vAlign w:val="center"/>
          </w:tcPr>
          <w:p w14:paraId="73C1E7AF" w14:textId="77777777" w:rsidR="00747033" w:rsidRPr="00B3001B" w:rsidRDefault="00747033" w:rsidP="00B72E1B">
            <w:pPr>
              <w:rPr>
                <w:sz w:val="16"/>
                <w:szCs w:val="16"/>
              </w:rPr>
            </w:pPr>
          </w:p>
        </w:tc>
        <w:tc>
          <w:tcPr>
            <w:tcW w:w="70" w:type="dxa"/>
            <w:vAlign w:val="center"/>
          </w:tcPr>
          <w:p w14:paraId="70E2083A" w14:textId="77777777" w:rsidR="00747033" w:rsidRPr="00B3001B" w:rsidRDefault="00747033" w:rsidP="00B72E1B">
            <w:pPr>
              <w:rPr>
                <w:sz w:val="16"/>
                <w:szCs w:val="16"/>
              </w:rPr>
            </w:pPr>
            <w:r w:rsidRPr="00B3001B">
              <w:rPr>
                <w:sz w:val="16"/>
                <w:szCs w:val="16"/>
              </w:rPr>
              <w:t> </w:t>
            </w:r>
          </w:p>
        </w:tc>
      </w:tr>
      <w:tr w:rsidR="00747033" w:rsidRPr="00B3001B" w14:paraId="204C04A6" w14:textId="77777777" w:rsidTr="00B72E1B">
        <w:trPr>
          <w:gridAfter w:val="1"/>
          <w:wAfter w:w="300" w:type="dxa"/>
        </w:trPr>
        <w:tc>
          <w:tcPr>
            <w:tcW w:w="845" w:type="dxa"/>
            <w:vAlign w:val="center"/>
          </w:tcPr>
          <w:p w14:paraId="213D7F99" w14:textId="77777777" w:rsidR="00747033" w:rsidRPr="00B3001B" w:rsidRDefault="00747033" w:rsidP="00B72E1B">
            <w:pPr>
              <w:widowControl w:val="0"/>
              <w:spacing w:line="276" w:lineRule="auto"/>
              <w:rPr>
                <w:sz w:val="16"/>
                <w:szCs w:val="16"/>
              </w:rPr>
            </w:pPr>
          </w:p>
        </w:tc>
        <w:tc>
          <w:tcPr>
            <w:tcW w:w="712" w:type="dxa"/>
            <w:gridSpan w:val="3"/>
            <w:vAlign w:val="center"/>
          </w:tcPr>
          <w:p w14:paraId="4F54C1E2" w14:textId="77777777" w:rsidR="00747033" w:rsidRPr="00B3001B" w:rsidRDefault="00747033" w:rsidP="00B72E1B">
            <w:pPr>
              <w:widowControl w:val="0"/>
              <w:spacing w:line="276" w:lineRule="auto"/>
              <w:rPr>
                <w:sz w:val="16"/>
                <w:szCs w:val="16"/>
              </w:rPr>
            </w:pPr>
          </w:p>
        </w:tc>
        <w:tc>
          <w:tcPr>
            <w:tcW w:w="847" w:type="dxa"/>
            <w:gridSpan w:val="3"/>
            <w:vAlign w:val="center"/>
          </w:tcPr>
          <w:p w14:paraId="019EE8E0" w14:textId="77777777" w:rsidR="00747033" w:rsidRPr="00B3001B" w:rsidRDefault="00747033" w:rsidP="00B72E1B">
            <w:pPr>
              <w:widowControl w:val="0"/>
              <w:spacing w:line="276" w:lineRule="auto"/>
              <w:rPr>
                <w:sz w:val="16"/>
                <w:szCs w:val="16"/>
              </w:rPr>
            </w:pPr>
          </w:p>
        </w:tc>
        <w:tc>
          <w:tcPr>
            <w:tcW w:w="847" w:type="dxa"/>
            <w:gridSpan w:val="3"/>
            <w:vAlign w:val="center"/>
          </w:tcPr>
          <w:p w14:paraId="485890D2" w14:textId="77777777" w:rsidR="00747033" w:rsidRPr="00B3001B" w:rsidRDefault="00747033" w:rsidP="00B72E1B">
            <w:pPr>
              <w:widowControl w:val="0"/>
              <w:spacing w:line="276" w:lineRule="auto"/>
              <w:rPr>
                <w:sz w:val="16"/>
                <w:szCs w:val="16"/>
              </w:rPr>
            </w:pPr>
          </w:p>
        </w:tc>
        <w:tc>
          <w:tcPr>
            <w:tcW w:w="847" w:type="dxa"/>
            <w:gridSpan w:val="3"/>
            <w:vAlign w:val="center"/>
          </w:tcPr>
          <w:p w14:paraId="08B8B205" w14:textId="77777777" w:rsidR="00747033" w:rsidRPr="00B3001B" w:rsidRDefault="00747033" w:rsidP="00B72E1B">
            <w:pPr>
              <w:widowControl w:val="0"/>
              <w:spacing w:line="276" w:lineRule="auto"/>
              <w:rPr>
                <w:sz w:val="16"/>
                <w:szCs w:val="16"/>
              </w:rPr>
            </w:pPr>
          </w:p>
        </w:tc>
        <w:tc>
          <w:tcPr>
            <w:tcW w:w="847" w:type="dxa"/>
            <w:gridSpan w:val="3"/>
            <w:vAlign w:val="center"/>
          </w:tcPr>
          <w:p w14:paraId="30920DB5" w14:textId="77777777" w:rsidR="00747033" w:rsidRPr="00B3001B" w:rsidRDefault="00747033" w:rsidP="00B72E1B">
            <w:pPr>
              <w:widowControl w:val="0"/>
              <w:spacing w:line="276" w:lineRule="auto"/>
              <w:rPr>
                <w:sz w:val="16"/>
                <w:szCs w:val="16"/>
              </w:rPr>
            </w:pPr>
          </w:p>
        </w:tc>
        <w:tc>
          <w:tcPr>
            <w:tcW w:w="847" w:type="dxa"/>
            <w:gridSpan w:val="3"/>
            <w:vAlign w:val="center"/>
          </w:tcPr>
          <w:p w14:paraId="6E24B2D1" w14:textId="77777777" w:rsidR="00747033" w:rsidRPr="00B3001B" w:rsidRDefault="00747033" w:rsidP="00B72E1B">
            <w:pPr>
              <w:widowControl w:val="0"/>
              <w:spacing w:line="276" w:lineRule="auto"/>
              <w:rPr>
                <w:sz w:val="16"/>
                <w:szCs w:val="16"/>
              </w:rPr>
            </w:pPr>
          </w:p>
        </w:tc>
        <w:tc>
          <w:tcPr>
            <w:tcW w:w="847" w:type="dxa"/>
            <w:gridSpan w:val="3"/>
            <w:vAlign w:val="center"/>
          </w:tcPr>
          <w:p w14:paraId="10ECE281" w14:textId="77777777" w:rsidR="00747033" w:rsidRPr="00B3001B" w:rsidRDefault="00747033" w:rsidP="00B72E1B">
            <w:pPr>
              <w:widowControl w:val="0"/>
              <w:spacing w:line="276" w:lineRule="auto"/>
              <w:rPr>
                <w:sz w:val="16"/>
                <w:szCs w:val="16"/>
              </w:rPr>
            </w:pPr>
          </w:p>
        </w:tc>
        <w:tc>
          <w:tcPr>
            <w:tcW w:w="847" w:type="dxa"/>
            <w:gridSpan w:val="3"/>
            <w:vAlign w:val="center"/>
          </w:tcPr>
          <w:p w14:paraId="6ABA3BF6" w14:textId="77777777" w:rsidR="00747033" w:rsidRPr="00B3001B" w:rsidRDefault="00747033" w:rsidP="00B72E1B">
            <w:pPr>
              <w:widowControl w:val="0"/>
              <w:spacing w:line="276" w:lineRule="auto"/>
              <w:rPr>
                <w:sz w:val="16"/>
                <w:szCs w:val="16"/>
              </w:rPr>
            </w:pPr>
          </w:p>
        </w:tc>
        <w:tc>
          <w:tcPr>
            <w:tcW w:w="847" w:type="dxa"/>
            <w:gridSpan w:val="3"/>
            <w:vAlign w:val="center"/>
          </w:tcPr>
          <w:p w14:paraId="059B490D" w14:textId="77777777" w:rsidR="00747033" w:rsidRPr="00B3001B" w:rsidRDefault="00747033" w:rsidP="00B72E1B">
            <w:pPr>
              <w:widowControl w:val="0"/>
              <w:spacing w:line="276" w:lineRule="auto"/>
              <w:rPr>
                <w:sz w:val="16"/>
                <w:szCs w:val="16"/>
              </w:rPr>
            </w:pPr>
          </w:p>
        </w:tc>
        <w:tc>
          <w:tcPr>
            <w:tcW w:w="1047" w:type="dxa"/>
            <w:gridSpan w:val="4"/>
            <w:vAlign w:val="center"/>
          </w:tcPr>
          <w:p w14:paraId="314E34CA" w14:textId="77777777" w:rsidR="00747033" w:rsidRPr="00B3001B" w:rsidRDefault="00747033" w:rsidP="00B72E1B">
            <w:pPr>
              <w:widowControl w:val="0"/>
              <w:spacing w:line="276" w:lineRule="auto"/>
              <w:rPr>
                <w:sz w:val="16"/>
                <w:szCs w:val="16"/>
              </w:rPr>
            </w:pPr>
          </w:p>
        </w:tc>
      </w:tr>
      <w:tr w:rsidR="00747033" w:rsidRPr="00B3001B" w14:paraId="0495A61E" w14:textId="77777777" w:rsidTr="00B72E1B">
        <w:tc>
          <w:tcPr>
            <w:tcW w:w="868" w:type="dxa"/>
            <w:gridSpan w:val="2"/>
            <w:vAlign w:val="center"/>
          </w:tcPr>
          <w:p w14:paraId="1F5B10ED" w14:textId="77777777" w:rsidR="00747033" w:rsidRPr="00B3001B" w:rsidRDefault="00747033" w:rsidP="00B72E1B">
            <w:pPr>
              <w:widowControl w:val="0"/>
              <w:spacing w:line="276" w:lineRule="auto"/>
              <w:rPr>
                <w:sz w:val="16"/>
                <w:szCs w:val="16"/>
              </w:rPr>
            </w:pPr>
          </w:p>
        </w:tc>
        <w:tc>
          <w:tcPr>
            <w:tcW w:w="954" w:type="dxa"/>
            <w:gridSpan w:val="3"/>
            <w:vAlign w:val="center"/>
          </w:tcPr>
          <w:p w14:paraId="03A5058E" w14:textId="77777777" w:rsidR="00747033" w:rsidRPr="00B3001B" w:rsidRDefault="00747033" w:rsidP="00B72E1B">
            <w:pPr>
              <w:widowControl w:val="0"/>
              <w:spacing w:line="276" w:lineRule="auto"/>
              <w:rPr>
                <w:sz w:val="16"/>
                <w:szCs w:val="16"/>
              </w:rPr>
            </w:pPr>
          </w:p>
        </w:tc>
        <w:tc>
          <w:tcPr>
            <w:tcW w:w="867" w:type="dxa"/>
            <w:gridSpan w:val="3"/>
            <w:vAlign w:val="center"/>
          </w:tcPr>
          <w:p w14:paraId="6CD2C790" w14:textId="77777777" w:rsidR="00747033" w:rsidRPr="00B3001B" w:rsidRDefault="00747033" w:rsidP="00B72E1B">
            <w:pPr>
              <w:widowControl w:val="0"/>
              <w:spacing w:line="276" w:lineRule="auto"/>
              <w:rPr>
                <w:sz w:val="16"/>
                <w:szCs w:val="16"/>
              </w:rPr>
            </w:pPr>
          </w:p>
        </w:tc>
        <w:tc>
          <w:tcPr>
            <w:tcW w:w="867" w:type="dxa"/>
            <w:gridSpan w:val="3"/>
            <w:vAlign w:val="center"/>
          </w:tcPr>
          <w:p w14:paraId="6D3EDB3E" w14:textId="77777777" w:rsidR="00747033" w:rsidRPr="00B3001B" w:rsidRDefault="00747033" w:rsidP="00B72E1B">
            <w:pPr>
              <w:widowControl w:val="0"/>
              <w:spacing w:line="276" w:lineRule="auto"/>
              <w:rPr>
                <w:sz w:val="16"/>
                <w:szCs w:val="16"/>
              </w:rPr>
            </w:pPr>
          </w:p>
        </w:tc>
        <w:tc>
          <w:tcPr>
            <w:tcW w:w="867" w:type="dxa"/>
            <w:gridSpan w:val="3"/>
            <w:vAlign w:val="center"/>
          </w:tcPr>
          <w:p w14:paraId="1F6DC426" w14:textId="77777777" w:rsidR="00747033" w:rsidRPr="00B3001B" w:rsidRDefault="00747033" w:rsidP="00B72E1B">
            <w:pPr>
              <w:widowControl w:val="0"/>
              <w:spacing w:line="276" w:lineRule="auto"/>
              <w:rPr>
                <w:sz w:val="16"/>
                <w:szCs w:val="16"/>
              </w:rPr>
            </w:pPr>
          </w:p>
        </w:tc>
        <w:tc>
          <w:tcPr>
            <w:tcW w:w="867" w:type="dxa"/>
            <w:gridSpan w:val="3"/>
            <w:vAlign w:val="center"/>
          </w:tcPr>
          <w:p w14:paraId="510AAB90" w14:textId="77777777" w:rsidR="00747033" w:rsidRPr="00B3001B" w:rsidRDefault="00747033" w:rsidP="00B72E1B">
            <w:pPr>
              <w:widowControl w:val="0"/>
              <w:spacing w:line="276" w:lineRule="auto"/>
              <w:rPr>
                <w:sz w:val="16"/>
                <w:szCs w:val="16"/>
              </w:rPr>
            </w:pPr>
          </w:p>
        </w:tc>
        <w:tc>
          <w:tcPr>
            <w:tcW w:w="867" w:type="dxa"/>
            <w:gridSpan w:val="3"/>
            <w:vAlign w:val="center"/>
          </w:tcPr>
          <w:p w14:paraId="21649146" w14:textId="77777777" w:rsidR="00747033" w:rsidRPr="00B3001B" w:rsidRDefault="00747033" w:rsidP="00B72E1B">
            <w:pPr>
              <w:widowControl w:val="0"/>
              <w:spacing w:line="276" w:lineRule="auto"/>
              <w:rPr>
                <w:sz w:val="16"/>
                <w:szCs w:val="16"/>
              </w:rPr>
            </w:pPr>
          </w:p>
        </w:tc>
        <w:tc>
          <w:tcPr>
            <w:tcW w:w="867" w:type="dxa"/>
            <w:gridSpan w:val="3"/>
            <w:vAlign w:val="center"/>
          </w:tcPr>
          <w:p w14:paraId="2A25FBBB" w14:textId="77777777" w:rsidR="00747033" w:rsidRPr="00B3001B" w:rsidRDefault="00747033" w:rsidP="00B72E1B">
            <w:pPr>
              <w:widowControl w:val="0"/>
              <w:spacing w:line="276" w:lineRule="auto"/>
              <w:rPr>
                <w:sz w:val="16"/>
                <w:szCs w:val="16"/>
              </w:rPr>
            </w:pPr>
          </w:p>
        </w:tc>
        <w:tc>
          <w:tcPr>
            <w:tcW w:w="867" w:type="dxa"/>
            <w:gridSpan w:val="4"/>
            <w:vAlign w:val="center"/>
          </w:tcPr>
          <w:p w14:paraId="0E36EB7C" w14:textId="77777777" w:rsidR="00747033" w:rsidRPr="00B3001B" w:rsidRDefault="00747033" w:rsidP="00B72E1B">
            <w:pPr>
              <w:widowControl w:val="0"/>
              <w:spacing w:line="276" w:lineRule="auto"/>
              <w:rPr>
                <w:sz w:val="16"/>
                <w:szCs w:val="16"/>
              </w:rPr>
            </w:pPr>
          </w:p>
        </w:tc>
        <w:tc>
          <w:tcPr>
            <w:tcW w:w="867" w:type="dxa"/>
            <w:gridSpan w:val="3"/>
            <w:vAlign w:val="center"/>
          </w:tcPr>
          <w:p w14:paraId="6BF4B083" w14:textId="77777777" w:rsidR="00747033" w:rsidRPr="00B3001B" w:rsidRDefault="00747033" w:rsidP="00B72E1B">
            <w:pPr>
              <w:widowControl w:val="0"/>
              <w:spacing w:line="276" w:lineRule="auto"/>
              <w:rPr>
                <w:sz w:val="16"/>
                <w:szCs w:val="16"/>
              </w:rPr>
            </w:pPr>
          </w:p>
        </w:tc>
        <w:tc>
          <w:tcPr>
            <w:tcW w:w="922" w:type="dxa"/>
            <w:gridSpan w:val="3"/>
            <w:vAlign w:val="center"/>
          </w:tcPr>
          <w:p w14:paraId="252481D6" w14:textId="77777777" w:rsidR="00747033" w:rsidRPr="00B3001B" w:rsidRDefault="00747033" w:rsidP="00B72E1B">
            <w:pPr>
              <w:widowControl w:val="0"/>
              <w:spacing w:line="276" w:lineRule="auto"/>
              <w:rPr>
                <w:sz w:val="16"/>
                <w:szCs w:val="16"/>
              </w:rPr>
            </w:pPr>
          </w:p>
        </w:tc>
      </w:tr>
    </w:tbl>
    <w:p w14:paraId="7C12894A" w14:textId="77777777" w:rsidR="00747033" w:rsidRPr="00B3001B" w:rsidRDefault="00747033" w:rsidP="00747033">
      <w:pPr>
        <w:widowControl w:val="0"/>
        <w:rPr>
          <w:sz w:val="20"/>
          <w:szCs w:val="20"/>
        </w:rPr>
      </w:pPr>
    </w:p>
    <w:p w14:paraId="6E29C528" w14:textId="77777777" w:rsidR="00747033" w:rsidRPr="00B3001B" w:rsidRDefault="00747033" w:rsidP="00747033">
      <w:pPr>
        <w:widowControl w:val="0"/>
        <w:rPr>
          <w:sz w:val="20"/>
          <w:szCs w:val="20"/>
        </w:rPr>
      </w:pPr>
      <w:r w:rsidRPr="00B3001B">
        <w:rPr>
          <w:sz w:val="20"/>
          <w:szCs w:val="20"/>
        </w:rPr>
        <w:t>Техника сдана для выполнения Работ:                                             Техника принята для выполнения Работ:</w:t>
      </w:r>
    </w:p>
    <w:p w14:paraId="537D7150" w14:textId="77777777" w:rsidR="00747033" w:rsidRPr="00B3001B" w:rsidRDefault="00747033" w:rsidP="00747033">
      <w:pPr>
        <w:widowControl w:val="0"/>
        <w:rPr>
          <w:sz w:val="20"/>
          <w:szCs w:val="20"/>
        </w:rPr>
      </w:pPr>
      <w:r w:rsidRPr="00B3001B">
        <w:rPr>
          <w:sz w:val="20"/>
          <w:szCs w:val="20"/>
        </w:rPr>
        <w:t>________________________                                                                   ______________________</w:t>
      </w:r>
    </w:p>
    <w:p w14:paraId="0E70E58E" w14:textId="77777777" w:rsidR="00747033" w:rsidRPr="00B3001B" w:rsidRDefault="00747033" w:rsidP="00747033">
      <w:pPr>
        <w:widowControl w:val="0"/>
        <w:rPr>
          <w:sz w:val="20"/>
          <w:szCs w:val="20"/>
        </w:rPr>
      </w:pPr>
      <w:r w:rsidRPr="00B3001B">
        <w:rPr>
          <w:sz w:val="20"/>
          <w:szCs w:val="20"/>
        </w:rPr>
        <w:tab/>
      </w:r>
    </w:p>
    <w:p w14:paraId="1C2323BF" w14:textId="77777777" w:rsidR="00747033" w:rsidRPr="00B3001B" w:rsidRDefault="00747033" w:rsidP="00747033">
      <w:pPr>
        <w:tabs>
          <w:tab w:val="left" w:pos="426"/>
        </w:tabs>
      </w:pPr>
      <w:r w:rsidRPr="00B3001B">
        <w:rPr>
          <w:b/>
          <w:u w:val="single"/>
        </w:rPr>
        <w:t>Форма документа согласована:</w:t>
      </w:r>
    </w:p>
    <w:p w14:paraId="0B1F21D8" w14:textId="77777777" w:rsidR="00747033" w:rsidRPr="00B3001B" w:rsidRDefault="00747033" w:rsidP="00747033">
      <w:pPr>
        <w:jc w:val="center"/>
        <w:rPr>
          <w:sz w:val="28"/>
          <w:szCs w:val="28"/>
        </w:rPr>
      </w:pPr>
    </w:p>
    <w:tbl>
      <w:tblPr>
        <w:tblW w:w="10104" w:type="dxa"/>
        <w:tblInd w:w="22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236"/>
        <w:gridCol w:w="9868"/>
      </w:tblGrid>
      <w:tr w:rsidR="00747033" w:rsidRPr="00B3001B" w14:paraId="47CFEAAD" w14:textId="77777777" w:rsidTr="00B72E1B">
        <w:trPr>
          <w:trHeight w:val="1367"/>
        </w:trPr>
        <w:tc>
          <w:tcPr>
            <w:tcW w:w="222" w:type="dxa"/>
            <w:tcBorders>
              <w:top w:val="nil"/>
              <w:left w:val="nil"/>
              <w:bottom w:val="nil"/>
              <w:right w:val="nil"/>
            </w:tcBorders>
          </w:tcPr>
          <w:p w14:paraId="44620B93" w14:textId="77777777" w:rsidR="00747033" w:rsidRPr="00B3001B" w:rsidRDefault="00747033" w:rsidP="00B72E1B">
            <w:pPr>
              <w:ind w:firstLine="709"/>
              <w:jc w:val="both"/>
              <w:rPr>
                <w:b/>
              </w:rPr>
            </w:pPr>
          </w:p>
        </w:tc>
        <w:tc>
          <w:tcPr>
            <w:tcW w:w="9882" w:type="dxa"/>
            <w:tcBorders>
              <w:top w:val="nil"/>
              <w:left w:val="nil"/>
              <w:bottom w:val="nil"/>
              <w:right w:val="nil"/>
            </w:tcBorders>
          </w:tcPr>
          <w:p w14:paraId="0062D169" w14:textId="77777777" w:rsidR="00747033" w:rsidRPr="00B3001B" w:rsidRDefault="00747033" w:rsidP="00B72E1B">
            <w:pPr>
              <w:widowControl w:val="0"/>
              <w:spacing w:line="276" w:lineRule="auto"/>
              <w:rPr>
                <w:b/>
              </w:rPr>
            </w:pPr>
          </w:p>
          <w:tbl>
            <w:tblPr>
              <w:tblW w:w="966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4847"/>
              <w:gridCol w:w="4819"/>
            </w:tblGrid>
            <w:tr w:rsidR="00747033" w:rsidRPr="00B3001B" w14:paraId="46449A79" w14:textId="77777777" w:rsidTr="00B72E1B">
              <w:trPr>
                <w:trHeight w:val="1367"/>
              </w:trPr>
              <w:tc>
                <w:tcPr>
                  <w:tcW w:w="4847" w:type="dxa"/>
                  <w:tcBorders>
                    <w:top w:val="nil"/>
                    <w:left w:val="nil"/>
                    <w:bottom w:val="nil"/>
                    <w:right w:val="nil"/>
                  </w:tcBorders>
                </w:tcPr>
                <w:p w14:paraId="6A0855CD" w14:textId="77777777" w:rsidR="00747033" w:rsidRPr="00B3001B" w:rsidRDefault="00747033" w:rsidP="00B72E1B">
                  <w:r w:rsidRPr="00B3001B">
                    <w:t>Заказчик:</w:t>
                  </w:r>
                </w:p>
                <w:p w14:paraId="5CD07D34" w14:textId="77777777" w:rsidR="00747033" w:rsidRPr="00B3001B" w:rsidRDefault="00747033" w:rsidP="00B72E1B"/>
                <w:p w14:paraId="4560130D" w14:textId="77777777" w:rsidR="00747033" w:rsidRPr="00B3001B" w:rsidRDefault="00747033" w:rsidP="00B72E1B">
                  <w:r w:rsidRPr="00B3001B">
                    <w:t>_________________/___________</w:t>
                  </w:r>
                </w:p>
                <w:p w14:paraId="11C7A76D" w14:textId="77777777" w:rsidR="00747033" w:rsidRPr="00B3001B" w:rsidRDefault="00747033" w:rsidP="00B72E1B">
                  <w:pPr>
                    <w:rPr>
                      <w:vertAlign w:val="superscript"/>
                    </w:rPr>
                  </w:pPr>
                  <w:proofErr w:type="spellStart"/>
                  <w:r w:rsidRPr="00B3001B">
                    <w:t>м.п</w:t>
                  </w:r>
                  <w:proofErr w:type="spellEnd"/>
                  <w:r w:rsidRPr="00B3001B">
                    <w:t>.</w:t>
                  </w:r>
                </w:p>
              </w:tc>
              <w:tc>
                <w:tcPr>
                  <w:tcW w:w="4819" w:type="dxa"/>
                  <w:tcBorders>
                    <w:top w:val="nil"/>
                    <w:left w:val="nil"/>
                    <w:bottom w:val="nil"/>
                    <w:right w:val="nil"/>
                  </w:tcBorders>
                </w:tcPr>
                <w:p w14:paraId="336EC1F0" w14:textId="77777777" w:rsidR="00747033" w:rsidRPr="00B3001B" w:rsidRDefault="00747033" w:rsidP="00B72E1B">
                  <w:r w:rsidRPr="00B3001B">
                    <w:t>Исполнитель:</w:t>
                  </w:r>
                </w:p>
                <w:p w14:paraId="3B12D6A6" w14:textId="77777777" w:rsidR="00747033" w:rsidRPr="00B3001B" w:rsidRDefault="00747033" w:rsidP="00B72E1B"/>
                <w:p w14:paraId="5CC17C90" w14:textId="77777777" w:rsidR="00747033" w:rsidRPr="00B3001B" w:rsidRDefault="00747033" w:rsidP="00B72E1B">
                  <w:r w:rsidRPr="00B3001B">
                    <w:t>_________________/___________</w:t>
                  </w:r>
                </w:p>
                <w:p w14:paraId="05D48D7D" w14:textId="77777777" w:rsidR="00747033" w:rsidRPr="00B3001B" w:rsidRDefault="00747033" w:rsidP="00B72E1B">
                  <w:proofErr w:type="spellStart"/>
                  <w:r w:rsidRPr="00B3001B">
                    <w:t>м.п</w:t>
                  </w:r>
                  <w:proofErr w:type="spellEnd"/>
                  <w:r w:rsidRPr="00B3001B">
                    <w:t>.</w:t>
                  </w:r>
                </w:p>
              </w:tc>
            </w:tr>
          </w:tbl>
          <w:p w14:paraId="50E6F849" w14:textId="77777777" w:rsidR="00747033" w:rsidRPr="00B3001B" w:rsidRDefault="00747033" w:rsidP="00B72E1B"/>
        </w:tc>
      </w:tr>
    </w:tbl>
    <w:p w14:paraId="0E6AC6BE" w14:textId="77777777" w:rsidR="00747033" w:rsidRPr="00B3001B" w:rsidRDefault="00747033" w:rsidP="00747033">
      <w:pPr>
        <w:ind w:left="6481" w:firstLine="720"/>
        <w:jc w:val="right"/>
        <w:outlineLvl w:val="2"/>
      </w:pPr>
    </w:p>
    <w:p w14:paraId="31571CF9" w14:textId="77777777" w:rsidR="00747033" w:rsidRPr="00B3001B" w:rsidRDefault="00747033" w:rsidP="00747033">
      <w:pPr>
        <w:ind w:left="6481" w:firstLine="720"/>
        <w:jc w:val="right"/>
        <w:outlineLvl w:val="2"/>
      </w:pPr>
      <w:r w:rsidRPr="00B3001B">
        <w:lastRenderedPageBreak/>
        <w:t>Приложение № 9</w:t>
      </w:r>
    </w:p>
    <w:p w14:paraId="75FF4DE7" w14:textId="77777777" w:rsidR="00747033" w:rsidRPr="00B3001B" w:rsidRDefault="00747033" w:rsidP="00747033">
      <w:pPr>
        <w:jc w:val="right"/>
      </w:pPr>
      <w:r w:rsidRPr="00B3001B">
        <w:t xml:space="preserve">к Договору №  _______________ </w:t>
      </w:r>
    </w:p>
    <w:p w14:paraId="5E5C81C4" w14:textId="77777777" w:rsidR="00747033" w:rsidRPr="00B3001B" w:rsidRDefault="00747033" w:rsidP="00747033">
      <w:pPr>
        <w:ind w:left="720"/>
        <w:jc w:val="right"/>
      </w:pPr>
      <w:r w:rsidRPr="00B3001B">
        <w:t>от «____» _________ 2024г.</w:t>
      </w:r>
    </w:p>
    <w:p w14:paraId="1DEB16F2" w14:textId="77777777" w:rsidR="00747033" w:rsidRPr="00B3001B" w:rsidRDefault="00747033" w:rsidP="00747033">
      <w:pPr>
        <w:pBdr>
          <w:top w:val="nil"/>
          <w:left w:val="nil"/>
          <w:bottom w:val="nil"/>
          <w:right w:val="nil"/>
          <w:between w:val="nil"/>
        </w:pBdr>
        <w:spacing w:after="240"/>
        <w:jc w:val="center"/>
        <w:rPr>
          <w:b/>
          <w:color w:val="222222"/>
        </w:rPr>
      </w:pPr>
    </w:p>
    <w:p w14:paraId="5EDBF41D" w14:textId="77777777" w:rsidR="00747033" w:rsidRPr="00B3001B" w:rsidRDefault="00747033" w:rsidP="00747033">
      <w:pPr>
        <w:pBdr>
          <w:top w:val="nil"/>
          <w:left w:val="nil"/>
          <w:bottom w:val="nil"/>
          <w:right w:val="nil"/>
          <w:between w:val="nil"/>
        </w:pBdr>
        <w:spacing w:after="240"/>
        <w:jc w:val="center"/>
        <w:rPr>
          <w:b/>
          <w:color w:val="000000"/>
        </w:rPr>
      </w:pPr>
      <w:r w:rsidRPr="00B3001B">
        <w:rPr>
          <w:b/>
          <w:color w:val="222222"/>
        </w:rPr>
        <w:t>Акт приема Товара на</w:t>
      </w:r>
      <w:r w:rsidRPr="00B3001B">
        <w:rPr>
          <w:b/>
          <w:color w:val="000000"/>
        </w:rPr>
        <w:t xml:space="preserve"> обслуживание</w:t>
      </w:r>
    </w:p>
    <w:p w14:paraId="3730F133" w14:textId="77777777" w:rsidR="00747033" w:rsidRPr="00B3001B" w:rsidRDefault="00747033" w:rsidP="00747033">
      <w:pPr>
        <w:pBdr>
          <w:top w:val="nil"/>
          <w:left w:val="nil"/>
          <w:bottom w:val="nil"/>
          <w:right w:val="nil"/>
          <w:between w:val="nil"/>
        </w:pBdr>
        <w:tabs>
          <w:tab w:val="left" w:pos="9214"/>
        </w:tabs>
        <w:ind w:firstLine="426"/>
        <w:jc w:val="both"/>
        <w:rPr>
          <w:color w:val="000000"/>
        </w:rPr>
      </w:pPr>
      <w:r w:rsidRPr="00B3001B">
        <w:rPr>
          <w:color w:val="000000"/>
        </w:rPr>
        <w:t>Комиссия в составе: представителей Заказчика _______________ и представителей Исполнителя ______________  составила настоящий акт на предмет осмотра и определения технического состояния ричстакера.</w:t>
      </w:r>
    </w:p>
    <w:p w14:paraId="6BA2043F" w14:textId="77777777" w:rsidR="00747033" w:rsidRPr="00B3001B" w:rsidRDefault="00747033" w:rsidP="00747033">
      <w:pPr>
        <w:pBdr>
          <w:top w:val="nil"/>
          <w:left w:val="nil"/>
          <w:bottom w:val="nil"/>
          <w:right w:val="nil"/>
          <w:between w:val="nil"/>
        </w:pBdr>
        <w:ind w:left="567" w:right="452" w:firstLine="567"/>
        <w:jc w:val="both"/>
        <w:rPr>
          <w:color w:val="000000"/>
        </w:rPr>
      </w:pPr>
    </w:p>
    <w:p w14:paraId="4189D31B" w14:textId="77777777" w:rsidR="00747033" w:rsidRPr="00B3001B" w:rsidRDefault="00747033" w:rsidP="00747033">
      <w:pPr>
        <w:pBdr>
          <w:top w:val="nil"/>
          <w:left w:val="nil"/>
          <w:bottom w:val="nil"/>
          <w:right w:val="nil"/>
          <w:between w:val="nil"/>
        </w:pBdr>
        <w:ind w:left="567" w:right="452" w:firstLine="567"/>
        <w:rPr>
          <w:color w:val="000000"/>
        </w:rPr>
      </w:pPr>
      <w:r w:rsidRPr="00B3001B">
        <w:rPr>
          <w:color w:val="000000"/>
        </w:rPr>
        <w:t>Данные ричстакера:</w:t>
      </w:r>
    </w:p>
    <w:tbl>
      <w:tblPr>
        <w:tblW w:w="9369" w:type="dxa"/>
        <w:tblLayout w:type="fixed"/>
        <w:tblLook w:val="0400" w:firstRow="0" w:lastRow="0" w:firstColumn="0" w:lastColumn="0" w:noHBand="0" w:noVBand="1"/>
      </w:tblPr>
      <w:tblGrid>
        <w:gridCol w:w="3393"/>
        <w:gridCol w:w="5976"/>
      </w:tblGrid>
      <w:tr w:rsidR="00747033" w:rsidRPr="00B3001B" w14:paraId="1588E647" w14:textId="77777777" w:rsidTr="00B72E1B">
        <w:trPr>
          <w:trHeight w:val="740"/>
        </w:trPr>
        <w:tc>
          <w:tcPr>
            <w:tcW w:w="3393"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5F749424" w14:textId="77777777" w:rsidR="00747033" w:rsidRPr="00B3001B" w:rsidRDefault="00747033" w:rsidP="00B72E1B">
            <w:pPr>
              <w:pBdr>
                <w:top w:val="nil"/>
                <w:left w:val="nil"/>
                <w:bottom w:val="nil"/>
                <w:right w:val="nil"/>
                <w:between w:val="nil"/>
              </w:pBdr>
              <w:rPr>
                <w:color w:val="000000"/>
              </w:rPr>
            </w:pPr>
            <w:r w:rsidRPr="00B3001B">
              <w:rPr>
                <w:color w:val="000000"/>
              </w:rPr>
              <w:t>Марка и модель </w:t>
            </w:r>
          </w:p>
        </w:tc>
        <w:tc>
          <w:tcPr>
            <w:tcW w:w="5976"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1664010C"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r w:rsidR="00747033" w:rsidRPr="00B3001B" w14:paraId="5A523554" w14:textId="77777777" w:rsidTr="00B72E1B">
        <w:trPr>
          <w:trHeight w:val="360"/>
        </w:trPr>
        <w:tc>
          <w:tcPr>
            <w:tcW w:w="3393"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3FF6FF1F" w14:textId="77777777" w:rsidR="00747033" w:rsidRPr="00B3001B" w:rsidRDefault="00747033" w:rsidP="00B72E1B">
            <w:pPr>
              <w:pBdr>
                <w:top w:val="nil"/>
                <w:left w:val="nil"/>
                <w:bottom w:val="nil"/>
                <w:right w:val="nil"/>
                <w:between w:val="nil"/>
              </w:pBdr>
              <w:rPr>
                <w:color w:val="000000"/>
              </w:rPr>
            </w:pPr>
            <w:r w:rsidRPr="00B3001B">
              <w:rPr>
                <w:color w:val="000000"/>
              </w:rPr>
              <w:t>Заводской номер</w:t>
            </w:r>
          </w:p>
        </w:tc>
        <w:tc>
          <w:tcPr>
            <w:tcW w:w="5976"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01A60D20"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r w:rsidR="00747033" w:rsidRPr="00B3001B" w14:paraId="52BAD8D1" w14:textId="77777777" w:rsidTr="00B72E1B">
        <w:trPr>
          <w:trHeight w:val="360"/>
        </w:trPr>
        <w:tc>
          <w:tcPr>
            <w:tcW w:w="3393"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1ED4B3E8" w14:textId="77777777" w:rsidR="00747033" w:rsidRPr="00B3001B" w:rsidRDefault="00747033" w:rsidP="00B72E1B">
            <w:pPr>
              <w:pBdr>
                <w:top w:val="nil"/>
                <w:left w:val="nil"/>
                <w:bottom w:val="nil"/>
                <w:right w:val="nil"/>
                <w:between w:val="nil"/>
              </w:pBdr>
              <w:rPr>
                <w:color w:val="000000"/>
              </w:rPr>
            </w:pPr>
            <w:r w:rsidRPr="00B3001B">
              <w:rPr>
                <w:color w:val="000000"/>
              </w:rPr>
              <w:t>Инвентарный номер</w:t>
            </w:r>
          </w:p>
        </w:tc>
        <w:tc>
          <w:tcPr>
            <w:tcW w:w="5976"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610688CC"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r w:rsidR="00747033" w:rsidRPr="00B3001B" w14:paraId="55129486" w14:textId="77777777" w:rsidTr="00B72E1B">
        <w:trPr>
          <w:trHeight w:val="360"/>
        </w:trPr>
        <w:tc>
          <w:tcPr>
            <w:tcW w:w="3393"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651CBA8B" w14:textId="77777777" w:rsidR="00747033" w:rsidRPr="00B3001B" w:rsidRDefault="00747033" w:rsidP="00B72E1B">
            <w:pPr>
              <w:pBdr>
                <w:top w:val="nil"/>
                <w:left w:val="nil"/>
                <w:bottom w:val="nil"/>
                <w:right w:val="nil"/>
                <w:between w:val="nil"/>
              </w:pBdr>
              <w:rPr>
                <w:color w:val="000000"/>
              </w:rPr>
            </w:pPr>
            <w:r w:rsidRPr="00B3001B">
              <w:rPr>
                <w:color w:val="000000"/>
              </w:rPr>
              <w:t>Гос. номер</w:t>
            </w:r>
          </w:p>
        </w:tc>
        <w:tc>
          <w:tcPr>
            <w:tcW w:w="5976"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1A2D4090"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r w:rsidR="00747033" w:rsidRPr="00B3001B" w14:paraId="0DCAF505" w14:textId="77777777" w:rsidTr="00B72E1B">
        <w:trPr>
          <w:trHeight w:val="360"/>
        </w:trPr>
        <w:tc>
          <w:tcPr>
            <w:tcW w:w="3393"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44D8CC12" w14:textId="77777777" w:rsidR="00747033" w:rsidRPr="00B3001B" w:rsidRDefault="00747033" w:rsidP="00B72E1B">
            <w:pPr>
              <w:pBdr>
                <w:top w:val="nil"/>
                <w:left w:val="nil"/>
                <w:bottom w:val="nil"/>
                <w:right w:val="nil"/>
                <w:between w:val="nil"/>
              </w:pBdr>
              <w:rPr>
                <w:color w:val="000000"/>
              </w:rPr>
            </w:pPr>
            <w:r w:rsidRPr="00B3001B">
              <w:rPr>
                <w:color w:val="000000"/>
              </w:rPr>
              <w:t>Год выпуска</w:t>
            </w:r>
          </w:p>
        </w:tc>
        <w:tc>
          <w:tcPr>
            <w:tcW w:w="5976"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4C199DE3"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r w:rsidR="00747033" w:rsidRPr="00B3001B" w14:paraId="48B0053B" w14:textId="77777777" w:rsidTr="00B72E1B">
        <w:trPr>
          <w:trHeight w:val="740"/>
        </w:trPr>
        <w:tc>
          <w:tcPr>
            <w:tcW w:w="3393"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3E267557" w14:textId="77777777" w:rsidR="00747033" w:rsidRPr="00B3001B" w:rsidRDefault="00747033" w:rsidP="00B72E1B">
            <w:pPr>
              <w:pBdr>
                <w:top w:val="nil"/>
                <w:left w:val="nil"/>
                <w:bottom w:val="nil"/>
                <w:right w:val="nil"/>
                <w:between w:val="nil"/>
              </w:pBdr>
              <w:rPr>
                <w:color w:val="000000"/>
              </w:rPr>
            </w:pPr>
            <w:r w:rsidRPr="00B3001B">
              <w:rPr>
                <w:color w:val="000000"/>
              </w:rPr>
              <w:t>Мощность двигателя Квт (</w:t>
            </w:r>
            <w:proofErr w:type="spellStart"/>
            <w:r w:rsidRPr="00B3001B">
              <w:rPr>
                <w:color w:val="000000"/>
              </w:rPr>
              <w:t>л.с</w:t>
            </w:r>
            <w:proofErr w:type="spellEnd"/>
            <w:r w:rsidRPr="00B3001B">
              <w:rPr>
                <w:color w:val="000000"/>
              </w:rPr>
              <w:t>.)</w:t>
            </w:r>
          </w:p>
        </w:tc>
        <w:tc>
          <w:tcPr>
            <w:tcW w:w="5976"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6470711B"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r w:rsidR="00747033" w:rsidRPr="00B3001B" w14:paraId="2FEE5B21" w14:textId="77777777" w:rsidTr="00B72E1B">
        <w:trPr>
          <w:trHeight w:val="360"/>
        </w:trPr>
        <w:tc>
          <w:tcPr>
            <w:tcW w:w="3393"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23C57BE8" w14:textId="77777777" w:rsidR="00747033" w:rsidRPr="00B3001B" w:rsidRDefault="00747033" w:rsidP="00B72E1B">
            <w:pPr>
              <w:pBdr>
                <w:top w:val="nil"/>
                <w:left w:val="nil"/>
                <w:bottom w:val="nil"/>
                <w:right w:val="nil"/>
                <w:between w:val="nil"/>
              </w:pBdr>
              <w:rPr>
                <w:color w:val="000000"/>
              </w:rPr>
            </w:pPr>
            <w:r w:rsidRPr="00B3001B">
              <w:rPr>
                <w:color w:val="000000"/>
              </w:rPr>
              <w:t>Наработка моточасов</w:t>
            </w:r>
          </w:p>
        </w:tc>
        <w:tc>
          <w:tcPr>
            <w:tcW w:w="5976"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center"/>
          </w:tcPr>
          <w:p w14:paraId="6A2F3418"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bl>
    <w:p w14:paraId="662AD5BB" w14:textId="77777777" w:rsidR="00747033" w:rsidRPr="00B3001B" w:rsidRDefault="00747033" w:rsidP="00747033">
      <w:pPr>
        <w:pBdr>
          <w:top w:val="nil"/>
          <w:left w:val="nil"/>
          <w:bottom w:val="nil"/>
          <w:right w:val="nil"/>
          <w:between w:val="nil"/>
        </w:pBdr>
        <w:jc w:val="center"/>
        <w:rPr>
          <w:color w:val="000000"/>
        </w:rPr>
      </w:pPr>
    </w:p>
    <w:p w14:paraId="1456517C" w14:textId="77777777" w:rsidR="00747033" w:rsidRPr="00B3001B" w:rsidRDefault="00747033" w:rsidP="00747033">
      <w:pPr>
        <w:pBdr>
          <w:top w:val="nil"/>
          <w:left w:val="nil"/>
          <w:bottom w:val="nil"/>
          <w:right w:val="nil"/>
          <w:between w:val="nil"/>
        </w:pBdr>
        <w:jc w:val="center"/>
        <w:rPr>
          <w:color w:val="000000"/>
        </w:rPr>
      </w:pPr>
      <w:r w:rsidRPr="00B3001B">
        <w:rPr>
          <w:color w:val="000000"/>
        </w:rPr>
        <w:t>Результаты осмотра ричстакера, его агрегатов, узлов и механизмов:</w:t>
      </w:r>
    </w:p>
    <w:tbl>
      <w:tblPr>
        <w:tblW w:w="8496" w:type="dxa"/>
        <w:tblLayout w:type="fixed"/>
        <w:tblLook w:val="0400" w:firstRow="0" w:lastRow="0" w:firstColumn="0" w:lastColumn="0" w:noHBand="0" w:noVBand="1"/>
      </w:tblPr>
      <w:tblGrid>
        <w:gridCol w:w="843"/>
        <w:gridCol w:w="4922"/>
        <w:gridCol w:w="2731"/>
      </w:tblGrid>
      <w:tr w:rsidR="00747033" w:rsidRPr="00B3001B" w14:paraId="40AA75A2" w14:textId="77777777" w:rsidTr="00B72E1B">
        <w:trPr>
          <w:trHeight w:val="800"/>
        </w:trPr>
        <w:tc>
          <w:tcPr>
            <w:tcW w:w="843" w:type="dxa"/>
            <w:tcBorders>
              <w:top w:val="single" w:sz="8" w:space="0" w:color="000000"/>
              <w:left w:val="single" w:sz="8" w:space="0" w:color="000000"/>
              <w:bottom w:val="single" w:sz="8" w:space="0" w:color="000000"/>
              <w:right w:val="single" w:sz="4" w:space="0" w:color="000000"/>
            </w:tcBorders>
            <w:tcMar>
              <w:top w:w="0" w:type="dxa"/>
              <w:left w:w="115" w:type="dxa"/>
              <w:bottom w:w="0" w:type="dxa"/>
              <w:right w:w="115" w:type="dxa"/>
            </w:tcMar>
            <w:vAlign w:val="center"/>
          </w:tcPr>
          <w:p w14:paraId="4E80C0C3" w14:textId="77777777" w:rsidR="00747033" w:rsidRPr="00B3001B" w:rsidRDefault="00747033" w:rsidP="00B72E1B">
            <w:pPr>
              <w:pBdr>
                <w:top w:val="nil"/>
                <w:left w:val="nil"/>
                <w:bottom w:val="nil"/>
                <w:right w:val="nil"/>
                <w:between w:val="nil"/>
              </w:pBdr>
              <w:jc w:val="center"/>
              <w:rPr>
                <w:color w:val="000000"/>
              </w:rPr>
            </w:pPr>
            <w:r w:rsidRPr="00B3001B">
              <w:rPr>
                <w:color w:val="000000"/>
              </w:rPr>
              <w:t>№ п/п</w:t>
            </w:r>
          </w:p>
        </w:tc>
        <w:tc>
          <w:tcPr>
            <w:tcW w:w="4922" w:type="dxa"/>
            <w:tcBorders>
              <w:top w:val="single" w:sz="8" w:space="0" w:color="000000"/>
              <w:left w:val="single" w:sz="4" w:space="0" w:color="000000"/>
              <w:bottom w:val="single" w:sz="8" w:space="0" w:color="000000"/>
              <w:right w:val="single" w:sz="4" w:space="0" w:color="000000"/>
            </w:tcBorders>
            <w:tcMar>
              <w:top w:w="0" w:type="dxa"/>
              <w:left w:w="115" w:type="dxa"/>
              <w:bottom w:w="0" w:type="dxa"/>
              <w:right w:w="115" w:type="dxa"/>
            </w:tcMar>
            <w:vAlign w:val="center"/>
          </w:tcPr>
          <w:p w14:paraId="3C6FD3F4" w14:textId="77777777" w:rsidR="00747033" w:rsidRPr="00B3001B" w:rsidRDefault="00747033" w:rsidP="00B72E1B">
            <w:pPr>
              <w:pBdr>
                <w:top w:val="nil"/>
                <w:left w:val="nil"/>
                <w:bottom w:val="nil"/>
                <w:right w:val="nil"/>
                <w:between w:val="nil"/>
              </w:pBdr>
              <w:jc w:val="center"/>
              <w:rPr>
                <w:color w:val="000000"/>
              </w:rPr>
            </w:pPr>
            <w:r w:rsidRPr="00B3001B">
              <w:rPr>
                <w:color w:val="000000"/>
              </w:rPr>
              <w:t>Наименование агрегатов, узлов и механизмов</w:t>
            </w:r>
          </w:p>
        </w:tc>
        <w:tc>
          <w:tcPr>
            <w:tcW w:w="2731" w:type="dxa"/>
            <w:tcBorders>
              <w:top w:val="single" w:sz="8" w:space="0" w:color="000000"/>
              <w:left w:val="single" w:sz="4" w:space="0" w:color="000000"/>
              <w:bottom w:val="single" w:sz="8" w:space="0" w:color="000000"/>
              <w:right w:val="single" w:sz="8" w:space="0" w:color="000000"/>
            </w:tcBorders>
            <w:tcMar>
              <w:top w:w="0" w:type="dxa"/>
              <w:left w:w="115" w:type="dxa"/>
              <w:bottom w:w="0" w:type="dxa"/>
              <w:right w:w="115" w:type="dxa"/>
            </w:tcMar>
            <w:vAlign w:val="center"/>
          </w:tcPr>
          <w:p w14:paraId="29230CB0" w14:textId="77777777" w:rsidR="00747033" w:rsidRPr="00B3001B" w:rsidRDefault="00747033" w:rsidP="00B72E1B">
            <w:pPr>
              <w:pBdr>
                <w:top w:val="nil"/>
                <w:left w:val="nil"/>
                <w:bottom w:val="nil"/>
                <w:right w:val="nil"/>
                <w:between w:val="nil"/>
              </w:pBdr>
              <w:jc w:val="center"/>
              <w:rPr>
                <w:color w:val="000000"/>
              </w:rPr>
            </w:pPr>
            <w:r w:rsidRPr="00B3001B">
              <w:rPr>
                <w:color w:val="000000"/>
              </w:rPr>
              <w:t>Обнаруженные дефекты</w:t>
            </w:r>
          </w:p>
        </w:tc>
      </w:tr>
      <w:tr w:rsidR="00747033" w:rsidRPr="00B3001B" w14:paraId="36B2BDDD" w14:textId="77777777" w:rsidTr="00B72E1B">
        <w:trPr>
          <w:trHeight w:val="360"/>
        </w:trPr>
        <w:tc>
          <w:tcPr>
            <w:tcW w:w="843" w:type="dxa"/>
            <w:tcBorders>
              <w:top w:val="single" w:sz="8" w:space="0" w:color="000000"/>
              <w:left w:val="single" w:sz="8" w:space="0" w:color="000000"/>
              <w:bottom w:val="single" w:sz="4" w:space="0" w:color="000000"/>
              <w:right w:val="single" w:sz="4" w:space="0" w:color="000000"/>
            </w:tcBorders>
            <w:tcMar>
              <w:top w:w="0" w:type="dxa"/>
              <w:left w:w="115" w:type="dxa"/>
              <w:bottom w:w="0" w:type="dxa"/>
              <w:right w:w="115" w:type="dxa"/>
            </w:tcMar>
            <w:vAlign w:val="bottom"/>
          </w:tcPr>
          <w:p w14:paraId="666F9C72" w14:textId="77777777" w:rsidR="00747033" w:rsidRPr="00B3001B" w:rsidRDefault="00747033" w:rsidP="00B72E1B">
            <w:pPr>
              <w:pBdr>
                <w:top w:val="nil"/>
                <w:left w:val="nil"/>
                <w:bottom w:val="nil"/>
                <w:right w:val="nil"/>
                <w:between w:val="nil"/>
              </w:pBdr>
              <w:jc w:val="right"/>
              <w:rPr>
                <w:color w:val="000000"/>
              </w:rPr>
            </w:pPr>
            <w:r w:rsidRPr="00B3001B">
              <w:rPr>
                <w:color w:val="000000"/>
              </w:rPr>
              <w:t>1</w:t>
            </w:r>
          </w:p>
        </w:tc>
        <w:tc>
          <w:tcPr>
            <w:tcW w:w="4922" w:type="dxa"/>
            <w:tcBorders>
              <w:top w:val="single" w:sz="8" w:space="0" w:color="000000"/>
              <w:left w:val="single" w:sz="4" w:space="0" w:color="000000"/>
              <w:bottom w:val="single" w:sz="4" w:space="0" w:color="000000"/>
              <w:right w:val="single" w:sz="4" w:space="0" w:color="000000"/>
            </w:tcBorders>
            <w:tcMar>
              <w:top w:w="0" w:type="dxa"/>
              <w:left w:w="115" w:type="dxa"/>
              <w:bottom w:w="0" w:type="dxa"/>
              <w:right w:w="115" w:type="dxa"/>
            </w:tcMar>
            <w:vAlign w:val="bottom"/>
          </w:tcPr>
          <w:p w14:paraId="62D19E06" w14:textId="77777777" w:rsidR="00747033" w:rsidRPr="00B3001B" w:rsidRDefault="00747033" w:rsidP="00B72E1B">
            <w:pPr>
              <w:pBdr>
                <w:top w:val="nil"/>
                <w:left w:val="nil"/>
                <w:bottom w:val="nil"/>
                <w:right w:val="nil"/>
                <w:between w:val="nil"/>
              </w:pBdr>
              <w:rPr>
                <w:color w:val="000000"/>
              </w:rPr>
            </w:pPr>
            <w:r w:rsidRPr="00B3001B">
              <w:rPr>
                <w:color w:val="000000"/>
              </w:rPr>
              <w:t> </w:t>
            </w:r>
          </w:p>
        </w:tc>
        <w:tc>
          <w:tcPr>
            <w:tcW w:w="2731" w:type="dxa"/>
            <w:tcBorders>
              <w:top w:val="single" w:sz="8" w:space="0" w:color="000000"/>
              <w:left w:val="single" w:sz="4" w:space="0" w:color="000000"/>
              <w:bottom w:val="single" w:sz="4" w:space="0" w:color="000000"/>
              <w:right w:val="single" w:sz="8" w:space="0" w:color="000000"/>
            </w:tcBorders>
            <w:tcMar>
              <w:top w:w="0" w:type="dxa"/>
              <w:left w:w="115" w:type="dxa"/>
              <w:bottom w:w="0" w:type="dxa"/>
              <w:right w:w="115" w:type="dxa"/>
            </w:tcMar>
            <w:vAlign w:val="bottom"/>
          </w:tcPr>
          <w:p w14:paraId="1EA83981"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r w:rsidR="00747033" w:rsidRPr="00B3001B" w14:paraId="5F34DE4F" w14:textId="77777777" w:rsidTr="00B72E1B">
        <w:trPr>
          <w:trHeight w:val="360"/>
        </w:trPr>
        <w:tc>
          <w:tcPr>
            <w:tcW w:w="843" w:type="dxa"/>
            <w:tcBorders>
              <w:top w:val="single" w:sz="4" w:space="0" w:color="000000"/>
              <w:left w:val="single" w:sz="8" w:space="0" w:color="000000"/>
              <w:bottom w:val="single" w:sz="4" w:space="0" w:color="000000"/>
              <w:right w:val="single" w:sz="4" w:space="0" w:color="000000"/>
            </w:tcBorders>
            <w:tcMar>
              <w:top w:w="0" w:type="dxa"/>
              <w:left w:w="115" w:type="dxa"/>
              <w:bottom w:w="0" w:type="dxa"/>
              <w:right w:w="115" w:type="dxa"/>
            </w:tcMar>
            <w:vAlign w:val="bottom"/>
          </w:tcPr>
          <w:p w14:paraId="022AA360" w14:textId="77777777" w:rsidR="00747033" w:rsidRPr="00B3001B" w:rsidRDefault="00747033" w:rsidP="00B72E1B">
            <w:pPr>
              <w:pBdr>
                <w:top w:val="nil"/>
                <w:left w:val="nil"/>
                <w:bottom w:val="nil"/>
                <w:right w:val="nil"/>
                <w:between w:val="nil"/>
              </w:pBdr>
              <w:jc w:val="right"/>
              <w:rPr>
                <w:color w:val="000000"/>
              </w:rPr>
            </w:pPr>
            <w:r w:rsidRPr="00B3001B">
              <w:rPr>
                <w:color w:val="000000"/>
              </w:rPr>
              <w:t>2</w:t>
            </w:r>
          </w:p>
        </w:tc>
        <w:tc>
          <w:tcPr>
            <w:tcW w:w="4922"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bottom"/>
          </w:tcPr>
          <w:p w14:paraId="38CA566B" w14:textId="77777777" w:rsidR="00747033" w:rsidRPr="00B3001B" w:rsidRDefault="00747033" w:rsidP="00B72E1B">
            <w:pPr>
              <w:pBdr>
                <w:top w:val="nil"/>
                <w:left w:val="nil"/>
                <w:bottom w:val="nil"/>
                <w:right w:val="nil"/>
                <w:between w:val="nil"/>
              </w:pBdr>
              <w:rPr>
                <w:color w:val="000000"/>
              </w:rPr>
            </w:pPr>
            <w:r w:rsidRPr="00B3001B">
              <w:rPr>
                <w:color w:val="000000"/>
              </w:rPr>
              <w:t> </w:t>
            </w:r>
          </w:p>
        </w:tc>
        <w:tc>
          <w:tcPr>
            <w:tcW w:w="2731" w:type="dxa"/>
            <w:tcBorders>
              <w:top w:val="single" w:sz="4" w:space="0" w:color="000000"/>
              <w:left w:val="single" w:sz="4" w:space="0" w:color="000000"/>
              <w:bottom w:val="single" w:sz="4" w:space="0" w:color="000000"/>
              <w:right w:val="single" w:sz="8" w:space="0" w:color="000000"/>
            </w:tcBorders>
            <w:tcMar>
              <w:top w:w="0" w:type="dxa"/>
              <w:left w:w="115" w:type="dxa"/>
              <w:bottom w:w="0" w:type="dxa"/>
              <w:right w:w="115" w:type="dxa"/>
            </w:tcMar>
            <w:vAlign w:val="bottom"/>
          </w:tcPr>
          <w:p w14:paraId="456217B9"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r w:rsidR="00747033" w:rsidRPr="00B3001B" w14:paraId="1DE0CF02" w14:textId="77777777" w:rsidTr="00B72E1B">
        <w:trPr>
          <w:trHeight w:val="360"/>
        </w:trPr>
        <w:tc>
          <w:tcPr>
            <w:tcW w:w="843" w:type="dxa"/>
            <w:tcBorders>
              <w:top w:val="single" w:sz="4" w:space="0" w:color="000000"/>
              <w:left w:val="single" w:sz="8" w:space="0" w:color="000000"/>
              <w:bottom w:val="single" w:sz="4" w:space="0" w:color="000000"/>
              <w:right w:val="single" w:sz="4" w:space="0" w:color="000000"/>
            </w:tcBorders>
            <w:tcMar>
              <w:top w:w="0" w:type="dxa"/>
              <w:left w:w="115" w:type="dxa"/>
              <w:bottom w:w="0" w:type="dxa"/>
              <w:right w:w="115" w:type="dxa"/>
            </w:tcMar>
            <w:vAlign w:val="bottom"/>
          </w:tcPr>
          <w:p w14:paraId="0A416F31" w14:textId="77777777" w:rsidR="00747033" w:rsidRPr="00B3001B" w:rsidRDefault="00747033" w:rsidP="00B72E1B">
            <w:pPr>
              <w:pBdr>
                <w:top w:val="nil"/>
                <w:left w:val="nil"/>
                <w:bottom w:val="nil"/>
                <w:right w:val="nil"/>
                <w:between w:val="nil"/>
              </w:pBdr>
              <w:jc w:val="right"/>
              <w:rPr>
                <w:color w:val="000000"/>
              </w:rPr>
            </w:pPr>
            <w:r w:rsidRPr="00B3001B">
              <w:rPr>
                <w:color w:val="000000"/>
              </w:rPr>
              <w:t>3</w:t>
            </w:r>
          </w:p>
        </w:tc>
        <w:tc>
          <w:tcPr>
            <w:tcW w:w="4922"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bottom"/>
          </w:tcPr>
          <w:p w14:paraId="0B537343" w14:textId="77777777" w:rsidR="00747033" w:rsidRPr="00B3001B" w:rsidRDefault="00747033" w:rsidP="00B72E1B">
            <w:pPr>
              <w:pBdr>
                <w:top w:val="nil"/>
                <w:left w:val="nil"/>
                <w:bottom w:val="nil"/>
                <w:right w:val="nil"/>
                <w:between w:val="nil"/>
              </w:pBdr>
              <w:rPr>
                <w:color w:val="000000"/>
              </w:rPr>
            </w:pPr>
            <w:r w:rsidRPr="00B3001B">
              <w:rPr>
                <w:color w:val="000000"/>
              </w:rPr>
              <w:t> </w:t>
            </w:r>
          </w:p>
        </w:tc>
        <w:tc>
          <w:tcPr>
            <w:tcW w:w="2731" w:type="dxa"/>
            <w:tcBorders>
              <w:top w:val="single" w:sz="4" w:space="0" w:color="000000"/>
              <w:left w:val="single" w:sz="4" w:space="0" w:color="000000"/>
              <w:bottom w:val="single" w:sz="4" w:space="0" w:color="000000"/>
              <w:right w:val="single" w:sz="8" w:space="0" w:color="000000"/>
            </w:tcBorders>
            <w:tcMar>
              <w:top w:w="0" w:type="dxa"/>
              <w:left w:w="115" w:type="dxa"/>
              <w:bottom w:w="0" w:type="dxa"/>
              <w:right w:w="115" w:type="dxa"/>
            </w:tcMar>
            <w:vAlign w:val="bottom"/>
          </w:tcPr>
          <w:p w14:paraId="1B797742"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r w:rsidR="00747033" w:rsidRPr="00B3001B" w14:paraId="3126186E" w14:textId="77777777" w:rsidTr="00B72E1B">
        <w:trPr>
          <w:trHeight w:val="360"/>
        </w:trPr>
        <w:tc>
          <w:tcPr>
            <w:tcW w:w="843" w:type="dxa"/>
            <w:tcBorders>
              <w:top w:val="single" w:sz="4" w:space="0" w:color="000000"/>
              <w:left w:val="single" w:sz="8" w:space="0" w:color="000000"/>
              <w:bottom w:val="single" w:sz="4" w:space="0" w:color="000000"/>
              <w:right w:val="single" w:sz="4" w:space="0" w:color="000000"/>
            </w:tcBorders>
            <w:tcMar>
              <w:top w:w="0" w:type="dxa"/>
              <w:left w:w="115" w:type="dxa"/>
              <w:bottom w:w="0" w:type="dxa"/>
              <w:right w:w="115" w:type="dxa"/>
            </w:tcMar>
            <w:vAlign w:val="bottom"/>
          </w:tcPr>
          <w:p w14:paraId="547243C3" w14:textId="77777777" w:rsidR="00747033" w:rsidRPr="00B3001B" w:rsidRDefault="00747033" w:rsidP="00B72E1B">
            <w:pPr>
              <w:pBdr>
                <w:top w:val="nil"/>
                <w:left w:val="nil"/>
                <w:bottom w:val="nil"/>
                <w:right w:val="nil"/>
                <w:between w:val="nil"/>
              </w:pBdr>
              <w:jc w:val="right"/>
              <w:rPr>
                <w:color w:val="000000"/>
              </w:rPr>
            </w:pPr>
            <w:r w:rsidRPr="00B3001B">
              <w:rPr>
                <w:color w:val="000000"/>
              </w:rPr>
              <w:t>4</w:t>
            </w:r>
          </w:p>
        </w:tc>
        <w:tc>
          <w:tcPr>
            <w:tcW w:w="4922"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bottom"/>
          </w:tcPr>
          <w:p w14:paraId="3E9E66FB" w14:textId="77777777" w:rsidR="00747033" w:rsidRPr="00B3001B" w:rsidRDefault="00747033" w:rsidP="00B72E1B">
            <w:pPr>
              <w:pBdr>
                <w:top w:val="nil"/>
                <w:left w:val="nil"/>
                <w:bottom w:val="nil"/>
                <w:right w:val="nil"/>
                <w:between w:val="nil"/>
              </w:pBdr>
              <w:rPr>
                <w:color w:val="000000"/>
              </w:rPr>
            </w:pPr>
            <w:r w:rsidRPr="00B3001B">
              <w:rPr>
                <w:color w:val="000000"/>
              </w:rPr>
              <w:t> </w:t>
            </w:r>
          </w:p>
        </w:tc>
        <w:tc>
          <w:tcPr>
            <w:tcW w:w="2731" w:type="dxa"/>
            <w:tcBorders>
              <w:top w:val="single" w:sz="4" w:space="0" w:color="000000"/>
              <w:left w:val="single" w:sz="4" w:space="0" w:color="000000"/>
              <w:bottom w:val="single" w:sz="4" w:space="0" w:color="000000"/>
              <w:right w:val="single" w:sz="8" w:space="0" w:color="000000"/>
            </w:tcBorders>
            <w:tcMar>
              <w:top w:w="0" w:type="dxa"/>
              <w:left w:w="115" w:type="dxa"/>
              <w:bottom w:w="0" w:type="dxa"/>
              <w:right w:w="115" w:type="dxa"/>
            </w:tcMar>
            <w:vAlign w:val="bottom"/>
          </w:tcPr>
          <w:p w14:paraId="5DE18E89"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r w:rsidR="00747033" w:rsidRPr="00B3001B" w14:paraId="3FA3B4AD" w14:textId="77777777" w:rsidTr="00B72E1B">
        <w:trPr>
          <w:trHeight w:val="360"/>
        </w:trPr>
        <w:tc>
          <w:tcPr>
            <w:tcW w:w="843" w:type="dxa"/>
            <w:tcBorders>
              <w:top w:val="single" w:sz="4" w:space="0" w:color="000000"/>
              <w:left w:val="single" w:sz="8" w:space="0" w:color="000000"/>
              <w:bottom w:val="single" w:sz="4" w:space="0" w:color="000000"/>
              <w:right w:val="single" w:sz="4" w:space="0" w:color="000000"/>
            </w:tcBorders>
            <w:tcMar>
              <w:top w:w="0" w:type="dxa"/>
              <w:left w:w="115" w:type="dxa"/>
              <w:bottom w:w="0" w:type="dxa"/>
              <w:right w:w="115" w:type="dxa"/>
            </w:tcMar>
            <w:vAlign w:val="bottom"/>
          </w:tcPr>
          <w:p w14:paraId="1D83F4B4" w14:textId="77777777" w:rsidR="00747033" w:rsidRPr="00B3001B" w:rsidRDefault="00747033" w:rsidP="00B72E1B">
            <w:pPr>
              <w:pBdr>
                <w:top w:val="nil"/>
                <w:left w:val="nil"/>
                <w:bottom w:val="nil"/>
                <w:right w:val="nil"/>
                <w:between w:val="nil"/>
              </w:pBdr>
              <w:jc w:val="right"/>
              <w:rPr>
                <w:color w:val="000000"/>
              </w:rPr>
            </w:pPr>
            <w:r w:rsidRPr="00B3001B">
              <w:rPr>
                <w:color w:val="000000"/>
              </w:rPr>
              <w:t>…</w:t>
            </w:r>
          </w:p>
        </w:tc>
        <w:tc>
          <w:tcPr>
            <w:tcW w:w="4922" w:type="dxa"/>
            <w:tcBorders>
              <w:top w:val="single" w:sz="4" w:space="0" w:color="000000"/>
              <w:left w:val="single" w:sz="4" w:space="0" w:color="000000"/>
              <w:bottom w:val="single" w:sz="4" w:space="0" w:color="000000"/>
              <w:right w:val="single" w:sz="4" w:space="0" w:color="000000"/>
            </w:tcBorders>
            <w:tcMar>
              <w:top w:w="0" w:type="dxa"/>
              <w:left w:w="115" w:type="dxa"/>
              <w:bottom w:w="0" w:type="dxa"/>
              <w:right w:w="115" w:type="dxa"/>
            </w:tcMar>
            <w:vAlign w:val="bottom"/>
          </w:tcPr>
          <w:p w14:paraId="6A4F4E77" w14:textId="77777777" w:rsidR="00747033" w:rsidRPr="00B3001B" w:rsidRDefault="00747033" w:rsidP="00B72E1B">
            <w:pPr>
              <w:pBdr>
                <w:top w:val="nil"/>
                <w:left w:val="nil"/>
                <w:bottom w:val="nil"/>
                <w:right w:val="nil"/>
                <w:between w:val="nil"/>
              </w:pBdr>
              <w:rPr>
                <w:color w:val="000000"/>
              </w:rPr>
            </w:pPr>
            <w:r w:rsidRPr="00B3001B">
              <w:rPr>
                <w:color w:val="000000"/>
              </w:rPr>
              <w:t> </w:t>
            </w:r>
          </w:p>
        </w:tc>
        <w:tc>
          <w:tcPr>
            <w:tcW w:w="2731" w:type="dxa"/>
            <w:tcBorders>
              <w:top w:val="single" w:sz="4" w:space="0" w:color="000000"/>
              <w:left w:val="single" w:sz="4" w:space="0" w:color="000000"/>
              <w:bottom w:val="single" w:sz="4" w:space="0" w:color="000000"/>
              <w:right w:val="single" w:sz="8" w:space="0" w:color="000000"/>
            </w:tcBorders>
            <w:tcMar>
              <w:top w:w="0" w:type="dxa"/>
              <w:left w:w="115" w:type="dxa"/>
              <w:bottom w:w="0" w:type="dxa"/>
              <w:right w:w="115" w:type="dxa"/>
            </w:tcMar>
            <w:vAlign w:val="bottom"/>
          </w:tcPr>
          <w:p w14:paraId="7F822A75" w14:textId="77777777" w:rsidR="00747033" w:rsidRPr="00B3001B" w:rsidRDefault="00747033" w:rsidP="00B72E1B">
            <w:pPr>
              <w:pBdr>
                <w:top w:val="nil"/>
                <w:left w:val="nil"/>
                <w:bottom w:val="nil"/>
                <w:right w:val="nil"/>
                <w:between w:val="nil"/>
              </w:pBdr>
              <w:rPr>
                <w:color w:val="000000"/>
              </w:rPr>
            </w:pPr>
            <w:r w:rsidRPr="00B3001B">
              <w:rPr>
                <w:color w:val="000000"/>
              </w:rPr>
              <w:t> </w:t>
            </w:r>
          </w:p>
        </w:tc>
      </w:tr>
    </w:tbl>
    <w:p w14:paraId="06573987" w14:textId="77777777" w:rsidR="00747033" w:rsidRPr="00B3001B" w:rsidRDefault="00747033" w:rsidP="00747033">
      <w:pPr>
        <w:pBdr>
          <w:top w:val="nil"/>
          <w:left w:val="nil"/>
          <w:bottom w:val="nil"/>
          <w:right w:val="nil"/>
          <w:between w:val="nil"/>
        </w:pBdr>
        <w:tabs>
          <w:tab w:val="left" w:pos="4500"/>
        </w:tabs>
        <w:rPr>
          <w:color w:val="000000"/>
        </w:rPr>
      </w:pPr>
    </w:p>
    <w:p w14:paraId="5B469A00" w14:textId="77777777" w:rsidR="00747033" w:rsidRPr="00B3001B" w:rsidRDefault="00747033" w:rsidP="00747033">
      <w:pPr>
        <w:pBdr>
          <w:top w:val="nil"/>
          <w:left w:val="nil"/>
          <w:bottom w:val="nil"/>
          <w:right w:val="nil"/>
          <w:between w:val="nil"/>
        </w:pBdr>
        <w:tabs>
          <w:tab w:val="left" w:pos="4500"/>
        </w:tabs>
        <w:rPr>
          <w:color w:val="000000"/>
        </w:rPr>
      </w:pPr>
    </w:p>
    <w:p w14:paraId="3E8EE76A" w14:textId="77777777" w:rsidR="00747033" w:rsidRPr="00B3001B" w:rsidRDefault="00747033" w:rsidP="00747033">
      <w:pPr>
        <w:pBdr>
          <w:top w:val="nil"/>
          <w:left w:val="nil"/>
          <w:bottom w:val="nil"/>
          <w:right w:val="nil"/>
          <w:between w:val="nil"/>
        </w:pBdr>
        <w:tabs>
          <w:tab w:val="left" w:pos="4500"/>
        </w:tabs>
        <w:rPr>
          <w:color w:val="000000"/>
        </w:rPr>
      </w:pPr>
      <w:r w:rsidRPr="00B3001B">
        <w:rPr>
          <w:color w:val="000000"/>
        </w:rPr>
        <w:t>Исполнитель ______________________</w:t>
      </w:r>
      <w:r w:rsidRPr="00B3001B">
        <w:rPr>
          <w:color w:val="000000"/>
        </w:rPr>
        <w:tab/>
        <w:t>Заказчик ___________________________</w:t>
      </w:r>
    </w:p>
    <w:p w14:paraId="0B509930" w14:textId="77777777" w:rsidR="00747033" w:rsidRPr="00B3001B" w:rsidRDefault="00747033" w:rsidP="00747033">
      <w:pPr>
        <w:pBdr>
          <w:top w:val="nil"/>
          <w:left w:val="nil"/>
          <w:bottom w:val="nil"/>
          <w:right w:val="nil"/>
          <w:between w:val="nil"/>
        </w:pBdr>
        <w:tabs>
          <w:tab w:val="left" w:pos="-4140"/>
          <w:tab w:val="left" w:pos="2160"/>
          <w:tab w:val="left" w:pos="6480"/>
        </w:tabs>
        <w:rPr>
          <w:color w:val="000000"/>
        </w:rPr>
      </w:pPr>
      <w:r w:rsidRPr="00B3001B">
        <w:rPr>
          <w:color w:val="000000"/>
        </w:rPr>
        <w:tab/>
        <w:t xml:space="preserve">М.П. </w:t>
      </w:r>
      <w:r w:rsidRPr="00B3001B">
        <w:rPr>
          <w:color w:val="000000"/>
        </w:rPr>
        <w:tab/>
        <w:t>М.П.</w:t>
      </w:r>
    </w:p>
    <w:tbl>
      <w:tblPr>
        <w:tblW w:w="9666" w:type="dxa"/>
        <w:tblInd w:w="22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4847"/>
        <w:gridCol w:w="4819"/>
      </w:tblGrid>
      <w:tr w:rsidR="00747033" w:rsidRPr="00B3001B" w14:paraId="1768A6A7" w14:textId="77777777" w:rsidTr="00B72E1B">
        <w:trPr>
          <w:trHeight w:val="1367"/>
        </w:trPr>
        <w:tc>
          <w:tcPr>
            <w:tcW w:w="4847" w:type="dxa"/>
            <w:tcBorders>
              <w:top w:val="nil"/>
              <w:left w:val="nil"/>
              <w:bottom w:val="nil"/>
              <w:right w:val="nil"/>
            </w:tcBorders>
          </w:tcPr>
          <w:p w14:paraId="2E118B73" w14:textId="77777777" w:rsidR="00747033" w:rsidRPr="00B3001B" w:rsidRDefault="00747033" w:rsidP="00B72E1B">
            <w:pPr>
              <w:pBdr>
                <w:top w:val="nil"/>
                <w:left w:val="nil"/>
                <w:bottom w:val="nil"/>
                <w:right w:val="nil"/>
                <w:between w:val="nil"/>
              </w:pBdr>
              <w:rPr>
                <w:color w:val="000000"/>
              </w:rPr>
            </w:pPr>
          </w:p>
          <w:p w14:paraId="721F796A"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3C81D204" w14:textId="77777777" w:rsidR="00747033" w:rsidRPr="00B3001B" w:rsidRDefault="00747033" w:rsidP="00B72E1B">
            <w:pPr>
              <w:pBdr>
                <w:top w:val="nil"/>
                <w:left w:val="nil"/>
                <w:bottom w:val="nil"/>
                <w:right w:val="nil"/>
                <w:between w:val="nil"/>
              </w:pBdr>
              <w:tabs>
                <w:tab w:val="left" w:pos="142"/>
              </w:tabs>
              <w:rPr>
                <w:color w:val="000000"/>
              </w:rPr>
            </w:pPr>
          </w:p>
          <w:p w14:paraId="5B62BCB1" w14:textId="77777777" w:rsidR="00747033" w:rsidRPr="00B3001B" w:rsidRDefault="00747033" w:rsidP="00B72E1B">
            <w:pPr>
              <w:pBdr>
                <w:top w:val="nil"/>
                <w:left w:val="nil"/>
                <w:bottom w:val="nil"/>
                <w:right w:val="nil"/>
                <w:between w:val="nil"/>
              </w:pBdr>
            </w:pPr>
          </w:p>
          <w:p w14:paraId="75EDB8F3" w14:textId="77777777" w:rsidR="00747033" w:rsidRPr="00B3001B" w:rsidRDefault="00747033" w:rsidP="00B72E1B">
            <w:pPr>
              <w:pBdr>
                <w:top w:val="nil"/>
                <w:left w:val="nil"/>
                <w:bottom w:val="nil"/>
                <w:right w:val="nil"/>
                <w:between w:val="nil"/>
              </w:pBdr>
            </w:pPr>
          </w:p>
          <w:p w14:paraId="3BDD3CA3" w14:textId="77777777" w:rsidR="00747033" w:rsidRPr="00B3001B" w:rsidRDefault="00747033" w:rsidP="00B72E1B">
            <w:pPr>
              <w:pBdr>
                <w:top w:val="nil"/>
                <w:left w:val="nil"/>
                <w:bottom w:val="nil"/>
                <w:right w:val="nil"/>
                <w:between w:val="nil"/>
              </w:pBdr>
              <w:rPr>
                <w:color w:val="000000"/>
                <w:vertAlign w:val="superscript"/>
              </w:rPr>
            </w:pPr>
            <w:r w:rsidRPr="00B3001B">
              <w:rPr>
                <w:color w:val="000000"/>
              </w:rPr>
              <w:t xml:space="preserve">_________________ </w:t>
            </w:r>
          </w:p>
        </w:tc>
        <w:tc>
          <w:tcPr>
            <w:tcW w:w="4819" w:type="dxa"/>
            <w:tcBorders>
              <w:top w:val="nil"/>
              <w:left w:val="nil"/>
              <w:bottom w:val="nil"/>
              <w:right w:val="nil"/>
            </w:tcBorders>
          </w:tcPr>
          <w:p w14:paraId="316C0485" w14:textId="77777777" w:rsidR="00747033" w:rsidRPr="00B3001B" w:rsidRDefault="00747033" w:rsidP="00B72E1B">
            <w:pPr>
              <w:pBdr>
                <w:top w:val="nil"/>
                <w:left w:val="nil"/>
                <w:bottom w:val="nil"/>
                <w:right w:val="nil"/>
                <w:between w:val="nil"/>
              </w:pBdr>
              <w:rPr>
                <w:color w:val="000000"/>
              </w:rPr>
            </w:pPr>
          </w:p>
          <w:p w14:paraId="17F62ADA"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59D69A13" w14:textId="77777777" w:rsidR="00747033" w:rsidRPr="00B3001B" w:rsidRDefault="00747033" w:rsidP="00B72E1B">
            <w:pPr>
              <w:widowControl w:val="0"/>
              <w:pBdr>
                <w:top w:val="nil"/>
                <w:left w:val="nil"/>
                <w:bottom w:val="nil"/>
                <w:right w:val="nil"/>
                <w:between w:val="nil"/>
              </w:pBdr>
              <w:rPr>
                <w:color w:val="000000"/>
              </w:rPr>
            </w:pPr>
          </w:p>
          <w:p w14:paraId="18E1C38A" w14:textId="77777777" w:rsidR="00747033" w:rsidRPr="00B3001B" w:rsidRDefault="00747033" w:rsidP="00B72E1B">
            <w:pPr>
              <w:widowControl w:val="0"/>
              <w:pBdr>
                <w:top w:val="nil"/>
                <w:left w:val="nil"/>
                <w:bottom w:val="nil"/>
                <w:right w:val="nil"/>
                <w:between w:val="nil"/>
              </w:pBdr>
              <w:rPr>
                <w:color w:val="000000"/>
              </w:rPr>
            </w:pPr>
          </w:p>
          <w:p w14:paraId="2817498B" w14:textId="77777777" w:rsidR="00747033" w:rsidRPr="00B3001B" w:rsidRDefault="00747033" w:rsidP="00B72E1B">
            <w:pPr>
              <w:widowControl w:val="0"/>
              <w:pBdr>
                <w:top w:val="nil"/>
                <w:left w:val="nil"/>
                <w:bottom w:val="nil"/>
                <w:right w:val="nil"/>
                <w:between w:val="nil"/>
              </w:pBdr>
              <w:rPr>
                <w:color w:val="000000"/>
              </w:rPr>
            </w:pPr>
          </w:p>
          <w:p w14:paraId="206D2D1E" w14:textId="77777777" w:rsidR="00747033" w:rsidRPr="00B3001B" w:rsidRDefault="00747033" w:rsidP="00B72E1B">
            <w:pPr>
              <w:pBdr>
                <w:top w:val="nil"/>
                <w:left w:val="nil"/>
                <w:bottom w:val="nil"/>
                <w:right w:val="nil"/>
                <w:between w:val="nil"/>
              </w:pBdr>
              <w:ind w:left="1343"/>
              <w:rPr>
                <w:color w:val="000000"/>
              </w:rPr>
            </w:pPr>
            <w:r w:rsidRPr="00B3001B">
              <w:rPr>
                <w:color w:val="000000"/>
              </w:rPr>
              <w:t xml:space="preserve">__________________ </w:t>
            </w:r>
          </w:p>
        </w:tc>
      </w:tr>
    </w:tbl>
    <w:p w14:paraId="24CE0479" w14:textId="77777777" w:rsidR="00747033" w:rsidRPr="00B3001B" w:rsidRDefault="00747033" w:rsidP="00747033">
      <w:pPr>
        <w:pBdr>
          <w:top w:val="nil"/>
          <w:left w:val="nil"/>
          <w:bottom w:val="nil"/>
          <w:right w:val="nil"/>
          <w:between w:val="nil"/>
        </w:pBdr>
        <w:shd w:val="clear" w:color="auto" w:fill="FFFFFF"/>
        <w:jc w:val="center"/>
        <w:rPr>
          <w:b/>
          <w:color w:val="000000"/>
        </w:rPr>
      </w:pPr>
    </w:p>
    <w:p w14:paraId="0E8E6B74" w14:textId="77777777" w:rsidR="00747033" w:rsidRPr="00B3001B" w:rsidRDefault="00747033" w:rsidP="00747033">
      <w:pPr>
        <w:pBdr>
          <w:top w:val="nil"/>
          <w:left w:val="nil"/>
          <w:bottom w:val="nil"/>
          <w:right w:val="nil"/>
          <w:between w:val="nil"/>
        </w:pBdr>
        <w:ind w:firstLine="567"/>
        <w:jc w:val="right"/>
        <w:rPr>
          <w:color w:val="000000"/>
        </w:rPr>
      </w:pPr>
    </w:p>
    <w:p w14:paraId="08BCFE49" w14:textId="77777777" w:rsidR="00747033" w:rsidRPr="00B3001B" w:rsidRDefault="00747033" w:rsidP="00747033">
      <w:pPr>
        <w:pBdr>
          <w:top w:val="nil"/>
          <w:left w:val="nil"/>
          <w:bottom w:val="nil"/>
          <w:right w:val="nil"/>
          <w:between w:val="nil"/>
        </w:pBdr>
        <w:jc w:val="right"/>
        <w:rPr>
          <w:color w:val="000000"/>
        </w:rPr>
      </w:pPr>
    </w:p>
    <w:p w14:paraId="5573F263" w14:textId="77777777" w:rsidR="00747033" w:rsidRPr="00B3001B" w:rsidRDefault="00747033" w:rsidP="00747033">
      <w:pPr>
        <w:pBdr>
          <w:top w:val="nil"/>
          <w:left w:val="nil"/>
          <w:bottom w:val="nil"/>
          <w:right w:val="nil"/>
          <w:between w:val="nil"/>
        </w:pBdr>
        <w:jc w:val="right"/>
        <w:rPr>
          <w:color w:val="000000"/>
        </w:rPr>
      </w:pPr>
    </w:p>
    <w:p w14:paraId="5C269ED3" w14:textId="77777777" w:rsidR="00747033" w:rsidRPr="00B3001B" w:rsidRDefault="00747033" w:rsidP="00747033">
      <w:pPr>
        <w:pBdr>
          <w:top w:val="nil"/>
          <w:left w:val="nil"/>
          <w:bottom w:val="nil"/>
          <w:right w:val="nil"/>
          <w:between w:val="nil"/>
        </w:pBdr>
        <w:jc w:val="right"/>
        <w:rPr>
          <w:color w:val="000000"/>
        </w:rPr>
      </w:pPr>
    </w:p>
    <w:p w14:paraId="50A7DCD8" w14:textId="77777777" w:rsidR="00747033" w:rsidRPr="00B3001B" w:rsidRDefault="00747033" w:rsidP="00747033">
      <w:pPr>
        <w:pBdr>
          <w:top w:val="nil"/>
          <w:left w:val="nil"/>
          <w:bottom w:val="nil"/>
          <w:right w:val="nil"/>
          <w:between w:val="nil"/>
        </w:pBdr>
        <w:jc w:val="right"/>
        <w:rPr>
          <w:color w:val="000000"/>
        </w:rPr>
      </w:pPr>
    </w:p>
    <w:p w14:paraId="52D01C4A" w14:textId="77777777" w:rsidR="00747033" w:rsidRPr="00B3001B" w:rsidRDefault="00747033" w:rsidP="00747033">
      <w:pPr>
        <w:pBdr>
          <w:top w:val="nil"/>
          <w:left w:val="nil"/>
          <w:bottom w:val="nil"/>
          <w:right w:val="nil"/>
          <w:between w:val="nil"/>
        </w:pBdr>
        <w:jc w:val="right"/>
        <w:rPr>
          <w:color w:val="000000"/>
        </w:rPr>
      </w:pPr>
    </w:p>
    <w:p w14:paraId="14DA2A36" w14:textId="77777777" w:rsidR="00747033" w:rsidRPr="00B3001B" w:rsidRDefault="00747033" w:rsidP="00747033">
      <w:pPr>
        <w:ind w:left="6481" w:firstLine="720"/>
        <w:jc w:val="right"/>
        <w:outlineLvl w:val="2"/>
      </w:pPr>
      <w:r w:rsidRPr="00B3001B">
        <w:lastRenderedPageBreak/>
        <w:t>Приложение № 10</w:t>
      </w:r>
    </w:p>
    <w:p w14:paraId="10921F9A" w14:textId="77777777" w:rsidR="00747033" w:rsidRPr="00B3001B" w:rsidRDefault="00747033" w:rsidP="00747033">
      <w:pPr>
        <w:jc w:val="right"/>
      </w:pPr>
      <w:r w:rsidRPr="00B3001B">
        <w:t xml:space="preserve">к Договору №  _______________ </w:t>
      </w:r>
    </w:p>
    <w:p w14:paraId="50D32372" w14:textId="77777777" w:rsidR="00747033" w:rsidRPr="00B3001B" w:rsidRDefault="00747033" w:rsidP="00747033">
      <w:pPr>
        <w:ind w:left="720"/>
        <w:jc w:val="right"/>
      </w:pPr>
      <w:r w:rsidRPr="00B3001B">
        <w:t>от «____» _________ 2024г.</w:t>
      </w:r>
    </w:p>
    <w:p w14:paraId="4F03B7B6" w14:textId="77777777" w:rsidR="00747033" w:rsidRPr="00B3001B" w:rsidRDefault="00747033" w:rsidP="00747033">
      <w:pPr>
        <w:pStyle w:val="LO-normal"/>
        <w:tabs>
          <w:tab w:val="left" w:pos="142"/>
        </w:tabs>
        <w:ind w:firstLine="567"/>
        <w:jc w:val="right"/>
        <w:rPr>
          <w:rFonts w:ascii="Times New Roman" w:eastAsia="Times New Roman" w:hAnsi="Times New Roman" w:cs="Times New Roman"/>
          <w:color w:val="000000" w:themeColor="text1"/>
        </w:rPr>
      </w:pPr>
    </w:p>
    <w:p w14:paraId="5CAB9F27" w14:textId="77777777" w:rsidR="00747033" w:rsidRPr="00B3001B" w:rsidRDefault="00747033" w:rsidP="00747033">
      <w:pPr>
        <w:pStyle w:val="LO-normal"/>
        <w:tabs>
          <w:tab w:val="left" w:pos="142"/>
        </w:tabs>
        <w:spacing w:before="240" w:after="240"/>
        <w:ind w:firstLine="567"/>
        <w:jc w:val="center"/>
        <w:outlineLvl w:val="3"/>
        <w:rPr>
          <w:rFonts w:ascii="Times New Roman" w:eastAsia="Times New Roman" w:hAnsi="Times New Roman" w:cs="Times New Roman"/>
          <w:color w:val="000000" w:themeColor="text1"/>
        </w:rPr>
      </w:pPr>
      <w:r w:rsidRPr="00B3001B">
        <w:rPr>
          <w:rFonts w:ascii="Times New Roman" w:eastAsia="Times New Roman" w:hAnsi="Times New Roman" w:cs="Times New Roman"/>
          <w:color w:val="000000" w:themeColor="text1"/>
        </w:rPr>
        <w:t>НАЛОГОВАЯ ОГОВОРКА</w:t>
      </w:r>
    </w:p>
    <w:p w14:paraId="3F05736F" w14:textId="77777777" w:rsidR="00747033" w:rsidRPr="00B3001B" w:rsidRDefault="00747033" w:rsidP="00747033">
      <w:pPr>
        <w:autoSpaceDE w:val="0"/>
        <w:autoSpaceDN w:val="0"/>
        <w:adjustRightInd w:val="0"/>
        <w:ind w:firstLine="709"/>
        <w:jc w:val="both"/>
      </w:pPr>
      <w:r w:rsidRPr="00B3001B">
        <w:t xml:space="preserve">1. Исполнитель </w:t>
      </w:r>
      <w:r w:rsidRPr="00B3001B">
        <w:rPr>
          <w:color w:val="000000"/>
        </w:rPr>
        <w:t xml:space="preserve">на момент заключения и/или при исполнении </w:t>
      </w:r>
      <w:r w:rsidRPr="00B3001B">
        <w:t xml:space="preserve">Договора поставки </w:t>
      </w:r>
      <w:r w:rsidRPr="00B3001B">
        <w:rPr>
          <w:rFonts w:eastAsia="MS Mincho"/>
        </w:rPr>
        <w:t xml:space="preserve">от «__» ____________ 202__ г. </w:t>
      </w:r>
      <w:r w:rsidRPr="00B3001B">
        <w:t xml:space="preserve">№ ТКд/___/_____/____, </w:t>
      </w:r>
      <w:r w:rsidRPr="00B3001B">
        <w:rPr>
          <w:rFonts w:eastAsia="MS Mincho"/>
        </w:rPr>
        <w:t xml:space="preserve">(далее также – Договор, настоящий Договор) заключенного с ПАО «ТрансКонтейнер» (далее – Заказчик), </w:t>
      </w:r>
      <w:r w:rsidRPr="00B3001B">
        <w:t>гарантирует (заверяет), что:</w:t>
      </w:r>
    </w:p>
    <w:p w14:paraId="4F2A421D" w14:textId="77777777" w:rsidR="00747033" w:rsidRPr="00B3001B" w:rsidRDefault="00747033" w:rsidP="00747033">
      <w:pPr>
        <w:autoSpaceDE w:val="0"/>
        <w:autoSpaceDN w:val="0"/>
        <w:adjustRightInd w:val="0"/>
        <w:ind w:firstLine="709"/>
        <w:jc w:val="both"/>
      </w:pPr>
      <w:r w:rsidRPr="00B3001B">
        <w:t>Исполнитель является надлежащим образом созданным юридическим лицом, действующим в соответствии с законодательством Российской Федерации;</w:t>
      </w:r>
    </w:p>
    <w:p w14:paraId="233735BE" w14:textId="77777777" w:rsidR="00747033" w:rsidRPr="00B3001B" w:rsidRDefault="00747033" w:rsidP="00747033">
      <w:pPr>
        <w:autoSpaceDE w:val="0"/>
        <w:autoSpaceDN w:val="0"/>
        <w:adjustRightInd w:val="0"/>
        <w:ind w:firstLine="709"/>
        <w:jc w:val="both"/>
      </w:pPr>
      <w:r w:rsidRPr="00B3001B">
        <w:t>его исполнительный орган находится и осуществляет функции управления по месту регистрации юридического лица, и в нем нет дисквалифицированных лиц;</w:t>
      </w:r>
    </w:p>
    <w:p w14:paraId="18158062" w14:textId="77777777" w:rsidR="00747033" w:rsidRPr="00B3001B" w:rsidRDefault="00747033" w:rsidP="00747033">
      <w:pPr>
        <w:autoSpaceDE w:val="0"/>
        <w:autoSpaceDN w:val="0"/>
        <w:adjustRightInd w:val="0"/>
        <w:ind w:firstLine="709"/>
        <w:jc w:val="both"/>
      </w:pPr>
      <w:r w:rsidRPr="00B3001B">
        <w:t>располагает персоналом, имуществом и материальными ресурсами, необходимыми для выполнения своих обязательств по Договору, а в случае привлечения подрядных организаций (соисполнителей) принимает все меры должной осмотрительности, чтобы подрядные организации (соисполнители) соответствовали данному требованию, а также иным, указанным в пункте 1 настоящей Налоговой оговорки, требованиям;</w:t>
      </w:r>
    </w:p>
    <w:p w14:paraId="0BEAF896" w14:textId="77777777" w:rsidR="00747033" w:rsidRPr="00B3001B" w:rsidRDefault="00747033" w:rsidP="00747033">
      <w:pPr>
        <w:autoSpaceDE w:val="0"/>
        <w:autoSpaceDN w:val="0"/>
        <w:adjustRightInd w:val="0"/>
        <w:ind w:firstLine="709"/>
        <w:jc w:val="both"/>
      </w:pPr>
      <w:r w:rsidRPr="00B3001B">
        <w:t>располагает лицензиями, необходимыми для осуществления деятельности и исполнения обязательств по Договору, если осуществляемая по Договору деятельность является лицензируемой;</w:t>
      </w:r>
    </w:p>
    <w:p w14:paraId="504F42D2" w14:textId="77777777" w:rsidR="00747033" w:rsidRPr="00B3001B" w:rsidRDefault="00747033" w:rsidP="00747033">
      <w:pPr>
        <w:autoSpaceDE w:val="0"/>
        <w:autoSpaceDN w:val="0"/>
        <w:adjustRightInd w:val="0"/>
        <w:ind w:firstLine="709"/>
        <w:jc w:val="both"/>
      </w:pPr>
      <w:r w:rsidRPr="00B3001B">
        <w:t>является членом саморегулируемой организации, если осуществляемая по Договору деятельность требует членства в саморегулируемой организации;</w:t>
      </w:r>
    </w:p>
    <w:p w14:paraId="0BC35233" w14:textId="77777777" w:rsidR="00747033" w:rsidRPr="00B3001B" w:rsidRDefault="00747033" w:rsidP="00747033">
      <w:pPr>
        <w:autoSpaceDE w:val="0"/>
        <w:autoSpaceDN w:val="0"/>
        <w:adjustRightInd w:val="0"/>
        <w:ind w:firstLine="709"/>
        <w:jc w:val="both"/>
      </w:pPr>
      <w:r w:rsidRPr="00B3001B">
        <w:t>не совершает сделок (операций) основной целью которых являются неуплата (неполная уплата) и (или) зачет (возврат) суммы налога;</w:t>
      </w:r>
    </w:p>
    <w:p w14:paraId="5F35352F" w14:textId="77777777" w:rsidR="00747033" w:rsidRPr="00B3001B" w:rsidRDefault="00747033" w:rsidP="00747033">
      <w:pPr>
        <w:autoSpaceDE w:val="0"/>
        <w:autoSpaceDN w:val="0"/>
        <w:adjustRightInd w:val="0"/>
        <w:ind w:firstLine="709"/>
        <w:jc w:val="both"/>
      </w:pPr>
      <w:r w:rsidRPr="00B3001B">
        <w:t>ведет бухгалтерский учет и составляет бухгалтерскую отчетность в соответствии с законодательством Российской Федерации и нормативными правовыми актами по бухгалтерскому учету, представляет годовую бухгалтерскую отчетность в налоговый орган;</w:t>
      </w:r>
    </w:p>
    <w:p w14:paraId="174630EE" w14:textId="77777777" w:rsidR="00747033" w:rsidRPr="00B3001B" w:rsidRDefault="00747033" w:rsidP="00747033">
      <w:pPr>
        <w:autoSpaceDE w:val="0"/>
        <w:autoSpaceDN w:val="0"/>
        <w:adjustRightInd w:val="0"/>
        <w:ind w:firstLine="709"/>
        <w:jc w:val="both"/>
      </w:pPr>
      <w:r w:rsidRPr="00B3001B">
        <w:t>ведет налоговый учет и составляет налоговую отчетность в соответствии с законодательством Российской Федерации, субъектов Российской Федерации и нормативными правовыми актами органов местного самоуправления, своевременно и в полном объеме представляет налоговую отчетность в налоговые органы;</w:t>
      </w:r>
    </w:p>
    <w:p w14:paraId="7ACFE0AA" w14:textId="77777777" w:rsidR="00747033" w:rsidRPr="00B3001B" w:rsidRDefault="00747033" w:rsidP="00747033">
      <w:pPr>
        <w:autoSpaceDE w:val="0"/>
        <w:autoSpaceDN w:val="0"/>
        <w:adjustRightInd w:val="0"/>
        <w:ind w:firstLine="709"/>
        <w:jc w:val="both"/>
      </w:pPr>
      <w:r w:rsidRPr="00B3001B">
        <w:t>не допускает искажения сведений о фактах хозяйственной деятельности (совокупности таких фактов) и объектах налогообложения в первичных документах, бухгалтерском и налоговом учете, в бухгалтерской и налоговой отчетности, а также не отражает в бухгалтерском и налоговом учете, в бухгалтерской и налоговой отчетности факты хозяйственной деятельности выборочно, игнорируя те из них, которые непосредственно не связаны с получением налоговой выгоды;</w:t>
      </w:r>
    </w:p>
    <w:p w14:paraId="13EAE188" w14:textId="77777777" w:rsidR="00747033" w:rsidRPr="00B3001B" w:rsidRDefault="00747033" w:rsidP="00747033">
      <w:pPr>
        <w:autoSpaceDE w:val="0"/>
        <w:autoSpaceDN w:val="0"/>
        <w:adjustRightInd w:val="0"/>
        <w:ind w:firstLine="709"/>
        <w:jc w:val="both"/>
      </w:pPr>
      <w:r w:rsidRPr="00B3001B">
        <w:t>принимает исполнения обязательств по сделкам лишь от лиц, являющихся стороной договора, заключенного с Исполнителем  и (или) лиц, которым обязательство по исполнению сделки (операции) передано по договору или закону;</w:t>
      </w:r>
    </w:p>
    <w:p w14:paraId="34DAD6FA" w14:textId="77777777" w:rsidR="00747033" w:rsidRPr="00B3001B" w:rsidRDefault="00747033" w:rsidP="00747033">
      <w:pPr>
        <w:autoSpaceDE w:val="0"/>
        <w:autoSpaceDN w:val="0"/>
        <w:adjustRightInd w:val="0"/>
        <w:ind w:firstLine="709"/>
        <w:jc w:val="both"/>
        <w:rPr>
          <w:color w:val="000000"/>
        </w:rPr>
      </w:pPr>
      <w:r w:rsidRPr="00B3001B">
        <w:t>своевременно и в полном объеме уплачивает налоги, сборы и страховые взносы; отражает в налоговой отчетности по НДС все суммы НДС, предъявленные Заказчику</w:t>
      </w:r>
      <w:r w:rsidRPr="00B3001B">
        <w:rPr>
          <w:color w:val="000000"/>
        </w:rPr>
        <w:t>;</w:t>
      </w:r>
    </w:p>
    <w:p w14:paraId="4A7613FB" w14:textId="77777777" w:rsidR="00747033" w:rsidRPr="00B3001B" w:rsidRDefault="00747033" w:rsidP="00747033">
      <w:pPr>
        <w:autoSpaceDE w:val="0"/>
        <w:autoSpaceDN w:val="0"/>
        <w:adjustRightInd w:val="0"/>
        <w:ind w:firstLine="709"/>
        <w:jc w:val="both"/>
      </w:pPr>
      <w:r w:rsidRPr="00B3001B">
        <w:t>лица, подписывающие от его имени первичные документы и счета-фактуры, имеют на это все необходимые полномочия.</w:t>
      </w:r>
    </w:p>
    <w:p w14:paraId="2EE951E3" w14:textId="77777777" w:rsidR="00747033" w:rsidRPr="00B3001B" w:rsidRDefault="00747033" w:rsidP="00747033">
      <w:pPr>
        <w:tabs>
          <w:tab w:val="left" w:pos="1272"/>
        </w:tabs>
        <w:autoSpaceDE w:val="0"/>
        <w:autoSpaceDN w:val="0"/>
        <w:adjustRightInd w:val="0"/>
        <w:ind w:firstLine="709"/>
        <w:jc w:val="both"/>
      </w:pPr>
      <w:r w:rsidRPr="00B3001B">
        <w:t xml:space="preserve">2. В соответствии со ст. 406.1 Гражданского кодекса Российской Федерации (далее </w:t>
      </w:r>
      <w:r w:rsidRPr="00B3001B">
        <w:rPr>
          <w:rFonts w:eastAsia="MS Mincho"/>
        </w:rPr>
        <w:t xml:space="preserve">– </w:t>
      </w:r>
      <w:r w:rsidRPr="00B3001B">
        <w:t>ГК РФ) Стороны также договорились, что в случае, если по итогам налоговой проверки или иных мероприятий налогового контроля в отношении Заказчика налоговый орган:</w:t>
      </w:r>
    </w:p>
    <w:p w14:paraId="47F732CD" w14:textId="77777777" w:rsidR="00747033" w:rsidRPr="00B3001B" w:rsidRDefault="00747033" w:rsidP="00747033">
      <w:pPr>
        <w:tabs>
          <w:tab w:val="left" w:pos="1272"/>
        </w:tabs>
        <w:autoSpaceDE w:val="0"/>
        <w:autoSpaceDN w:val="0"/>
        <w:adjustRightInd w:val="0"/>
        <w:ind w:firstLine="709"/>
        <w:jc w:val="both"/>
      </w:pPr>
      <w:r w:rsidRPr="00B3001B">
        <w:t>2.1.</w:t>
      </w:r>
      <w:r w:rsidRPr="00B3001B">
        <w:tab/>
        <w:t xml:space="preserve"> установит получение Заказчиком необоснованной налоговой выгоды в связи с исполнением Договора и/или</w:t>
      </w:r>
    </w:p>
    <w:p w14:paraId="7164CB4B" w14:textId="77777777" w:rsidR="00747033" w:rsidRPr="00B3001B" w:rsidRDefault="00747033" w:rsidP="00747033">
      <w:pPr>
        <w:tabs>
          <w:tab w:val="left" w:pos="1272"/>
        </w:tabs>
        <w:autoSpaceDE w:val="0"/>
        <w:autoSpaceDN w:val="0"/>
        <w:adjustRightInd w:val="0"/>
        <w:ind w:firstLine="709"/>
        <w:jc w:val="both"/>
      </w:pPr>
      <w:r w:rsidRPr="00B3001B">
        <w:lastRenderedPageBreak/>
        <w:t>2.2.</w:t>
      </w:r>
      <w:r w:rsidRPr="00B3001B">
        <w:tab/>
        <w:t xml:space="preserve"> признает неправомерным учет расходов Заказчика на приобретение товаров, работ, услуг или иных объектов гражданских прав по Договору и/или</w:t>
      </w:r>
    </w:p>
    <w:p w14:paraId="42D800DF" w14:textId="77777777" w:rsidR="00747033" w:rsidRPr="00B3001B" w:rsidRDefault="00747033" w:rsidP="00747033">
      <w:pPr>
        <w:tabs>
          <w:tab w:val="left" w:pos="1272"/>
        </w:tabs>
        <w:autoSpaceDE w:val="0"/>
        <w:autoSpaceDN w:val="0"/>
        <w:adjustRightInd w:val="0"/>
        <w:ind w:firstLine="709"/>
        <w:jc w:val="both"/>
      </w:pPr>
      <w:r w:rsidRPr="00B3001B">
        <w:t>2.3.</w:t>
      </w:r>
      <w:r w:rsidRPr="00B3001B">
        <w:tab/>
        <w:t xml:space="preserve"> признает неправомерным применение Заказчиком налоговых вычетов в отношении сумм НДС</w:t>
      </w:r>
    </w:p>
    <w:p w14:paraId="73A631F7" w14:textId="77777777" w:rsidR="00747033" w:rsidRPr="00B3001B" w:rsidRDefault="00747033" w:rsidP="00747033">
      <w:pPr>
        <w:tabs>
          <w:tab w:val="left" w:pos="1272"/>
        </w:tabs>
        <w:autoSpaceDE w:val="0"/>
        <w:autoSpaceDN w:val="0"/>
        <w:adjustRightInd w:val="0"/>
        <w:ind w:firstLine="709"/>
        <w:jc w:val="both"/>
        <w:rPr>
          <w:color w:val="000000"/>
        </w:rPr>
      </w:pPr>
      <w:r w:rsidRPr="00B3001B">
        <w:t>в связи с тем, что Исполнитель</w:t>
      </w:r>
      <w:r w:rsidRPr="00B3001B">
        <w:rPr>
          <w:color w:val="000000"/>
        </w:rPr>
        <w:t>:</w:t>
      </w:r>
    </w:p>
    <w:p w14:paraId="49D7D175" w14:textId="77777777" w:rsidR="00747033" w:rsidRPr="00B3001B" w:rsidRDefault="00747033" w:rsidP="00747033">
      <w:pPr>
        <w:tabs>
          <w:tab w:val="left" w:pos="1272"/>
        </w:tabs>
        <w:autoSpaceDE w:val="0"/>
        <w:autoSpaceDN w:val="0"/>
        <w:adjustRightInd w:val="0"/>
        <w:ind w:firstLine="709"/>
        <w:jc w:val="both"/>
        <w:rPr>
          <w:color w:val="000000"/>
        </w:rPr>
      </w:pPr>
      <w:r w:rsidRPr="00B3001B">
        <w:rPr>
          <w:color w:val="000000"/>
        </w:rPr>
        <w:t>2.4.</w:t>
      </w:r>
      <w:r w:rsidRPr="00B3001B">
        <w:rPr>
          <w:color w:val="000000"/>
        </w:rPr>
        <w:tab/>
        <w:t xml:space="preserve"> нарушал свои налоговые обязанности по отражению в качестве дохода сумм, полученных от </w:t>
      </w:r>
      <w:r w:rsidRPr="00B3001B">
        <w:t xml:space="preserve">Заказчика </w:t>
      </w:r>
      <w:r w:rsidRPr="00B3001B">
        <w:rPr>
          <w:color w:val="000000"/>
        </w:rPr>
        <w:t>по Договору, а равно по исчислению и перечислению в бюджет НДС и/или</w:t>
      </w:r>
    </w:p>
    <w:p w14:paraId="778B51BD" w14:textId="77777777" w:rsidR="00747033" w:rsidRPr="00B3001B" w:rsidRDefault="00747033" w:rsidP="00747033">
      <w:pPr>
        <w:tabs>
          <w:tab w:val="left" w:pos="1272"/>
        </w:tabs>
        <w:autoSpaceDE w:val="0"/>
        <w:autoSpaceDN w:val="0"/>
        <w:adjustRightInd w:val="0"/>
        <w:ind w:firstLine="709"/>
        <w:jc w:val="both"/>
      </w:pPr>
      <w:r w:rsidRPr="00B3001B">
        <w:rPr>
          <w:color w:val="000000"/>
        </w:rPr>
        <w:t>2.5.</w:t>
      </w:r>
      <w:r w:rsidRPr="00B3001B">
        <w:rPr>
          <w:color w:val="000000"/>
        </w:rPr>
        <w:tab/>
        <w:t xml:space="preserve"> </w:t>
      </w:r>
      <w:r w:rsidRPr="00B3001B">
        <w:t>при осуществлении своей деятельности допускал нарушение, указанных в пункте 1 настоящей Налоговой оговорки, гарантий (заверений) (любой одной, нескольких или всех вместе)</w:t>
      </w:r>
    </w:p>
    <w:p w14:paraId="36CBB081" w14:textId="77777777" w:rsidR="00747033" w:rsidRPr="00B3001B" w:rsidRDefault="00747033" w:rsidP="00747033">
      <w:pPr>
        <w:tabs>
          <w:tab w:val="left" w:pos="1272"/>
        </w:tabs>
        <w:autoSpaceDE w:val="0"/>
        <w:autoSpaceDN w:val="0"/>
        <w:adjustRightInd w:val="0"/>
        <w:ind w:firstLine="709"/>
        <w:jc w:val="both"/>
      </w:pPr>
      <w:r w:rsidRPr="00B3001B">
        <w:t xml:space="preserve">(обстоятельства, перечисленные в пунктах 2.1 - 2.3, возникшие в связи с обстоятельствами, перечисленными в пунктах 2.4 - 2.5, 1 настоящей Налоговой оговорки – Эпизоды, связанные с Исполнителем, то Исполнитель </w:t>
      </w:r>
      <w:r w:rsidRPr="00B3001B">
        <w:rPr>
          <w:color w:val="000000"/>
        </w:rPr>
        <w:t xml:space="preserve">вправе в течение 10 (десяти) рабочих дней с даты письменного предложения </w:t>
      </w:r>
      <w:r w:rsidRPr="00B3001B">
        <w:t>Заказчика возместить последнему имущественные потери (далее также – Имущественные потери, связанные с налоговой проверкой), определяемые как:</w:t>
      </w:r>
    </w:p>
    <w:p w14:paraId="3F3F0D9E" w14:textId="77777777" w:rsidR="00747033" w:rsidRPr="00B3001B" w:rsidRDefault="00747033" w:rsidP="00747033">
      <w:pPr>
        <w:widowControl w:val="0"/>
        <w:tabs>
          <w:tab w:val="left" w:pos="1272"/>
        </w:tabs>
        <w:autoSpaceDE w:val="0"/>
        <w:autoSpaceDN w:val="0"/>
        <w:adjustRightInd w:val="0"/>
        <w:ind w:firstLine="709"/>
        <w:jc w:val="both"/>
      </w:pPr>
      <w:r w:rsidRPr="00B3001B">
        <w:t>2.6.</w:t>
      </w:r>
      <w:r w:rsidRPr="00B3001B">
        <w:tab/>
        <w:t xml:space="preserve"> сумма доначисленного Заказчику налоговым органом своим решением (далее – Решение налогового органа) налога на прибыль организаций и/или НДС в связи с Эпизодами, связанными с Исполнителем (далее – Доначисленные налоги); плюс</w:t>
      </w:r>
    </w:p>
    <w:p w14:paraId="70FA4E8C" w14:textId="77777777" w:rsidR="00747033" w:rsidRPr="00B3001B" w:rsidRDefault="00747033" w:rsidP="00747033">
      <w:pPr>
        <w:widowControl w:val="0"/>
        <w:tabs>
          <w:tab w:val="left" w:pos="1272"/>
        </w:tabs>
        <w:autoSpaceDE w:val="0"/>
        <w:autoSpaceDN w:val="0"/>
        <w:adjustRightInd w:val="0"/>
        <w:ind w:firstLine="709"/>
        <w:jc w:val="both"/>
      </w:pPr>
      <w:r w:rsidRPr="00B3001B">
        <w:t>2.7.</w:t>
      </w:r>
      <w:r w:rsidRPr="00B3001B">
        <w:tab/>
        <w:t xml:space="preserve"> сумма начисленных Заказчику пеней на сумму Доначисленных налогов (далее – Пени); плюс</w:t>
      </w:r>
    </w:p>
    <w:p w14:paraId="4DA43D21" w14:textId="77777777" w:rsidR="00747033" w:rsidRPr="00B3001B" w:rsidRDefault="00747033" w:rsidP="00747033">
      <w:pPr>
        <w:widowControl w:val="0"/>
        <w:autoSpaceDE w:val="0"/>
        <w:autoSpaceDN w:val="0"/>
        <w:adjustRightInd w:val="0"/>
        <w:ind w:firstLine="709"/>
        <w:jc w:val="both"/>
      </w:pPr>
      <w:r w:rsidRPr="00B3001B">
        <w:t>2.8.</w:t>
      </w:r>
      <w:r w:rsidRPr="00B3001B">
        <w:tab/>
      </w:r>
      <w:proofErr w:type="gramStart"/>
      <w:r w:rsidRPr="00B3001B">
        <w:t>штрафы</w:t>
      </w:r>
      <w:proofErr w:type="gramEnd"/>
      <w:r w:rsidRPr="00B3001B">
        <w:t xml:space="preserve"> начисленные Заказчику за соответствующие налоговые нарушения в связи с неуплатой ею Доначисленных налогов (далее – Штрафы).</w:t>
      </w:r>
    </w:p>
    <w:p w14:paraId="30CA06F6" w14:textId="77777777" w:rsidR="00747033" w:rsidRPr="00B3001B" w:rsidRDefault="00747033" w:rsidP="00747033">
      <w:pPr>
        <w:autoSpaceDE w:val="0"/>
        <w:autoSpaceDN w:val="0"/>
        <w:adjustRightInd w:val="0"/>
        <w:ind w:firstLine="709"/>
        <w:jc w:val="both"/>
      </w:pPr>
      <w:r w:rsidRPr="00B3001B">
        <w:t>3.</w:t>
      </w:r>
      <w:r w:rsidRPr="00B3001B">
        <w:tab/>
        <w:t xml:space="preserve">Стороны, в соответствии со ст. 406.1 ГК РФ также договорились, что в случае предъявления Заказчику третьими лицами (для целей настоящего Договора) – лицами, приобретавшими у Заказчика товары результаты работ, (услуг), </w:t>
      </w:r>
      <w:proofErr w:type="gramStart"/>
      <w:r w:rsidRPr="00B3001B">
        <w:t>имущественные права</w:t>
      </w:r>
      <w:proofErr w:type="gramEnd"/>
      <w:r w:rsidRPr="00B3001B">
        <w:t xml:space="preserve"> являющиеся объектом настоящего Договора, имущественных требований:</w:t>
      </w:r>
    </w:p>
    <w:p w14:paraId="5179DB64" w14:textId="77777777" w:rsidR="00747033" w:rsidRPr="00B3001B" w:rsidRDefault="00747033" w:rsidP="00747033">
      <w:pPr>
        <w:tabs>
          <w:tab w:val="left" w:pos="1272"/>
        </w:tabs>
        <w:autoSpaceDE w:val="0"/>
        <w:autoSpaceDN w:val="0"/>
        <w:adjustRightInd w:val="0"/>
        <w:ind w:firstLine="709"/>
        <w:jc w:val="both"/>
      </w:pPr>
      <w:r w:rsidRPr="00B3001B">
        <w:t>3.1.</w:t>
      </w:r>
      <w:r w:rsidRPr="00B3001B">
        <w:tab/>
        <w:t xml:space="preserve"> о возмещении убытков и/или имущественных потерь исчисляемых как размер доначисленных по решению налогового органа, указанным третьим лицам либо их контрагентам, налогов и/или пеней и/или штрафов, а равно возникших в связи с отказом в возможности признания данными третьими лицами расходов для целей налогообложения прибыли или включения НДС в состав налоговых вычетов (далее – Имущественные потери, связанные с нарушением имущественных прав третьих лиц)</w:t>
      </w:r>
    </w:p>
    <w:p w14:paraId="4AE264DE" w14:textId="77777777" w:rsidR="00747033" w:rsidRPr="00B3001B" w:rsidRDefault="00747033" w:rsidP="00747033">
      <w:pPr>
        <w:tabs>
          <w:tab w:val="left" w:pos="1272"/>
        </w:tabs>
        <w:autoSpaceDE w:val="0"/>
        <w:autoSpaceDN w:val="0"/>
        <w:adjustRightInd w:val="0"/>
        <w:ind w:firstLine="709"/>
        <w:jc w:val="both"/>
      </w:pPr>
      <w:r w:rsidRPr="00B3001B">
        <w:t xml:space="preserve">(обстоятельства, перечисленные в пункте 3, возникшие в связи с обстоятельствами, перечисленными в пункте 3.1 настоящей Налоговой оговорки – Эпизоды, связанные с третьими лицами – контрагентами Заказчика), то Исполнитель </w:t>
      </w:r>
      <w:r w:rsidRPr="00B3001B">
        <w:rPr>
          <w:color w:val="000000"/>
        </w:rPr>
        <w:t xml:space="preserve">обязан в течение 10 (десять) рабочих дней с даты письменного требования </w:t>
      </w:r>
      <w:r w:rsidRPr="00B3001B">
        <w:t>Заказчика возместить последнему Имущественные потери, связанные с нарушением имущественных прав третьих лиц.</w:t>
      </w:r>
    </w:p>
    <w:p w14:paraId="6A4474CF" w14:textId="77777777" w:rsidR="00747033" w:rsidRPr="00B3001B" w:rsidRDefault="00747033" w:rsidP="00747033">
      <w:pPr>
        <w:tabs>
          <w:tab w:val="left" w:pos="1133"/>
        </w:tabs>
        <w:autoSpaceDE w:val="0"/>
        <w:autoSpaceDN w:val="0"/>
        <w:adjustRightInd w:val="0"/>
        <w:ind w:firstLine="709"/>
        <w:jc w:val="both"/>
      </w:pPr>
      <w:r w:rsidRPr="00B3001B">
        <w:t>4.</w:t>
      </w:r>
      <w:r w:rsidRPr="00B3001B">
        <w:tab/>
        <w:t>В соответствии со ст. 406.1 ГК РФ Стороны также предусмотрели, что в случае не реализации Исполнителем права, указанного в пункте 2.5 настоящей Налоговой оговорки, на возмещение Заказчику Имущественных потерь, связанных с налоговой проверкой, Заказчик вправе оспорить Решение налогового органа в установленном законом порядке и в этом случае Исполнитель</w:t>
      </w:r>
      <w:r w:rsidRPr="00B3001B">
        <w:rPr>
          <w:color w:val="000000"/>
        </w:rPr>
        <w:t xml:space="preserve"> </w:t>
      </w:r>
      <w:r w:rsidRPr="00B3001B">
        <w:rPr>
          <w:u w:val="single"/>
        </w:rPr>
        <w:t>будет обязан</w:t>
      </w:r>
      <w:r w:rsidRPr="00B3001B">
        <w:t xml:space="preserve"> возместить Заказчику имущественные потери, в течение 10 (десяти) рабочих дней с даты письменного требования Заказчика об этом (с приложением копии Решения налогового органа и копии вступившего в силу судебного акта (-</w:t>
      </w:r>
      <w:proofErr w:type="spellStart"/>
      <w:r w:rsidRPr="00B3001B">
        <w:t>ов</w:t>
      </w:r>
      <w:proofErr w:type="spellEnd"/>
      <w:r w:rsidRPr="00B3001B">
        <w:t>), принятого (-ых) по результатам оспаривания Заказчиком Решения налогового органа и подтверждающего предпринятые им усилия по оспариванию Решения налогового органа как минимум в части Эпизодов, связанных с Исполнителем), определяемые как:</w:t>
      </w:r>
    </w:p>
    <w:p w14:paraId="5F421312" w14:textId="77777777" w:rsidR="00747033" w:rsidRPr="00B3001B" w:rsidRDefault="00747033" w:rsidP="00747033">
      <w:pPr>
        <w:tabs>
          <w:tab w:val="left" w:pos="1133"/>
        </w:tabs>
        <w:autoSpaceDE w:val="0"/>
        <w:autoSpaceDN w:val="0"/>
        <w:adjustRightInd w:val="0"/>
        <w:ind w:firstLine="709"/>
        <w:jc w:val="both"/>
      </w:pPr>
      <w:r w:rsidRPr="00B3001B">
        <w:t>4.1.</w:t>
      </w:r>
      <w:r w:rsidRPr="00B3001B">
        <w:tab/>
        <w:t>такие Доначисленные налоги, Пени и Штрафы с учетом возможных корректировок в соответствии с вступившим в законную силу решением суда по делу</w:t>
      </w:r>
      <w:r w:rsidRPr="00B3001B">
        <w:br/>
      </w:r>
      <w:r w:rsidRPr="00B3001B">
        <w:lastRenderedPageBreak/>
        <w:t>(-</w:t>
      </w:r>
      <w:proofErr w:type="spellStart"/>
      <w:r w:rsidRPr="00B3001B">
        <w:t>ам</w:t>
      </w:r>
      <w:proofErr w:type="spellEnd"/>
      <w:r w:rsidRPr="00B3001B">
        <w:t>), в рамках которого (-ых) Заказчик предпринял добросовестные усилия по оспариванию Решения налогового органа, а также</w:t>
      </w:r>
    </w:p>
    <w:p w14:paraId="04E28CA2" w14:textId="77777777" w:rsidR="00747033" w:rsidRPr="00B3001B" w:rsidRDefault="00747033" w:rsidP="00747033">
      <w:pPr>
        <w:tabs>
          <w:tab w:val="left" w:pos="1133"/>
        </w:tabs>
        <w:autoSpaceDE w:val="0"/>
        <w:autoSpaceDN w:val="0"/>
        <w:adjustRightInd w:val="0"/>
        <w:ind w:firstLine="709"/>
        <w:jc w:val="both"/>
      </w:pPr>
      <w:r w:rsidRPr="00B3001B">
        <w:t>4.2.</w:t>
      </w:r>
      <w:r w:rsidRPr="00B3001B">
        <w:tab/>
        <w:t>судебные расходы Заказчика в связи с оспариванием Решения налогового органа в полном размере.</w:t>
      </w:r>
    </w:p>
    <w:p w14:paraId="0239D655" w14:textId="77777777" w:rsidR="00747033" w:rsidRPr="00B3001B" w:rsidRDefault="00747033" w:rsidP="00747033">
      <w:pPr>
        <w:tabs>
          <w:tab w:val="left" w:pos="1133"/>
        </w:tabs>
        <w:autoSpaceDE w:val="0"/>
        <w:autoSpaceDN w:val="0"/>
        <w:adjustRightInd w:val="0"/>
        <w:ind w:firstLine="709"/>
        <w:jc w:val="both"/>
      </w:pPr>
      <w:r w:rsidRPr="00B3001B">
        <w:t>5.</w:t>
      </w:r>
      <w:r w:rsidRPr="00B3001B">
        <w:tab/>
        <w:t>Исполнитель признает и соглашается, что Заказчик вправе по своему усмотрению уплатить в бюджет Доначисленные налоги, Пени и Штрафы в соответствии с Решением налогового органа до вступления в силу решения суда по делу, в рамках которого Заказчик оспаривает Решение налогового органа, содержащее Эпизоды, связанные с Исполнителем. Исполнитель не вправе ссылаться на данное обстоятельство как на условие, способствовавшее возникновению или увеличению имущественных потерь у Заказчика и в обоснование своего отказа или задержки возмещать Заказчику Имущественные потери, связанные с налоговой проверкой.</w:t>
      </w:r>
    </w:p>
    <w:p w14:paraId="7FE0262F" w14:textId="77777777" w:rsidR="00747033" w:rsidRPr="00B3001B" w:rsidRDefault="00747033" w:rsidP="00747033">
      <w:pPr>
        <w:tabs>
          <w:tab w:val="left" w:pos="1133"/>
        </w:tabs>
        <w:autoSpaceDE w:val="0"/>
        <w:autoSpaceDN w:val="0"/>
        <w:adjustRightInd w:val="0"/>
        <w:ind w:firstLine="709"/>
        <w:jc w:val="both"/>
      </w:pPr>
      <w:r w:rsidRPr="00B3001B">
        <w:t>6.</w:t>
      </w:r>
      <w:r w:rsidRPr="00B3001B">
        <w:tab/>
        <w:t>В случае если Исполнитель возместит Заказчику Имущественные потери, связанные с налоговой проверкой, а Заказчик впоследствии продолжит оспаривание Решения налогового органа в части Эпизодов, связанных с Исполнителем, и вернет из бюджета полностью или частично Доначисленные налоги, Пени и/или Штрафы (далее – Возвращенные суммы), то Заказчик обязуется уведомить Исполнителя об этом не позднее 30 (тридцати) рабочих дней с даты фактического получения Возвращенных сумм и уплатить ему Возвращенные суммы в течение 30 (тридцати) рабочих дней с даты получения письменного требования Исполнителя об этом.</w:t>
      </w:r>
    </w:p>
    <w:p w14:paraId="5525D8D4" w14:textId="77777777" w:rsidR="00747033" w:rsidRPr="00B3001B" w:rsidRDefault="00747033" w:rsidP="00747033">
      <w:pPr>
        <w:tabs>
          <w:tab w:val="left" w:pos="1133"/>
        </w:tabs>
        <w:autoSpaceDE w:val="0"/>
        <w:autoSpaceDN w:val="0"/>
        <w:adjustRightInd w:val="0"/>
        <w:ind w:firstLine="709"/>
        <w:jc w:val="both"/>
      </w:pPr>
      <w:r w:rsidRPr="00B3001B">
        <w:t>7.</w:t>
      </w:r>
      <w:r w:rsidRPr="00B3001B">
        <w:tab/>
        <w:t>Исполнитель обязан предпринять максимальные усилия для содействия Заказчику в предотвращении доначисления налогов, штрафов и пеней по Эпизодам, связанным с Исполнителем, а также в досудебном и судебном обжаловании Решения налогового органа в части Эпизодов, связанных с Исполнителем, в частности, представлять Заказчику доказательства и пояснения, опровергающие нарушение гарантий, указанных в п. 1 настоящей Налоговой оговорки, либо иных признаков недобросовестности, а также содействовать Заказчику в сборе таких доказательств в ходе досудебного и судебного обжалования Эпизодов, связанных с Исполнителем, обеспечивать, где необходимо, явку своих свидетелей-сотрудников для дачи показаний налоговому органу, суду и прочее.</w:t>
      </w:r>
    </w:p>
    <w:p w14:paraId="27FC223F" w14:textId="77777777" w:rsidR="00747033" w:rsidRPr="00B3001B" w:rsidRDefault="00747033" w:rsidP="00747033">
      <w:pPr>
        <w:tabs>
          <w:tab w:val="left" w:pos="1133"/>
        </w:tabs>
        <w:autoSpaceDE w:val="0"/>
        <w:autoSpaceDN w:val="0"/>
        <w:adjustRightInd w:val="0"/>
        <w:ind w:firstLine="709"/>
        <w:jc w:val="both"/>
      </w:pPr>
      <w:r w:rsidRPr="00B3001B">
        <w:t>8.</w:t>
      </w:r>
      <w:r w:rsidRPr="00B3001B">
        <w:tab/>
        <w:t xml:space="preserve">Исполнитель также подтверждает, что гарантии (заверения) достоверности обстоятельств, указанных в пункте 1 настоящей Налоговой оговорки являются, в том числе заверениями об обстоятельствах, имеющими значение для заключения Договора, его исполнения или прекращения (статья 431.2 ГК РФ), при нарушении которых Исполнитель </w:t>
      </w:r>
      <w:r w:rsidRPr="00B3001B">
        <w:rPr>
          <w:color w:val="000000"/>
        </w:rPr>
        <w:t xml:space="preserve">обязан возместить </w:t>
      </w:r>
      <w:r w:rsidRPr="00B3001B">
        <w:t xml:space="preserve">Заказчику </w:t>
      </w:r>
      <w:r w:rsidRPr="00B3001B">
        <w:rPr>
          <w:color w:val="000000"/>
        </w:rPr>
        <w:t>по его требованию убытки, причиненные недостоверностью таких заверений</w:t>
      </w:r>
      <w:r w:rsidRPr="00B3001B">
        <w:t>.</w:t>
      </w:r>
    </w:p>
    <w:p w14:paraId="0EBA8D94" w14:textId="77777777" w:rsidR="00747033" w:rsidRPr="00B3001B" w:rsidRDefault="00747033" w:rsidP="00747033">
      <w:pPr>
        <w:tabs>
          <w:tab w:val="left" w:pos="1133"/>
        </w:tabs>
        <w:autoSpaceDE w:val="0"/>
        <w:autoSpaceDN w:val="0"/>
        <w:adjustRightInd w:val="0"/>
        <w:ind w:left="5" w:firstLine="854"/>
        <w:jc w:val="both"/>
      </w:pPr>
    </w:p>
    <w:p w14:paraId="25D60D35" w14:textId="77777777" w:rsidR="00747033" w:rsidRPr="00B3001B" w:rsidRDefault="00747033" w:rsidP="00747033">
      <w:pPr>
        <w:pStyle w:val="LO-normal"/>
        <w:tabs>
          <w:tab w:val="left" w:pos="142"/>
        </w:tabs>
        <w:spacing w:before="240" w:after="240"/>
        <w:ind w:firstLine="567"/>
        <w:rPr>
          <w:rFonts w:ascii="Times New Roman" w:eastAsia="Times New Roman" w:hAnsi="Times New Roman" w:cs="Times New Roman"/>
          <w:color w:val="000000" w:themeColor="text1"/>
        </w:rPr>
      </w:pPr>
    </w:p>
    <w:p w14:paraId="1FC564B3" w14:textId="77777777" w:rsidR="00747033" w:rsidRPr="00B3001B" w:rsidRDefault="00747033" w:rsidP="00747033">
      <w:pPr>
        <w:pStyle w:val="LO-normal"/>
        <w:tabs>
          <w:tab w:val="left" w:pos="142"/>
        </w:tabs>
        <w:ind w:firstLine="567"/>
        <w:rPr>
          <w:rFonts w:ascii="Times New Roman" w:eastAsia="Times New Roman" w:hAnsi="Times New Roman" w:cs="Times New Roman"/>
          <w:color w:val="000000" w:themeColor="text1"/>
        </w:rPr>
      </w:pPr>
    </w:p>
    <w:tbl>
      <w:tblPr>
        <w:tblW w:w="9702" w:type="dxa"/>
        <w:tblInd w:w="-217" w:type="dxa"/>
        <w:tblLayout w:type="fixed"/>
        <w:tblCellMar>
          <w:left w:w="10" w:type="dxa"/>
          <w:right w:w="10" w:type="dxa"/>
        </w:tblCellMar>
        <w:tblLook w:val="0000" w:firstRow="0" w:lastRow="0" w:firstColumn="0" w:lastColumn="0" w:noHBand="0" w:noVBand="0"/>
      </w:tblPr>
      <w:tblGrid>
        <w:gridCol w:w="4892"/>
        <w:gridCol w:w="4810"/>
      </w:tblGrid>
      <w:tr w:rsidR="00747033" w:rsidRPr="00B3001B" w14:paraId="2FEBF69D" w14:textId="77777777" w:rsidTr="00B72E1B">
        <w:trPr>
          <w:trHeight w:val="1793"/>
        </w:trPr>
        <w:tc>
          <w:tcPr>
            <w:tcW w:w="4892" w:type="dxa"/>
            <w:shd w:val="clear" w:color="auto" w:fill="FFFFFF"/>
            <w:tcMar>
              <w:top w:w="0" w:type="dxa"/>
              <w:left w:w="108" w:type="dxa"/>
              <w:bottom w:w="0" w:type="dxa"/>
              <w:right w:w="108" w:type="dxa"/>
            </w:tcMar>
          </w:tcPr>
          <w:p w14:paraId="72B4F493" w14:textId="77777777" w:rsidR="00747033" w:rsidRPr="00B3001B" w:rsidRDefault="00747033" w:rsidP="00B72E1B">
            <w:pPr>
              <w:pBdr>
                <w:top w:val="nil"/>
                <w:left w:val="nil"/>
                <w:bottom w:val="nil"/>
                <w:right w:val="nil"/>
                <w:between w:val="nil"/>
              </w:pBdr>
              <w:rPr>
                <w:color w:val="000000"/>
              </w:rPr>
            </w:pPr>
          </w:p>
          <w:p w14:paraId="2317AB88"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5E1C4B42" w14:textId="77777777" w:rsidR="00747033" w:rsidRPr="00B3001B" w:rsidRDefault="00747033" w:rsidP="00B72E1B">
            <w:pPr>
              <w:pBdr>
                <w:top w:val="nil"/>
                <w:left w:val="nil"/>
                <w:bottom w:val="nil"/>
                <w:right w:val="nil"/>
                <w:between w:val="nil"/>
              </w:pBdr>
              <w:tabs>
                <w:tab w:val="left" w:pos="142"/>
              </w:tabs>
              <w:rPr>
                <w:color w:val="000000"/>
              </w:rPr>
            </w:pPr>
          </w:p>
          <w:p w14:paraId="7E800E6C" w14:textId="77777777" w:rsidR="00747033" w:rsidRPr="00B3001B" w:rsidRDefault="00747033" w:rsidP="00B72E1B">
            <w:pPr>
              <w:pBdr>
                <w:top w:val="nil"/>
                <w:left w:val="nil"/>
                <w:bottom w:val="nil"/>
                <w:right w:val="nil"/>
                <w:between w:val="nil"/>
              </w:pBdr>
            </w:pPr>
          </w:p>
          <w:p w14:paraId="11B63136" w14:textId="77777777" w:rsidR="00747033" w:rsidRPr="00B3001B" w:rsidRDefault="00747033" w:rsidP="00B72E1B">
            <w:pPr>
              <w:pBdr>
                <w:top w:val="nil"/>
                <w:left w:val="nil"/>
                <w:bottom w:val="nil"/>
                <w:right w:val="nil"/>
                <w:between w:val="nil"/>
              </w:pBdr>
            </w:pPr>
          </w:p>
          <w:p w14:paraId="158A8E5B"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 </w:t>
            </w:r>
          </w:p>
        </w:tc>
        <w:tc>
          <w:tcPr>
            <w:tcW w:w="4810" w:type="dxa"/>
            <w:shd w:val="clear" w:color="auto" w:fill="FFFFFF"/>
            <w:tcMar>
              <w:top w:w="0" w:type="dxa"/>
              <w:left w:w="108" w:type="dxa"/>
              <w:bottom w:w="0" w:type="dxa"/>
              <w:right w:w="108" w:type="dxa"/>
            </w:tcMar>
          </w:tcPr>
          <w:p w14:paraId="7F83F333" w14:textId="77777777" w:rsidR="00747033" w:rsidRPr="00B3001B" w:rsidRDefault="00747033" w:rsidP="00B72E1B">
            <w:pPr>
              <w:pBdr>
                <w:top w:val="nil"/>
                <w:left w:val="nil"/>
                <w:bottom w:val="nil"/>
                <w:right w:val="nil"/>
                <w:between w:val="nil"/>
              </w:pBdr>
              <w:rPr>
                <w:color w:val="000000"/>
              </w:rPr>
            </w:pPr>
          </w:p>
          <w:p w14:paraId="0415E9EF"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57BC39C8" w14:textId="77777777" w:rsidR="00747033" w:rsidRPr="00B3001B" w:rsidRDefault="00747033" w:rsidP="00B72E1B">
            <w:pPr>
              <w:widowControl w:val="0"/>
              <w:pBdr>
                <w:top w:val="nil"/>
                <w:left w:val="nil"/>
                <w:bottom w:val="nil"/>
                <w:right w:val="nil"/>
                <w:between w:val="nil"/>
              </w:pBdr>
              <w:rPr>
                <w:color w:val="000000"/>
              </w:rPr>
            </w:pPr>
          </w:p>
          <w:p w14:paraId="6B01A431" w14:textId="77777777" w:rsidR="00747033" w:rsidRPr="00B3001B" w:rsidRDefault="00747033" w:rsidP="00B72E1B">
            <w:pPr>
              <w:widowControl w:val="0"/>
              <w:pBdr>
                <w:top w:val="nil"/>
                <w:left w:val="nil"/>
                <w:bottom w:val="nil"/>
                <w:right w:val="nil"/>
                <w:between w:val="nil"/>
              </w:pBdr>
              <w:rPr>
                <w:color w:val="000000"/>
              </w:rPr>
            </w:pPr>
          </w:p>
          <w:p w14:paraId="3904D347" w14:textId="77777777" w:rsidR="00747033" w:rsidRPr="00B3001B" w:rsidRDefault="00747033" w:rsidP="00B72E1B">
            <w:pPr>
              <w:widowControl w:val="0"/>
              <w:pBdr>
                <w:top w:val="nil"/>
                <w:left w:val="nil"/>
                <w:bottom w:val="nil"/>
                <w:right w:val="nil"/>
                <w:between w:val="nil"/>
              </w:pBdr>
              <w:rPr>
                <w:color w:val="000000"/>
              </w:rPr>
            </w:pPr>
          </w:p>
          <w:p w14:paraId="092A1ECB"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__________________ </w:t>
            </w:r>
          </w:p>
        </w:tc>
      </w:tr>
    </w:tbl>
    <w:p w14:paraId="0A60A69A" w14:textId="77777777" w:rsidR="00747033" w:rsidRPr="00B3001B" w:rsidRDefault="00747033" w:rsidP="00747033">
      <w:pPr>
        <w:pBdr>
          <w:top w:val="nil"/>
          <w:left w:val="nil"/>
          <w:bottom w:val="nil"/>
          <w:right w:val="nil"/>
          <w:between w:val="nil"/>
        </w:pBdr>
        <w:ind w:left="6480" w:firstLine="720"/>
        <w:rPr>
          <w:color w:val="000000"/>
        </w:rPr>
      </w:pPr>
    </w:p>
    <w:p w14:paraId="38E412F3" w14:textId="77777777" w:rsidR="00747033" w:rsidRPr="00B3001B" w:rsidRDefault="00747033" w:rsidP="00747033">
      <w:pPr>
        <w:pBdr>
          <w:top w:val="nil"/>
          <w:left w:val="nil"/>
          <w:bottom w:val="nil"/>
          <w:right w:val="nil"/>
          <w:between w:val="nil"/>
        </w:pBdr>
        <w:ind w:left="6480" w:firstLine="720"/>
        <w:rPr>
          <w:color w:val="000000"/>
        </w:rPr>
      </w:pPr>
    </w:p>
    <w:p w14:paraId="20B7C62D" w14:textId="77777777" w:rsidR="00747033" w:rsidRPr="00B3001B" w:rsidRDefault="00747033" w:rsidP="00747033">
      <w:pPr>
        <w:pBdr>
          <w:top w:val="nil"/>
          <w:left w:val="nil"/>
          <w:bottom w:val="nil"/>
          <w:right w:val="nil"/>
          <w:between w:val="nil"/>
        </w:pBdr>
        <w:rPr>
          <w:color w:val="000000"/>
        </w:rPr>
      </w:pPr>
    </w:p>
    <w:p w14:paraId="453A7447" w14:textId="77777777" w:rsidR="00747033" w:rsidRPr="00B3001B" w:rsidRDefault="00747033" w:rsidP="00747033">
      <w:pPr>
        <w:pBdr>
          <w:top w:val="nil"/>
          <w:left w:val="nil"/>
          <w:bottom w:val="nil"/>
          <w:right w:val="nil"/>
          <w:between w:val="nil"/>
        </w:pBdr>
        <w:rPr>
          <w:color w:val="000000"/>
        </w:rPr>
      </w:pPr>
    </w:p>
    <w:p w14:paraId="6E8BB004" w14:textId="77777777" w:rsidR="00747033" w:rsidRPr="00B3001B" w:rsidRDefault="00747033" w:rsidP="00747033">
      <w:pPr>
        <w:pBdr>
          <w:top w:val="nil"/>
          <w:left w:val="nil"/>
          <w:bottom w:val="nil"/>
          <w:right w:val="nil"/>
          <w:between w:val="nil"/>
        </w:pBdr>
        <w:ind w:left="6481" w:firstLine="720"/>
        <w:jc w:val="right"/>
        <w:outlineLvl w:val="2"/>
        <w:rPr>
          <w:color w:val="000000"/>
        </w:rPr>
      </w:pPr>
      <w:r w:rsidRPr="00B3001B">
        <w:rPr>
          <w:color w:val="000000"/>
        </w:rPr>
        <w:br w:type="column"/>
      </w:r>
      <w:r w:rsidRPr="00B3001B">
        <w:rPr>
          <w:color w:val="000000"/>
        </w:rPr>
        <w:lastRenderedPageBreak/>
        <w:t xml:space="preserve">Приложение № </w:t>
      </w:r>
      <w:r w:rsidRPr="00B3001B">
        <w:t>11</w:t>
      </w:r>
    </w:p>
    <w:p w14:paraId="7FEC7CB0" w14:textId="77777777" w:rsidR="00747033" w:rsidRPr="00B3001B" w:rsidRDefault="00747033" w:rsidP="00747033">
      <w:pPr>
        <w:pBdr>
          <w:top w:val="nil"/>
          <w:left w:val="nil"/>
          <w:bottom w:val="nil"/>
          <w:right w:val="nil"/>
          <w:between w:val="nil"/>
        </w:pBdr>
        <w:jc w:val="right"/>
        <w:rPr>
          <w:color w:val="000000"/>
        </w:rPr>
      </w:pPr>
      <w:r w:rsidRPr="00B3001B">
        <w:rPr>
          <w:color w:val="000000"/>
        </w:rPr>
        <w:t xml:space="preserve">к Договору №  _______________ </w:t>
      </w:r>
    </w:p>
    <w:p w14:paraId="2E787A3A" w14:textId="77777777" w:rsidR="00747033" w:rsidRPr="00B3001B" w:rsidRDefault="00747033" w:rsidP="00747033">
      <w:pPr>
        <w:pBdr>
          <w:top w:val="nil"/>
          <w:left w:val="nil"/>
          <w:bottom w:val="nil"/>
          <w:right w:val="nil"/>
          <w:between w:val="nil"/>
        </w:pBdr>
        <w:ind w:left="720"/>
        <w:jc w:val="right"/>
        <w:rPr>
          <w:color w:val="000000"/>
        </w:rPr>
      </w:pPr>
      <w:r w:rsidRPr="00B3001B">
        <w:rPr>
          <w:color w:val="000000"/>
        </w:rPr>
        <w:t>от «____» _________ 202</w:t>
      </w:r>
      <w:r w:rsidRPr="00B3001B">
        <w:t>4</w:t>
      </w:r>
      <w:r w:rsidRPr="00B3001B">
        <w:rPr>
          <w:color w:val="000000"/>
        </w:rPr>
        <w:t>г.</w:t>
      </w:r>
    </w:p>
    <w:p w14:paraId="5EF5DA83" w14:textId="77777777" w:rsidR="00747033" w:rsidRPr="00B3001B" w:rsidRDefault="00747033" w:rsidP="00747033">
      <w:pPr>
        <w:pBdr>
          <w:top w:val="nil"/>
          <w:left w:val="nil"/>
          <w:bottom w:val="nil"/>
          <w:right w:val="nil"/>
          <w:between w:val="nil"/>
        </w:pBdr>
        <w:ind w:left="720"/>
        <w:jc w:val="right"/>
        <w:rPr>
          <w:color w:val="000000"/>
        </w:rPr>
      </w:pPr>
    </w:p>
    <w:p w14:paraId="18CCAC75" w14:textId="77777777" w:rsidR="00747033" w:rsidRPr="00B3001B" w:rsidRDefault="00747033" w:rsidP="00747033">
      <w:pPr>
        <w:pBdr>
          <w:top w:val="nil"/>
          <w:left w:val="nil"/>
          <w:bottom w:val="nil"/>
          <w:right w:val="nil"/>
          <w:between w:val="nil"/>
        </w:pBdr>
        <w:jc w:val="center"/>
        <w:outlineLvl w:val="3"/>
        <w:rPr>
          <w:color w:val="000000"/>
        </w:rPr>
      </w:pPr>
      <w:r w:rsidRPr="00B3001B">
        <w:rPr>
          <w:color w:val="000000"/>
        </w:rPr>
        <w:t xml:space="preserve">Порядок электронного документооборота </w:t>
      </w:r>
    </w:p>
    <w:p w14:paraId="7F00C84F" w14:textId="77777777" w:rsidR="00747033" w:rsidRPr="00B3001B" w:rsidRDefault="00747033" w:rsidP="00747033">
      <w:pPr>
        <w:pBdr>
          <w:top w:val="nil"/>
          <w:left w:val="nil"/>
          <w:bottom w:val="nil"/>
          <w:right w:val="nil"/>
          <w:between w:val="nil"/>
        </w:pBdr>
        <w:jc w:val="center"/>
        <w:outlineLvl w:val="3"/>
        <w:rPr>
          <w:color w:val="000000"/>
        </w:rPr>
      </w:pPr>
    </w:p>
    <w:p w14:paraId="5C118DA9" w14:textId="77777777" w:rsidR="00747033" w:rsidRPr="00B3001B" w:rsidRDefault="00747033" w:rsidP="00747033">
      <w:pPr>
        <w:pBdr>
          <w:top w:val="nil"/>
          <w:left w:val="nil"/>
          <w:bottom w:val="nil"/>
          <w:right w:val="nil"/>
          <w:between w:val="nil"/>
        </w:pBdr>
        <w:jc w:val="center"/>
        <w:outlineLvl w:val="3"/>
        <w:rPr>
          <w:color w:val="000000"/>
        </w:rPr>
      </w:pPr>
    </w:p>
    <w:p w14:paraId="28747C1D" w14:textId="77777777" w:rsidR="00747033" w:rsidRPr="00B3001B" w:rsidRDefault="00747033" w:rsidP="00747033">
      <w:pPr>
        <w:pBdr>
          <w:top w:val="nil"/>
          <w:left w:val="nil"/>
          <w:bottom w:val="nil"/>
          <w:right w:val="nil"/>
          <w:between w:val="nil"/>
        </w:pBdr>
        <w:ind w:firstLine="566"/>
        <w:jc w:val="both"/>
        <w:rPr>
          <w:color w:val="000000"/>
        </w:rPr>
      </w:pPr>
      <w:r w:rsidRPr="00B3001B">
        <w:rPr>
          <w:color w:val="000000"/>
        </w:rPr>
        <w:t>1. Настоящее Приложение устанавливает порядок и условия организации между Сторонами защищенного электронного документооборота (далее – ЭДО) в целях исполнения принятых на себя обязательств по Договору путем обмена документами в электронной форме по телекоммуникационным каналам связи с применением квалифицированной электронной подписи.</w:t>
      </w:r>
    </w:p>
    <w:p w14:paraId="17CA37B5" w14:textId="77777777" w:rsidR="00747033" w:rsidRPr="00B3001B" w:rsidRDefault="00747033" w:rsidP="00747033">
      <w:pPr>
        <w:pBdr>
          <w:top w:val="nil"/>
          <w:left w:val="nil"/>
          <w:bottom w:val="nil"/>
          <w:right w:val="nil"/>
          <w:between w:val="nil"/>
        </w:pBdr>
        <w:ind w:firstLine="566"/>
        <w:jc w:val="both"/>
        <w:rPr>
          <w:color w:val="000000"/>
        </w:rPr>
      </w:pPr>
      <w:r w:rsidRPr="00B3001B">
        <w:rPr>
          <w:color w:val="000000"/>
        </w:rPr>
        <w:t>2. В электронной форме составляются и подписываются квалифицированной электронной подписью документы, перечень и формат которых указаны в приложении № 11а к Договору  (далее – «первичные документы»).</w:t>
      </w:r>
    </w:p>
    <w:p w14:paraId="43C7E60F" w14:textId="77777777" w:rsidR="00747033" w:rsidRPr="00B3001B" w:rsidRDefault="00747033" w:rsidP="00747033">
      <w:pPr>
        <w:pBdr>
          <w:top w:val="nil"/>
          <w:left w:val="nil"/>
          <w:bottom w:val="nil"/>
          <w:right w:val="nil"/>
          <w:between w:val="nil"/>
        </w:pBdr>
        <w:ind w:firstLine="566"/>
        <w:jc w:val="both"/>
        <w:rPr>
          <w:color w:val="000000"/>
        </w:rPr>
      </w:pPr>
      <w:r w:rsidRPr="00B3001B">
        <w:rPr>
          <w:color w:val="000000"/>
        </w:rPr>
        <w:t>3. Обмен электронными документами между Сторонами производится с помощью одной из организаций операторов ЭДО, согласно актуальному на день подписания Договора списку операторов на сайте Федеральной налоговой службы (</w:t>
      </w:r>
      <w:hyperlink r:id="rId46" w:history="1">
        <w:r w:rsidRPr="00B3001B">
          <w:rPr>
            <w:color w:val="1155CC"/>
            <w:u w:val="single"/>
          </w:rPr>
          <w:t>https://www.nalog.ru/rn77/taxation/submission_statements/operations/</w:t>
        </w:r>
      </w:hyperlink>
      <w:r w:rsidRPr="00B3001B">
        <w:rPr>
          <w:color w:val="000000"/>
        </w:rPr>
        <w:t>).</w:t>
      </w:r>
    </w:p>
    <w:p w14:paraId="66D195FA" w14:textId="77777777" w:rsidR="00747033" w:rsidRPr="00B3001B" w:rsidRDefault="00747033" w:rsidP="00747033">
      <w:pPr>
        <w:pBdr>
          <w:top w:val="nil"/>
          <w:left w:val="nil"/>
          <w:bottom w:val="nil"/>
          <w:right w:val="nil"/>
          <w:between w:val="nil"/>
        </w:pBdr>
        <w:ind w:firstLine="566"/>
        <w:jc w:val="both"/>
        <w:rPr>
          <w:color w:val="000000"/>
        </w:rPr>
      </w:pPr>
      <w:r w:rsidRPr="00B3001B">
        <w:rPr>
          <w:color w:val="000000"/>
        </w:rPr>
        <w:t>4. Направление, получение, подписание и обмен первичными документами  происходит в электронном виде с использованием квалифицированной электронной подписи посредством ЭДО. Стороны признают, что первичные документы, оформленные в соответствии с требованиями законодательства РФ (в том числе бухгалтерского и налогового учета) и подписанные квалифицированной электронной подписью приравниваются к первичным документам бухгалтерского учета, подписанными уполномоченными лицами Сторон на бумажном носителе.</w:t>
      </w:r>
    </w:p>
    <w:p w14:paraId="1173916F" w14:textId="77777777" w:rsidR="00747033" w:rsidRPr="00B3001B" w:rsidRDefault="00747033" w:rsidP="00747033">
      <w:pPr>
        <w:pBdr>
          <w:top w:val="nil"/>
          <w:left w:val="nil"/>
          <w:bottom w:val="nil"/>
          <w:right w:val="nil"/>
          <w:between w:val="nil"/>
        </w:pBdr>
        <w:ind w:firstLine="566"/>
        <w:jc w:val="both"/>
        <w:rPr>
          <w:color w:val="000000"/>
        </w:rPr>
      </w:pPr>
      <w:r w:rsidRPr="00B3001B">
        <w:rPr>
          <w:color w:val="000000"/>
        </w:rPr>
        <w:t>5.Квалифицированная электронная подпись документа признается равнозначной собственноручной подписи уполномоченных лиц – владельцев  сертификата квалифицированной электронной подписи и порождает для подписанта юридические последствия, предусмотренные законодательством Российской Федерации (далее – законодательство). Стороны обязуются применять при осуществлении юридически значимого ЭДО формы, форматы и порядок, установленные законодательством, применимыми нормативными актами, а также совместимые технические средства ЭДО.</w:t>
      </w:r>
    </w:p>
    <w:p w14:paraId="199EFB3C" w14:textId="77777777" w:rsidR="00747033" w:rsidRPr="00B3001B" w:rsidRDefault="00747033" w:rsidP="00747033">
      <w:pPr>
        <w:pBdr>
          <w:top w:val="nil"/>
          <w:left w:val="nil"/>
          <w:bottom w:val="nil"/>
          <w:right w:val="nil"/>
          <w:between w:val="nil"/>
        </w:pBdr>
        <w:ind w:firstLine="566"/>
        <w:jc w:val="both"/>
        <w:rPr>
          <w:color w:val="000000"/>
        </w:rPr>
      </w:pPr>
      <w:r w:rsidRPr="00B3001B">
        <w:rPr>
          <w:color w:val="000000"/>
        </w:rPr>
        <w:t>6. При соблюдении условий, приведенных в настоящем Приложении, первичные документы, содержание и порядок обмена которых соответствует требованиям нормативных актов, принимаются Сторонами к учету в качестве первичных учетных документов, используются в качестве доказательства в судебных разбирательствах и предоставляются при необходимости  в государственные органы. В случае возникновения спора между Сторонами подтверждением совершения действий по направлению, получению, подписанию и обмену первичными документами являются документы, которые формируются и заверяются оператором ЭДО по запросу одной из Сторон.</w:t>
      </w:r>
    </w:p>
    <w:p w14:paraId="0318F136" w14:textId="77777777" w:rsidR="00747033" w:rsidRPr="00B3001B" w:rsidRDefault="00747033" w:rsidP="00747033">
      <w:pPr>
        <w:pBdr>
          <w:top w:val="nil"/>
          <w:left w:val="nil"/>
          <w:bottom w:val="nil"/>
          <w:right w:val="nil"/>
          <w:between w:val="nil"/>
        </w:pBdr>
        <w:ind w:firstLine="566"/>
        <w:jc w:val="both"/>
        <w:rPr>
          <w:color w:val="000000"/>
        </w:rPr>
      </w:pPr>
      <w:r w:rsidRPr="00B3001B">
        <w:rPr>
          <w:color w:val="000000"/>
        </w:rPr>
        <w:t>7.Каждая из Сторон несет ответственность за обеспечение конфиденциальности ключей квалифицированной электронной подписи, недопущения использования принадлежащих ей ключей без ее согласия. Если в сертификате квалифицированной электронной подписи не указан орган или физическое лицо, действующее от имени Стороны при подписании первичных документов, то в каждом случае получения подписанных квалифицированной электронной подписью первичных документов Стороны добросовестно исходят из того, что первичные документы подписаны квалифицированной электронной подписью от имени надлежащего лица, действующего в пределах имеющихся у него полномочий.</w:t>
      </w:r>
    </w:p>
    <w:p w14:paraId="6EEA51DF" w14:textId="77777777" w:rsidR="00747033" w:rsidRPr="00B3001B" w:rsidRDefault="00747033" w:rsidP="00747033">
      <w:pPr>
        <w:pBdr>
          <w:top w:val="nil"/>
          <w:left w:val="nil"/>
          <w:bottom w:val="nil"/>
          <w:right w:val="nil"/>
          <w:between w:val="nil"/>
        </w:pBdr>
        <w:ind w:firstLine="566"/>
        <w:jc w:val="both"/>
        <w:rPr>
          <w:color w:val="000000"/>
        </w:rPr>
      </w:pPr>
      <w:r w:rsidRPr="00B3001B">
        <w:rPr>
          <w:color w:val="000000"/>
        </w:rPr>
        <w:t>8. Стороны осуществляют ЭДО в соответствии с законодательством с учетом положений, устанавливаемых нормативными актами исполнительных органов государственной власти Российской Федерации.</w:t>
      </w:r>
    </w:p>
    <w:p w14:paraId="2E53CD21" w14:textId="77777777" w:rsidR="00747033" w:rsidRPr="00B3001B" w:rsidRDefault="00747033" w:rsidP="00747033">
      <w:pPr>
        <w:pBdr>
          <w:top w:val="nil"/>
          <w:left w:val="nil"/>
          <w:bottom w:val="nil"/>
          <w:right w:val="nil"/>
          <w:between w:val="nil"/>
        </w:pBdr>
        <w:ind w:firstLine="566"/>
        <w:jc w:val="both"/>
        <w:rPr>
          <w:color w:val="000000"/>
        </w:rPr>
      </w:pPr>
      <w:r w:rsidRPr="00B3001B">
        <w:rPr>
          <w:color w:val="000000"/>
        </w:rPr>
        <w:lastRenderedPageBreak/>
        <w:t>9. Стороны обязаны в течение 3 (трех) рабочих дней информировать друг друга о невозможности обмена первичными документами в электронном виде, подписанными квалифицированной электронной подписью, в случае технического сбоя внутренних систем Стороны или оператора ЭДО. В этом случае в период действия такого сбоя Стороны производят обмен первичными документами на бумажном носителе с подписанием собственноручной подписью.</w:t>
      </w:r>
    </w:p>
    <w:p w14:paraId="5FF131CB" w14:textId="77777777" w:rsidR="00747033" w:rsidRPr="00B3001B" w:rsidRDefault="00747033" w:rsidP="00747033">
      <w:pPr>
        <w:pBdr>
          <w:top w:val="nil"/>
          <w:left w:val="nil"/>
          <w:bottom w:val="nil"/>
          <w:right w:val="nil"/>
          <w:between w:val="nil"/>
        </w:pBdr>
        <w:ind w:firstLine="566"/>
        <w:jc w:val="both"/>
        <w:rPr>
          <w:color w:val="000000"/>
        </w:rPr>
      </w:pPr>
      <w:r w:rsidRPr="00B3001B">
        <w:rPr>
          <w:color w:val="000000"/>
        </w:rPr>
        <w:t xml:space="preserve">10. В отношениях, не урегулированных настоящим Приложением, Стороны руководствуются законодательством Российской Федерации. </w:t>
      </w:r>
    </w:p>
    <w:tbl>
      <w:tblPr>
        <w:tblW w:w="9702" w:type="dxa"/>
        <w:tblInd w:w="-217" w:type="dxa"/>
        <w:tblLayout w:type="fixed"/>
        <w:tblCellMar>
          <w:left w:w="10" w:type="dxa"/>
          <w:right w:w="10" w:type="dxa"/>
        </w:tblCellMar>
        <w:tblLook w:val="0000" w:firstRow="0" w:lastRow="0" w:firstColumn="0" w:lastColumn="0" w:noHBand="0" w:noVBand="0"/>
      </w:tblPr>
      <w:tblGrid>
        <w:gridCol w:w="4892"/>
        <w:gridCol w:w="4810"/>
      </w:tblGrid>
      <w:tr w:rsidR="00747033" w:rsidRPr="00B3001B" w14:paraId="18B5A035" w14:textId="77777777" w:rsidTr="00B72E1B">
        <w:trPr>
          <w:trHeight w:val="1793"/>
        </w:trPr>
        <w:tc>
          <w:tcPr>
            <w:tcW w:w="4892" w:type="dxa"/>
            <w:shd w:val="clear" w:color="auto" w:fill="FFFFFF"/>
            <w:tcMar>
              <w:top w:w="0" w:type="dxa"/>
              <w:left w:w="108" w:type="dxa"/>
              <w:bottom w:w="0" w:type="dxa"/>
              <w:right w:w="108" w:type="dxa"/>
            </w:tcMar>
          </w:tcPr>
          <w:p w14:paraId="43102B89" w14:textId="77777777" w:rsidR="00747033" w:rsidRPr="00B3001B" w:rsidRDefault="00747033" w:rsidP="00B72E1B">
            <w:pPr>
              <w:pBdr>
                <w:top w:val="nil"/>
                <w:left w:val="nil"/>
                <w:bottom w:val="nil"/>
                <w:right w:val="nil"/>
                <w:between w:val="nil"/>
              </w:pBdr>
              <w:rPr>
                <w:color w:val="000000"/>
              </w:rPr>
            </w:pPr>
          </w:p>
          <w:p w14:paraId="5E630B19"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18ADA03E" w14:textId="77777777" w:rsidR="00747033" w:rsidRPr="00B3001B" w:rsidRDefault="00747033" w:rsidP="00B72E1B">
            <w:pPr>
              <w:pBdr>
                <w:top w:val="nil"/>
                <w:left w:val="nil"/>
                <w:bottom w:val="nil"/>
                <w:right w:val="nil"/>
                <w:between w:val="nil"/>
              </w:pBdr>
              <w:tabs>
                <w:tab w:val="left" w:pos="142"/>
              </w:tabs>
              <w:rPr>
                <w:color w:val="000000"/>
              </w:rPr>
            </w:pPr>
          </w:p>
          <w:p w14:paraId="57E91C0D" w14:textId="77777777" w:rsidR="00747033" w:rsidRPr="00B3001B" w:rsidRDefault="00747033" w:rsidP="00B72E1B">
            <w:pPr>
              <w:pBdr>
                <w:top w:val="nil"/>
                <w:left w:val="nil"/>
                <w:bottom w:val="nil"/>
                <w:right w:val="nil"/>
                <w:between w:val="nil"/>
              </w:pBdr>
            </w:pPr>
          </w:p>
          <w:p w14:paraId="24E5FB09" w14:textId="77777777" w:rsidR="00747033" w:rsidRPr="00B3001B" w:rsidRDefault="00747033" w:rsidP="00B72E1B">
            <w:pPr>
              <w:pBdr>
                <w:top w:val="nil"/>
                <w:left w:val="nil"/>
                <w:bottom w:val="nil"/>
                <w:right w:val="nil"/>
                <w:between w:val="nil"/>
              </w:pBdr>
            </w:pPr>
          </w:p>
          <w:p w14:paraId="25DC59B8"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 </w:t>
            </w:r>
          </w:p>
        </w:tc>
        <w:tc>
          <w:tcPr>
            <w:tcW w:w="4810" w:type="dxa"/>
            <w:shd w:val="clear" w:color="auto" w:fill="FFFFFF"/>
            <w:tcMar>
              <w:top w:w="0" w:type="dxa"/>
              <w:left w:w="108" w:type="dxa"/>
              <w:bottom w:w="0" w:type="dxa"/>
              <w:right w:w="108" w:type="dxa"/>
            </w:tcMar>
          </w:tcPr>
          <w:p w14:paraId="116AAC55" w14:textId="77777777" w:rsidR="00747033" w:rsidRPr="00B3001B" w:rsidRDefault="00747033" w:rsidP="00B72E1B">
            <w:pPr>
              <w:pBdr>
                <w:top w:val="nil"/>
                <w:left w:val="nil"/>
                <w:bottom w:val="nil"/>
                <w:right w:val="nil"/>
                <w:between w:val="nil"/>
              </w:pBdr>
              <w:rPr>
                <w:color w:val="000000"/>
              </w:rPr>
            </w:pPr>
          </w:p>
          <w:p w14:paraId="4461ED1B"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7BD1EF6F" w14:textId="77777777" w:rsidR="00747033" w:rsidRPr="00B3001B" w:rsidRDefault="00747033" w:rsidP="00B72E1B">
            <w:pPr>
              <w:widowControl w:val="0"/>
              <w:pBdr>
                <w:top w:val="nil"/>
                <w:left w:val="nil"/>
                <w:bottom w:val="nil"/>
                <w:right w:val="nil"/>
                <w:between w:val="nil"/>
              </w:pBdr>
              <w:rPr>
                <w:color w:val="000000"/>
              </w:rPr>
            </w:pPr>
          </w:p>
          <w:p w14:paraId="3FDB723B" w14:textId="77777777" w:rsidR="00747033" w:rsidRPr="00B3001B" w:rsidRDefault="00747033" w:rsidP="00B72E1B">
            <w:pPr>
              <w:widowControl w:val="0"/>
              <w:pBdr>
                <w:top w:val="nil"/>
                <w:left w:val="nil"/>
                <w:bottom w:val="nil"/>
                <w:right w:val="nil"/>
                <w:between w:val="nil"/>
              </w:pBdr>
              <w:rPr>
                <w:color w:val="000000"/>
              </w:rPr>
            </w:pPr>
          </w:p>
          <w:p w14:paraId="60BA137A" w14:textId="77777777" w:rsidR="00747033" w:rsidRPr="00B3001B" w:rsidRDefault="00747033" w:rsidP="00B72E1B">
            <w:pPr>
              <w:widowControl w:val="0"/>
              <w:pBdr>
                <w:top w:val="nil"/>
                <w:left w:val="nil"/>
                <w:bottom w:val="nil"/>
                <w:right w:val="nil"/>
                <w:between w:val="nil"/>
              </w:pBdr>
              <w:rPr>
                <w:color w:val="000000"/>
              </w:rPr>
            </w:pPr>
          </w:p>
          <w:p w14:paraId="5D8A2B8D" w14:textId="77777777" w:rsidR="00747033" w:rsidRPr="00B3001B" w:rsidRDefault="00747033" w:rsidP="00B72E1B">
            <w:pPr>
              <w:pStyle w:val="LO-normal"/>
              <w:shd w:val="clear" w:color="auto" w:fill="FFFFFF"/>
              <w:tabs>
                <w:tab w:val="left" w:pos="569"/>
              </w:tabs>
              <w:ind w:left="427"/>
              <w:rPr>
                <w:rFonts w:ascii="Times New Roman" w:eastAsia="Times New Roman" w:hAnsi="Times New Roman" w:cs="Times New Roman"/>
                <w:color w:val="000000" w:themeColor="text1"/>
              </w:rPr>
            </w:pPr>
            <w:r w:rsidRPr="00B3001B">
              <w:rPr>
                <w:color w:val="000000"/>
              </w:rPr>
              <w:t xml:space="preserve">__________________ </w:t>
            </w:r>
          </w:p>
        </w:tc>
      </w:tr>
    </w:tbl>
    <w:p w14:paraId="0ACFDEE2" w14:textId="77777777" w:rsidR="00747033" w:rsidRPr="00B3001B" w:rsidRDefault="00747033" w:rsidP="00747033">
      <w:pPr>
        <w:pBdr>
          <w:top w:val="nil"/>
          <w:left w:val="nil"/>
          <w:bottom w:val="nil"/>
          <w:right w:val="nil"/>
          <w:between w:val="nil"/>
        </w:pBdr>
        <w:ind w:left="6481" w:firstLine="720"/>
        <w:jc w:val="right"/>
        <w:outlineLvl w:val="2"/>
        <w:rPr>
          <w:color w:val="000000"/>
        </w:rPr>
      </w:pPr>
      <w:r w:rsidRPr="00B3001B">
        <w:rPr>
          <w:color w:val="000000"/>
        </w:rPr>
        <w:br w:type="column"/>
      </w:r>
      <w:r w:rsidRPr="00B3001B">
        <w:rPr>
          <w:color w:val="000000"/>
        </w:rPr>
        <w:lastRenderedPageBreak/>
        <w:t>Приложение № 11a</w:t>
      </w:r>
    </w:p>
    <w:p w14:paraId="63A63E78" w14:textId="77777777" w:rsidR="00747033" w:rsidRPr="00B3001B" w:rsidRDefault="00747033" w:rsidP="00747033">
      <w:pPr>
        <w:pBdr>
          <w:top w:val="nil"/>
          <w:left w:val="nil"/>
          <w:bottom w:val="nil"/>
          <w:right w:val="nil"/>
          <w:between w:val="nil"/>
        </w:pBdr>
        <w:jc w:val="right"/>
        <w:rPr>
          <w:color w:val="000000"/>
        </w:rPr>
      </w:pPr>
      <w:r w:rsidRPr="00B3001B">
        <w:rPr>
          <w:color w:val="000000"/>
        </w:rPr>
        <w:t xml:space="preserve">к Договору №  _______________ </w:t>
      </w:r>
    </w:p>
    <w:p w14:paraId="7BB76E89" w14:textId="77777777" w:rsidR="00747033" w:rsidRPr="00B3001B" w:rsidRDefault="00747033" w:rsidP="00747033">
      <w:pPr>
        <w:pBdr>
          <w:top w:val="nil"/>
          <w:left w:val="nil"/>
          <w:bottom w:val="nil"/>
          <w:right w:val="nil"/>
          <w:between w:val="nil"/>
        </w:pBdr>
        <w:ind w:left="720" w:hanging="720"/>
        <w:jc w:val="right"/>
        <w:rPr>
          <w:color w:val="000000"/>
        </w:rPr>
      </w:pPr>
      <w:r w:rsidRPr="00B3001B">
        <w:rPr>
          <w:color w:val="000000"/>
        </w:rPr>
        <w:t>от «____» _________ 2024г.</w:t>
      </w:r>
      <w:r w:rsidRPr="00B3001B">
        <w:rPr>
          <w:b/>
          <w:color w:val="000000"/>
        </w:rPr>
        <w:t xml:space="preserve">                                                                                           </w:t>
      </w:r>
    </w:p>
    <w:p w14:paraId="47188205" w14:textId="77777777" w:rsidR="00747033" w:rsidRPr="00B3001B" w:rsidRDefault="00747033" w:rsidP="00747033">
      <w:pPr>
        <w:pBdr>
          <w:top w:val="nil"/>
          <w:left w:val="nil"/>
          <w:bottom w:val="nil"/>
          <w:right w:val="nil"/>
          <w:between w:val="nil"/>
        </w:pBdr>
        <w:ind w:left="720" w:hanging="720"/>
        <w:jc w:val="center"/>
        <w:rPr>
          <w:b/>
          <w:color w:val="000000"/>
        </w:rPr>
      </w:pPr>
    </w:p>
    <w:p w14:paraId="1240C439" w14:textId="77777777" w:rsidR="00747033" w:rsidRPr="00B3001B" w:rsidRDefault="00747033" w:rsidP="00747033">
      <w:pPr>
        <w:pBdr>
          <w:top w:val="nil"/>
          <w:left w:val="nil"/>
          <w:bottom w:val="nil"/>
          <w:right w:val="nil"/>
          <w:between w:val="nil"/>
        </w:pBdr>
        <w:ind w:left="720" w:hanging="720"/>
        <w:jc w:val="center"/>
        <w:outlineLvl w:val="3"/>
        <w:rPr>
          <w:b/>
          <w:color w:val="000000"/>
        </w:rPr>
      </w:pPr>
      <w:r w:rsidRPr="00B3001B">
        <w:rPr>
          <w:b/>
          <w:color w:val="000000"/>
        </w:rPr>
        <w:t>Перечень и формат электронных документов</w:t>
      </w:r>
    </w:p>
    <w:tbl>
      <w:tblPr>
        <w:tblW w:w="949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750"/>
        <w:gridCol w:w="3600"/>
        <w:gridCol w:w="5145"/>
      </w:tblGrid>
      <w:tr w:rsidR="00747033" w:rsidRPr="00B3001B" w14:paraId="20BB308E" w14:textId="77777777" w:rsidTr="00B72E1B">
        <w:trPr>
          <w:trHeight w:val="760"/>
        </w:trPr>
        <w:tc>
          <w:tcPr>
            <w:tcW w:w="750" w:type="dxa"/>
            <w:tcBorders>
              <w:top w:val="single" w:sz="4" w:space="0" w:color="000000"/>
              <w:left w:val="single" w:sz="4" w:space="0" w:color="000000"/>
              <w:bottom w:val="single" w:sz="4" w:space="0" w:color="000000"/>
              <w:right w:val="single" w:sz="4" w:space="0" w:color="000000"/>
            </w:tcBorders>
          </w:tcPr>
          <w:p w14:paraId="59B48058" w14:textId="77777777" w:rsidR="00747033" w:rsidRPr="00B3001B" w:rsidRDefault="00747033" w:rsidP="00B72E1B">
            <w:pPr>
              <w:pBdr>
                <w:top w:val="nil"/>
                <w:left w:val="nil"/>
                <w:bottom w:val="nil"/>
                <w:right w:val="nil"/>
                <w:between w:val="nil"/>
              </w:pBdr>
              <w:spacing w:after="200"/>
              <w:rPr>
                <w:color w:val="000000"/>
              </w:rPr>
            </w:pPr>
            <w:r w:rsidRPr="00B3001B">
              <w:rPr>
                <w:color w:val="000000"/>
              </w:rPr>
              <w:t>№</w:t>
            </w:r>
          </w:p>
        </w:tc>
        <w:tc>
          <w:tcPr>
            <w:tcW w:w="3600" w:type="dxa"/>
            <w:tcBorders>
              <w:top w:val="single" w:sz="4" w:space="0" w:color="000000"/>
              <w:left w:val="single" w:sz="4" w:space="0" w:color="000000"/>
              <w:bottom w:val="single" w:sz="4" w:space="0" w:color="000000"/>
              <w:right w:val="single" w:sz="4" w:space="0" w:color="000000"/>
            </w:tcBorders>
          </w:tcPr>
          <w:p w14:paraId="7CAC8E4D" w14:textId="77777777" w:rsidR="00747033" w:rsidRPr="00B3001B" w:rsidRDefault="00747033" w:rsidP="00B72E1B">
            <w:pPr>
              <w:pBdr>
                <w:top w:val="nil"/>
                <w:left w:val="nil"/>
                <w:bottom w:val="nil"/>
                <w:right w:val="nil"/>
                <w:between w:val="nil"/>
              </w:pBdr>
              <w:ind w:left="720" w:hanging="720"/>
              <w:jc w:val="center"/>
              <w:rPr>
                <w:color w:val="000000"/>
              </w:rPr>
            </w:pPr>
            <w:r w:rsidRPr="00B3001B">
              <w:rPr>
                <w:color w:val="000000"/>
              </w:rPr>
              <w:t>Наименование</w:t>
            </w:r>
          </w:p>
          <w:p w14:paraId="02DC141E" w14:textId="77777777" w:rsidR="00747033" w:rsidRPr="00B3001B" w:rsidRDefault="00747033" w:rsidP="00B72E1B">
            <w:pPr>
              <w:pBdr>
                <w:top w:val="nil"/>
                <w:left w:val="nil"/>
                <w:bottom w:val="nil"/>
                <w:right w:val="nil"/>
                <w:between w:val="nil"/>
              </w:pBdr>
              <w:ind w:left="720" w:hanging="720"/>
              <w:jc w:val="center"/>
              <w:rPr>
                <w:color w:val="000000"/>
              </w:rPr>
            </w:pPr>
            <w:r w:rsidRPr="00B3001B">
              <w:rPr>
                <w:color w:val="000000"/>
              </w:rPr>
              <w:t>электронного документа</w:t>
            </w:r>
            <w:r w:rsidRPr="00B3001B">
              <w:rPr>
                <w:color w:val="000000"/>
                <w:vertAlign w:val="superscript"/>
              </w:rPr>
              <w:footnoteReference w:id="10"/>
            </w:r>
          </w:p>
        </w:tc>
        <w:tc>
          <w:tcPr>
            <w:tcW w:w="5145" w:type="dxa"/>
            <w:tcBorders>
              <w:top w:val="single" w:sz="4" w:space="0" w:color="000000"/>
              <w:left w:val="single" w:sz="4" w:space="0" w:color="000000"/>
              <w:bottom w:val="single" w:sz="4" w:space="0" w:color="000000"/>
              <w:right w:val="single" w:sz="4" w:space="0" w:color="000000"/>
            </w:tcBorders>
          </w:tcPr>
          <w:p w14:paraId="4FFC64FD" w14:textId="77777777" w:rsidR="00747033" w:rsidRPr="00B3001B" w:rsidRDefault="00747033" w:rsidP="00B72E1B">
            <w:pPr>
              <w:pBdr>
                <w:top w:val="nil"/>
                <w:left w:val="nil"/>
                <w:bottom w:val="nil"/>
                <w:right w:val="nil"/>
                <w:between w:val="nil"/>
              </w:pBdr>
              <w:spacing w:after="200"/>
              <w:ind w:left="720" w:hanging="720"/>
              <w:jc w:val="center"/>
              <w:rPr>
                <w:color w:val="000000"/>
              </w:rPr>
            </w:pPr>
            <w:r w:rsidRPr="00B3001B">
              <w:rPr>
                <w:color w:val="000000"/>
              </w:rPr>
              <w:t>Формат электронного документа</w:t>
            </w:r>
          </w:p>
        </w:tc>
      </w:tr>
      <w:tr w:rsidR="00747033" w:rsidRPr="00B3001B" w14:paraId="2B6A37A3" w14:textId="77777777" w:rsidTr="00B72E1B">
        <w:trPr>
          <w:trHeight w:val="2946"/>
        </w:trPr>
        <w:tc>
          <w:tcPr>
            <w:tcW w:w="750" w:type="dxa"/>
            <w:tcBorders>
              <w:top w:val="single" w:sz="4" w:space="0" w:color="000000"/>
              <w:left w:val="single" w:sz="4" w:space="0" w:color="000000"/>
              <w:bottom w:val="single" w:sz="4" w:space="0" w:color="000000"/>
              <w:right w:val="single" w:sz="4" w:space="0" w:color="000000"/>
            </w:tcBorders>
          </w:tcPr>
          <w:p w14:paraId="48427E9E" w14:textId="77777777" w:rsidR="00747033" w:rsidRPr="00B3001B" w:rsidRDefault="00747033" w:rsidP="00B72E1B">
            <w:pPr>
              <w:pBdr>
                <w:top w:val="nil"/>
                <w:left w:val="nil"/>
                <w:bottom w:val="nil"/>
                <w:right w:val="nil"/>
                <w:between w:val="nil"/>
              </w:pBdr>
              <w:spacing w:after="200"/>
              <w:ind w:left="720" w:hanging="720"/>
              <w:rPr>
                <w:color w:val="000000"/>
              </w:rPr>
            </w:pPr>
            <w:r w:rsidRPr="00B3001B">
              <w:rPr>
                <w:color w:val="000000"/>
              </w:rPr>
              <w:t>1.</w:t>
            </w:r>
          </w:p>
        </w:tc>
        <w:tc>
          <w:tcPr>
            <w:tcW w:w="3600" w:type="dxa"/>
            <w:tcBorders>
              <w:top w:val="single" w:sz="4" w:space="0" w:color="000000"/>
              <w:left w:val="single" w:sz="4" w:space="0" w:color="000000"/>
              <w:bottom w:val="single" w:sz="4" w:space="0" w:color="000000"/>
              <w:right w:val="single" w:sz="4" w:space="0" w:color="000000"/>
            </w:tcBorders>
          </w:tcPr>
          <w:p w14:paraId="3A0054BB" w14:textId="77777777" w:rsidR="00747033" w:rsidRPr="00B3001B" w:rsidRDefault="00747033" w:rsidP="00B72E1B">
            <w:pPr>
              <w:pBdr>
                <w:top w:val="nil"/>
                <w:left w:val="nil"/>
                <w:bottom w:val="nil"/>
                <w:right w:val="nil"/>
                <w:between w:val="nil"/>
              </w:pBdr>
              <w:ind w:left="708" w:hanging="708"/>
              <w:rPr>
                <w:i/>
                <w:color w:val="000000"/>
              </w:rPr>
            </w:pPr>
            <w:r w:rsidRPr="00B3001B">
              <w:rPr>
                <w:i/>
                <w:color w:val="000000"/>
              </w:rPr>
              <w:t>Акт о выполненных работах (оказанных услугах)</w:t>
            </w:r>
          </w:p>
          <w:p w14:paraId="39BF61E6" w14:textId="77777777" w:rsidR="00747033" w:rsidRPr="00B3001B" w:rsidRDefault="00747033" w:rsidP="00B72E1B">
            <w:pPr>
              <w:pBdr>
                <w:top w:val="nil"/>
                <w:left w:val="nil"/>
                <w:bottom w:val="nil"/>
                <w:right w:val="nil"/>
                <w:between w:val="nil"/>
              </w:pBdr>
              <w:ind w:left="708" w:hanging="708"/>
              <w:rPr>
                <w:i/>
                <w:color w:val="000000"/>
              </w:rPr>
            </w:pPr>
            <w:r w:rsidRPr="00B3001B">
              <w:rPr>
                <w:i/>
                <w:color w:val="000000"/>
              </w:rPr>
              <w:t>Универсальный передаточный документ УПД</w:t>
            </w:r>
          </w:p>
          <w:p w14:paraId="7E1B97D5" w14:textId="77777777" w:rsidR="00747033" w:rsidRPr="00B3001B" w:rsidRDefault="00747033" w:rsidP="00B72E1B">
            <w:pPr>
              <w:pBdr>
                <w:top w:val="nil"/>
                <w:left w:val="nil"/>
                <w:bottom w:val="nil"/>
                <w:right w:val="nil"/>
                <w:between w:val="nil"/>
              </w:pBdr>
              <w:spacing w:after="200"/>
              <w:ind w:left="708" w:hanging="708"/>
              <w:rPr>
                <w:color w:val="000000"/>
              </w:rPr>
            </w:pPr>
          </w:p>
        </w:tc>
        <w:tc>
          <w:tcPr>
            <w:tcW w:w="5145" w:type="dxa"/>
            <w:tcBorders>
              <w:top w:val="single" w:sz="4" w:space="0" w:color="000000"/>
              <w:left w:val="single" w:sz="4" w:space="0" w:color="000000"/>
              <w:bottom w:val="single" w:sz="4" w:space="0" w:color="000000"/>
              <w:right w:val="single" w:sz="4" w:space="0" w:color="000000"/>
            </w:tcBorders>
          </w:tcPr>
          <w:p w14:paraId="039CBA12" w14:textId="77777777" w:rsidR="00747033" w:rsidRPr="00B3001B" w:rsidRDefault="00747033" w:rsidP="00B72E1B">
            <w:pPr>
              <w:pBdr>
                <w:top w:val="nil"/>
                <w:left w:val="nil"/>
                <w:bottom w:val="nil"/>
                <w:right w:val="nil"/>
                <w:between w:val="nil"/>
              </w:pBdr>
              <w:ind w:left="566" w:hanging="566"/>
              <w:rPr>
                <w:color w:val="000000"/>
              </w:rPr>
            </w:pPr>
            <w:r w:rsidRPr="00B3001B">
              <w:rPr>
                <w:color w:val="000000"/>
              </w:rPr>
              <w:t xml:space="preserve">XML, утв. приказом ФНС России от 19.12.2018 №ММВ-7-15/820@ с уточнениями. </w:t>
            </w:r>
          </w:p>
          <w:p w14:paraId="2E9B0966" w14:textId="77777777" w:rsidR="00747033" w:rsidRPr="00B3001B" w:rsidRDefault="00747033" w:rsidP="00B72E1B">
            <w:pPr>
              <w:pBdr>
                <w:top w:val="nil"/>
                <w:left w:val="nil"/>
                <w:bottom w:val="nil"/>
                <w:right w:val="nil"/>
                <w:between w:val="nil"/>
              </w:pBdr>
              <w:ind w:left="566" w:hanging="566"/>
              <w:rPr>
                <w:color w:val="000000"/>
              </w:rPr>
            </w:pPr>
            <w:r w:rsidRPr="00B3001B">
              <w:rPr>
                <w:color w:val="000000"/>
              </w:rPr>
              <w:t>С обязательным заполнением в группе «ИнфПолФХЖ1»:</w:t>
            </w:r>
          </w:p>
          <w:p w14:paraId="0CC46520" w14:textId="77777777" w:rsidR="00747033" w:rsidRPr="00B3001B" w:rsidRDefault="00747033" w:rsidP="00B72E1B">
            <w:pPr>
              <w:pBdr>
                <w:top w:val="nil"/>
                <w:left w:val="nil"/>
                <w:bottom w:val="nil"/>
                <w:right w:val="nil"/>
                <w:between w:val="nil"/>
              </w:pBdr>
              <w:ind w:left="566" w:hanging="566"/>
              <w:rPr>
                <w:color w:val="000000"/>
              </w:rPr>
            </w:pPr>
            <w:r w:rsidRPr="00B3001B">
              <w:rPr>
                <w:color w:val="000000"/>
              </w:rPr>
              <w:t>1. элемента «</w:t>
            </w:r>
            <w:proofErr w:type="spellStart"/>
            <w:r w:rsidRPr="00B3001B">
              <w:rPr>
                <w:color w:val="000000"/>
              </w:rPr>
              <w:t>ТекстИнф</w:t>
            </w:r>
            <w:proofErr w:type="spellEnd"/>
            <w:r w:rsidRPr="00B3001B">
              <w:rPr>
                <w:color w:val="000000"/>
              </w:rPr>
              <w:t xml:space="preserve">»: </w:t>
            </w:r>
          </w:p>
          <w:p w14:paraId="656832A5" w14:textId="77777777" w:rsidR="00747033" w:rsidRPr="00B3001B" w:rsidRDefault="00747033" w:rsidP="00B72E1B">
            <w:pPr>
              <w:pBdr>
                <w:top w:val="nil"/>
                <w:left w:val="nil"/>
                <w:bottom w:val="nil"/>
                <w:right w:val="nil"/>
                <w:between w:val="nil"/>
              </w:pBdr>
              <w:ind w:left="566" w:hanging="566"/>
              <w:rPr>
                <w:color w:val="000000"/>
              </w:rPr>
            </w:pPr>
            <w:r w:rsidRPr="00B3001B">
              <w:rPr>
                <w:color w:val="000000"/>
              </w:rPr>
              <w:t xml:space="preserve"> в поле «</w:t>
            </w:r>
            <w:proofErr w:type="spellStart"/>
            <w:r w:rsidRPr="00B3001B">
              <w:rPr>
                <w:color w:val="000000"/>
              </w:rPr>
              <w:t>Идентиф</w:t>
            </w:r>
            <w:proofErr w:type="spellEnd"/>
            <w:r w:rsidRPr="00B3001B">
              <w:rPr>
                <w:color w:val="000000"/>
              </w:rPr>
              <w:t>» указать «</w:t>
            </w:r>
            <w:proofErr w:type="spellStart"/>
            <w:r w:rsidRPr="00B3001B">
              <w:rPr>
                <w:color w:val="000000"/>
              </w:rPr>
              <w:t>КодБЕ</w:t>
            </w:r>
            <w:proofErr w:type="spellEnd"/>
            <w:r w:rsidRPr="00B3001B">
              <w:rPr>
                <w:color w:val="000000"/>
              </w:rPr>
              <w:t>»,  в поле «</w:t>
            </w:r>
            <w:proofErr w:type="spellStart"/>
            <w:r w:rsidRPr="00B3001B">
              <w:rPr>
                <w:color w:val="000000"/>
              </w:rPr>
              <w:t>Значен</w:t>
            </w:r>
            <w:proofErr w:type="spellEnd"/>
            <w:r w:rsidRPr="00B3001B">
              <w:rPr>
                <w:color w:val="000000"/>
              </w:rPr>
              <w:t>» указать значение  кода БЕ</w:t>
            </w:r>
            <w:r w:rsidRPr="00B3001B">
              <w:rPr>
                <w:color w:val="000000"/>
                <w:vertAlign w:val="superscript"/>
              </w:rPr>
              <w:footnoteReference w:id="11"/>
            </w:r>
            <w:r w:rsidRPr="00B3001B">
              <w:rPr>
                <w:color w:val="000000"/>
              </w:rPr>
              <w:t>.</w:t>
            </w:r>
          </w:p>
          <w:p w14:paraId="696BE2B8" w14:textId="77777777" w:rsidR="00747033" w:rsidRPr="00B3001B" w:rsidRDefault="00747033" w:rsidP="00B72E1B">
            <w:pPr>
              <w:pBdr>
                <w:top w:val="nil"/>
                <w:left w:val="nil"/>
                <w:bottom w:val="nil"/>
                <w:right w:val="nil"/>
                <w:between w:val="nil"/>
              </w:pBdr>
              <w:ind w:left="566" w:hanging="566"/>
              <w:rPr>
                <w:color w:val="000000"/>
              </w:rPr>
            </w:pPr>
            <w:r w:rsidRPr="00B3001B">
              <w:rPr>
                <w:color w:val="000000"/>
              </w:rPr>
              <w:t>2. элемента «</w:t>
            </w:r>
            <w:proofErr w:type="spellStart"/>
            <w:r w:rsidRPr="00B3001B">
              <w:rPr>
                <w:color w:val="000000"/>
              </w:rPr>
              <w:t>ОснПер</w:t>
            </w:r>
            <w:proofErr w:type="spellEnd"/>
            <w:r w:rsidRPr="00B3001B">
              <w:rPr>
                <w:color w:val="000000"/>
              </w:rPr>
              <w:t>»:</w:t>
            </w:r>
          </w:p>
          <w:p w14:paraId="6AE59391" w14:textId="77777777" w:rsidR="00747033" w:rsidRPr="00B3001B" w:rsidRDefault="00747033" w:rsidP="00B72E1B">
            <w:pPr>
              <w:pBdr>
                <w:top w:val="nil"/>
                <w:left w:val="nil"/>
                <w:bottom w:val="nil"/>
                <w:right w:val="nil"/>
                <w:between w:val="nil"/>
              </w:pBdr>
              <w:ind w:left="566" w:hanging="566"/>
              <w:rPr>
                <w:color w:val="000000"/>
              </w:rPr>
            </w:pPr>
            <w:r w:rsidRPr="00B3001B">
              <w:rPr>
                <w:color w:val="000000"/>
              </w:rPr>
              <w:t>в поле «</w:t>
            </w:r>
            <w:proofErr w:type="spellStart"/>
            <w:r w:rsidRPr="00B3001B">
              <w:rPr>
                <w:color w:val="000000"/>
              </w:rPr>
              <w:t>НаимОсн</w:t>
            </w:r>
            <w:proofErr w:type="spellEnd"/>
            <w:r w:rsidRPr="00B3001B">
              <w:rPr>
                <w:color w:val="000000"/>
              </w:rPr>
              <w:t xml:space="preserve">» указать  «Договор», </w:t>
            </w:r>
          </w:p>
          <w:p w14:paraId="045B2302" w14:textId="77777777" w:rsidR="00747033" w:rsidRPr="00B3001B" w:rsidRDefault="00747033" w:rsidP="00B72E1B">
            <w:pPr>
              <w:pBdr>
                <w:top w:val="nil"/>
                <w:left w:val="nil"/>
                <w:bottom w:val="nil"/>
                <w:right w:val="nil"/>
                <w:between w:val="nil"/>
              </w:pBdr>
              <w:ind w:left="566" w:hanging="566"/>
              <w:rPr>
                <w:color w:val="000000"/>
              </w:rPr>
            </w:pPr>
            <w:r w:rsidRPr="00B3001B">
              <w:rPr>
                <w:color w:val="000000"/>
              </w:rPr>
              <w:t>в поле «</w:t>
            </w:r>
            <w:proofErr w:type="spellStart"/>
            <w:r w:rsidRPr="00B3001B">
              <w:rPr>
                <w:color w:val="000000"/>
              </w:rPr>
              <w:t>НомерОсн</w:t>
            </w:r>
            <w:proofErr w:type="spellEnd"/>
            <w:r w:rsidRPr="00B3001B">
              <w:rPr>
                <w:color w:val="000000"/>
              </w:rPr>
              <w:t>» указать «_______</w:t>
            </w:r>
            <w:r w:rsidRPr="00B3001B">
              <w:rPr>
                <w:color w:val="000000"/>
                <w:vertAlign w:val="superscript"/>
              </w:rPr>
              <w:footnoteReference w:id="12"/>
            </w:r>
            <w:r w:rsidRPr="00B3001B">
              <w:rPr>
                <w:color w:val="000000"/>
              </w:rPr>
              <w:t>«,</w:t>
            </w:r>
          </w:p>
          <w:p w14:paraId="375AA49F" w14:textId="77777777" w:rsidR="00747033" w:rsidRPr="00B3001B" w:rsidRDefault="00747033" w:rsidP="00B72E1B">
            <w:pPr>
              <w:pBdr>
                <w:top w:val="nil"/>
                <w:left w:val="nil"/>
                <w:bottom w:val="nil"/>
                <w:right w:val="nil"/>
                <w:between w:val="nil"/>
              </w:pBdr>
              <w:ind w:left="566" w:hanging="566"/>
              <w:rPr>
                <w:color w:val="000000"/>
              </w:rPr>
            </w:pPr>
            <w:r w:rsidRPr="00B3001B">
              <w:rPr>
                <w:color w:val="000000"/>
              </w:rPr>
              <w:t>в поле  «</w:t>
            </w:r>
            <w:proofErr w:type="spellStart"/>
            <w:r w:rsidRPr="00B3001B">
              <w:rPr>
                <w:color w:val="000000"/>
              </w:rPr>
              <w:t>ДатаОсн</w:t>
            </w:r>
            <w:proofErr w:type="spellEnd"/>
            <w:r w:rsidRPr="00B3001B">
              <w:rPr>
                <w:color w:val="000000"/>
              </w:rPr>
              <w:t>»« указать   «______</w:t>
            </w:r>
            <w:r w:rsidRPr="00B3001B">
              <w:rPr>
                <w:color w:val="000000"/>
                <w:vertAlign w:val="superscript"/>
              </w:rPr>
              <w:footnoteReference w:id="13"/>
            </w:r>
            <w:r w:rsidRPr="00B3001B">
              <w:rPr>
                <w:color w:val="000000"/>
              </w:rPr>
              <w:t>«.</w:t>
            </w:r>
          </w:p>
        </w:tc>
      </w:tr>
      <w:tr w:rsidR="00747033" w:rsidRPr="00B3001B" w14:paraId="5128EF59" w14:textId="77777777" w:rsidTr="00B72E1B">
        <w:trPr>
          <w:trHeight w:val="466"/>
        </w:trPr>
        <w:tc>
          <w:tcPr>
            <w:tcW w:w="750" w:type="dxa"/>
            <w:tcBorders>
              <w:top w:val="single" w:sz="4" w:space="0" w:color="000000"/>
              <w:left w:val="single" w:sz="4" w:space="0" w:color="000000"/>
              <w:bottom w:val="single" w:sz="4" w:space="0" w:color="000000"/>
              <w:right w:val="single" w:sz="4" w:space="0" w:color="000000"/>
            </w:tcBorders>
          </w:tcPr>
          <w:p w14:paraId="24E533D2" w14:textId="77777777" w:rsidR="00747033" w:rsidRPr="00B3001B" w:rsidRDefault="00747033" w:rsidP="00B72E1B">
            <w:pPr>
              <w:pBdr>
                <w:top w:val="nil"/>
                <w:left w:val="nil"/>
                <w:bottom w:val="nil"/>
                <w:right w:val="nil"/>
                <w:between w:val="nil"/>
              </w:pBdr>
              <w:spacing w:after="200"/>
              <w:ind w:left="720" w:hanging="720"/>
              <w:rPr>
                <w:color w:val="000000"/>
              </w:rPr>
            </w:pPr>
            <w:r w:rsidRPr="00B3001B">
              <w:rPr>
                <w:color w:val="000000"/>
              </w:rPr>
              <w:t>2.</w:t>
            </w:r>
          </w:p>
        </w:tc>
        <w:tc>
          <w:tcPr>
            <w:tcW w:w="3600" w:type="dxa"/>
            <w:tcBorders>
              <w:top w:val="single" w:sz="4" w:space="0" w:color="000000"/>
              <w:left w:val="single" w:sz="4" w:space="0" w:color="000000"/>
              <w:bottom w:val="single" w:sz="4" w:space="0" w:color="000000"/>
              <w:right w:val="single" w:sz="4" w:space="0" w:color="000000"/>
            </w:tcBorders>
          </w:tcPr>
          <w:p w14:paraId="0801BD55" w14:textId="77777777" w:rsidR="00747033" w:rsidRPr="00B3001B" w:rsidRDefault="00747033" w:rsidP="00B72E1B">
            <w:pPr>
              <w:pBdr>
                <w:top w:val="nil"/>
                <w:left w:val="nil"/>
                <w:bottom w:val="nil"/>
                <w:right w:val="nil"/>
                <w:between w:val="nil"/>
              </w:pBdr>
              <w:spacing w:after="200"/>
              <w:ind w:left="720" w:hanging="720"/>
              <w:rPr>
                <w:i/>
                <w:color w:val="000000"/>
              </w:rPr>
            </w:pPr>
            <w:r w:rsidRPr="00B3001B">
              <w:rPr>
                <w:i/>
                <w:color w:val="000000"/>
              </w:rPr>
              <w:t>Счет-фактура</w:t>
            </w:r>
          </w:p>
        </w:tc>
        <w:tc>
          <w:tcPr>
            <w:tcW w:w="5145" w:type="dxa"/>
            <w:tcBorders>
              <w:top w:val="single" w:sz="4" w:space="0" w:color="000000"/>
              <w:left w:val="single" w:sz="4" w:space="0" w:color="000000"/>
              <w:bottom w:val="single" w:sz="4" w:space="0" w:color="000000"/>
              <w:right w:val="single" w:sz="4" w:space="0" w:color="000000"/>
            </w:tcBorders>
          </w:tcPr>
          <w:p w14:paraId="45C928A4" w14:textId="77777777" w:rsidR="00747033" w:rsidRPr="00B3001B" w:rsidRDefault="00747033" w:rsidP="00B72E1B">
            <w:pPr>
              <w:pBdr>
                <w:top w:val="nil"/>
                <w:left w:val="nil"/>
                <w:bottom w:val="nil"/>
                <w:right w:val="nil"/>
                <w:between w:val="nil"/>
              </w:pBdr>
              <w:spacing w:after="200"/>
              <w:rPr>
                <w:color w:val="000000"/>
              </w:rPr>
            </w:pPr>
            <w:r w:rsidRPr="00B3001B">
              <w:rPr>
                <w:color w:val="000000"/>
              </w:rPr>
              <w:t xml:space="preserve">XML, утв. приказом ФНС России от 19.12.2018 №ММВ-7-15/820@ с уточнениями. </w:t>
            </w:r>
          </w:p>
        </w:tc>
      </w:tr>
      <w:tr w:rsidR="00747033" w:rsidRPr="00B3001B" w14:paraId="2F7E932A" w14:textId="77777777" w:rsidTr="00B72E1B">
        <w:trPr>
          <w:trHeight w:val="1116"/>
        </w:trPr>
        <w:tc>
          <w:tcPr>
            <w:tcW w:w="750" w:type="dxa"/>
            <w:tcBorders>
              <w:top w:val="single" w:sz="4" w:space="0" w:color="000000"/>
              <w:left w:val="single" w:sz="4" w:space="0" w:color="000000"/>
              <w:bottom w:val="single" w:sz="4" w:space="0" w:color="000000"/>
              <w:right w:val="single" w:sz="4" w:space="0" w:color="000000"/>
            </w:tcBorders>
          </w:tcPr>
          <w:p w14:paraId="2A730605" w14:textId="77777777" w:rsidR="00747033" w:rsidRPr="00B3001B" w:rsidRDefault="00747033" w:rsidP="00B72E1B">
            <w:pPr>
              <w:pBdr>
                <w:top w:val="nil"/>
                <w:left w:val="nil"/>
                <w:bottom w:val="nil"/>
                <w:right w:val="nil"/>
                <w:between w:val="nil"/>
              </w:pBdr>
              <w:spacing w:after="200"/>
              <w:ind w:left="720" w:hanging="720"/>
              <w:rPr>
                <w:color w:val="000000"/>
              </w:rPr>
            </w:pPr>
            <w:r w:rsidRPr="00B3001B">
              <w:rPr>
                <w:color w:val="000000"/>
              </w:rPr>
              <w:t>3.</w:t>
            </w:r>
          </w:p>
        </w:tc>
        <w:tc>
          <w:tcPr>
            <w:tcW w:w="3600" w:type="dxa"/>
            <w:tcBorders>
              <w:top w:val="single" w:sz="4" w:space="0" w:color="000000"/>
              <w:left w:val="single" w:sz="4" w:space="0" w:color="000000"/>
              <w:bottom w:val="single" w:sz="4" w:space="0" w:color="000000"/>
              <w:right w:val="single" w:sz="4" w:space="0" w:color="000000"/>
            </w:tcBorders>
          </w:tcPr>
          <w:p w14:paraId="19BABBBF" w14:textId="77777777" w:rsidR="00747033" w:rsidRPr="00B3001B" w:rsidRDefault="00747033" w:rsidP="00B72E1B">
            <w:pPr>
              <w:pBdr>
                <w:top w:val="nil"/>
                <w:left w:val="nil"/>
                <w:bottom w:val="nil"/>
                <w:right w:val="nil"/>
                <w:between w:val="nil"/>
              </w:pBdr>
              <w:spacing w:after="200"/>
              <w:rPr>
                <w:color w:val="000000"/>
              </w:rPr>
            </w:pPr>
            <w:r w:rsidRPr="00B3001B">
              <w:rPr>
                <w:i/>
                <w:color w:val="000000"/>
              </w:rPr>
              <w:t>Универсальный  корректировочный документ, корректировочная  счет-фактура</w:t>
            </w:r>
          </w:p>
        </w:tc>
        <w:tc>
          <w:tcPr>
            <w:tcW w:w="5145" w:type="dxa"/>
            <w:tcBorders>
              <w:top w:val="single" w:sz="4" w:space="0" w:color="000000"/>
              <w:left w:val="single" w:sz="4" w:space="0" w:color="000000"/>
              <w:bottom w:val="single" w:sz="4" w:space="0" w:color="000000"/>
              <w:right w:val="single" w:sz="4" w:space="0" w:color="000000"/>
            </w:tcBorders>
          </w:tcPr>
          <w:p w14:paraId="2BC13E44" w14:textId="77777777" w:rsidR="00747033" w:rsidRPr="00B3001B" w:rsidRDefault="00747033" w:rsidP="00B72E1B">
            <w:pPr>
              <w:pBdr>
                <w:top w:val="nil"/>
                <w:left w:val="nil"/>
                <w:bottom w:val="nil"/>
                <w:right w:val="nil"/>
                <w:between w:val="nil"/>
              </w:pBdr>
              <w:spacing w:after="200"/>
              <w:rPr>
                <w:color w:val="000000"/>
              </w:rPr>
            </w:pPr>
            <w:r w:rsidRPr="00B3001B">
              <w:rPr>
                <w:color w:val="000000"/>
              </w:rPr>
              <w:t xml:space="preserve">XML, утв. приказом ФНС России от 12.10.2020 </w:t>
            </w:r>
            <w:r w:rsidRPr="00B3001B">
              <w:rPr>
                <w:color w:val="000000"/>
              </w:rPr>
              <w:br/>
              <w:t>№ ЕД-7-26/736@ с уточнениями.</w:t>
            </w:r>
          </w:p>
        </w:tc>
      </w:tr>
    </w:tbl>
    <w:p w14:paraId="25E091A5" w14:textId="77777777" w:rsidR="00747033" w:rsidRPr="00B3001B" w:rsidRDefault="00747033" w:rsidP="00747033">
      <w:pPr>
        <w:pBdr>
          <w:top w:val="nil"/>
          <w:left w:val="nil"/>
          <w:bottom w:val="nil"/>
          <w:right w:val="nil"/>
          <w:between w:val="nil"/>
        </w:pBdr>
        <w:ind w:firstLine="709"/>
        <w:jc w:val="both"/>
        <w:rPr>
          <w:color w:val="000000"/>
          <w:sz w:val="22"/>
          <w:szCs w:val="22"/>
        </w:rPr>
      </w:pPr>
      <w:r w:rsidRPr="00B3001B">
        <w:rPr>
          <w:color w:val="000000"/>
          <w:sz w:val="22"/>
          <w:szCs w:val="22"/>
        </w:rPr>
        <w:t>Исполнитель гарантирует наличие регистрационного номера партии товара (РНПТ) в учётных документах, передаваемых Заказчику вместе с поставляемым Товаром</w:t>
      </w:r>
      <w:r w:rsidRPr="00B3001B">
        <w:rPr>
          <w:rStyle w:val="afa"/>
          <w:color w:val="000000"/>
          <w:sz w:val="22"/>
          <w:szCs w:val="22"/>
        </w:rPr>
        <w:footnoteReference w:id="14"/>
      </w:r>
      <w:r w:rsidRPr="00B3001B">
        <w:rPr>
          <w:color w:val="000000"/>
          <w:sz w:val="22"/>
          <w:szCs w:val="22"/>
        </w:rPr>
        <w:t>. Исполнитель обеспечивает заполнение в счетах-фактурах / УПД (</w:t>
      </w:r>
      <w:r w:rsidRPr="00B3001B">
        <w:rPr>
          <w:i/>
          <w:color w:val="000000"/>
          <w:sz w:val="22"/>
          <w:szCs w:val="22"/>
        </w:rPr>
        <w:t>нужное оставить</w:t>
      </w:r>
      <w:r w:rsidRPr="00B3001B">
        <w:rPr>
          <w:color w:val="000000"/>
          <w:sz w:val="22"/>
          <w:szCs w:val="22"/>
        </w:rPr>
        <w:t>) сведений о товаре, подлежащем прослеживаемости, согласно Приказу ФНС России от 19.12.2018 N ММВ-7-15/820@ и в визуализированной форме согласно Постановлению правительства РФ от 26.12.2011 №1137 в последней редакции на дату выставления счета-фактуры / УПД (нужное оставить), в том числе графы 10-13</w:t>
      </w:r>
    </w:p>
    <w:tbl>
      <w:tblPr>
        <w:tblW w:w="9666" w:type="dxa"/>
        <w:tblInd w:w="22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4847"/>
        <w:gridCol w:w="4819"/>
      </w:tblGrid>
      <w:tr w:rsidR="00747033" w:rsidRPr="00B3001B" w14:paraId="246AB3BF" w14:textId="77777777" w:rsidTr="00B72E1B">
        <w:trPr>
          <w:trHeight w:val="1367"/>
        </w:trPr>
        <w:tc>
          <w:tcPr>
            <w:tcW w:w="4847" w:type="dxa"/>
            <w:tcBorders>
              <w:top w:val="nil"/>
              <w:left w:val="nil"/>
              <w:bottom w:val="nil"/>
              <w:right w:val="nil"/>
            </w:tcBorders>
          </w:tcPr>
          <w:p w14:paraId="3340232F" w14:textId="77777777" w:rsidR="00747033" w:rsidRPr="00B3001B" w:rsidRDefault="00747033" w:rsidP="00B72E1B">
            <w:pPr>
              <w:pBdr>
                <w:top w:val="nil"/>
                <w:left w:val="nil"/>
                <w:bottom w:val="nil"/>
                <w:right w:val="nil"/>
                <w:between w:val="nil"/>
              </w:pBdr>
              <w:rPr>
                <w:color w:val="000000"/>
              </w:rPr>
            </w:pPr>
          </w:p>
          <w:p w14:paraId="3E929D6A"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19ADAF19" w14:textId="77777777" w:rsidR="00747033" w:rsidRPr="00B3001B" w:rsidRDefault="00747033" w:rsidP="00B72E1B">
            <w:pPr>
              <w:pBdr>
                <w:top w:val="nil"/>
                <w:left w:val="nil"/>
                <w:bottom w:val="nil"/>
                <w:right w:val="nil"/>
                <w:between w:val="nil"/>
              </w:pBdr>
              <w:tabs>
                <w:tab w:val="left" w:pos="142"/>
              </w:tabs>
              <w:rPr>
                <w:color w:val="000000"/>
              </w:rPr>
            </w:pPr>
          </w:p>
          <w:p w14:paraId="3722FF6A" w14:textId="77777777" w:rsidR="00747033" w:rsidRPr="00B3001B" w:rsidRDefault="00747033" w:rsidP="00B72E1B">
            <w:pPr>
              <w:pBdr>
                <w:top w:val="nil"/>
                <w:left w:val="nil"/>
                <w:bottom w:val="nil"/>
                <w:right w:val="nil"/>
                <w:between w:val="nil"/>
              </w:pBdr>
            </w:pPr>
          </w:p>
          <w:p w14:paraId="54AD5B3A" w14:textId="77777777" w:rsidR="00747033" w:rsidRPr="00B3001B" w:rsidRDefault="00747033" w:rsidP="00B72E1B">
            <w:pPr>
              <w:pBdr>
                <w:top w:val="nil"/>
                <w:left w:val="nil"/>
                <w:bottom w:val="nil"/>
                <w:right w:val="nil"/>
                <w:between w:val="nil"/>
              </w:pBdr>
            </w:pPr>
          </w:p>
          <w:p w14:paraId="1991921F" w14:textId="77777777" w:rsidR="00747033" w:rsidRPr="00B3001B" w:rsidRDefault="00747033" w:rsidP="00B72E1B">
            <w:pPr>
              <w:pBdr>
                <w:top w:val="nil"/>
                <w:left w:val="nil"/>
                <w:bottom w:val="nil"/>
                <w:right w:val="nil"/>
                <w:between w:val="nil"/>
              </w:pBdr>
              <w:rPr>
                <w:color w:val="000000"/>
                <w:vertAlign w:val="superscript"/>
              </w:rPr>
            </w:pPr>
            <w:r w:rsidRPr="00B3001B">
              <w:rPr>
                <w:color w:val="000000"/>
              </w:rPr>
              <w:t xml:space="preserve">_________________ </w:t>
            </w:r>
          </w:p>
        </w:tc>
        <w:tc>
          <w:tcPr>
            <w:tcW w:w="4819" w:type="dxa"/>
            <w:tcBorders>
              <w:top w:val="nil"/>
              <w:left w:val="nil"/>
              <w:bottom w:val="nil"/>
              <w:right w:val="nil"/>
            </w:tcBorders>
          </w:tcPr>
          <w:p w14:paraId="009F5EC5" w14:textId="77777777" w:rsidR="00747033" w:rsidRPr="00B3001B" w:rsidRDefault="00747033" w:rsidP="00B72E1B">
            <w:pPr>
              <w:pBdr>
                <w:top w:val="nil"/>
                <w:left w:val="nil"/>
                <w:bottom w:val="nil"/>
                <w:right w:val="nil"/>
                <w:between w:val="nil"/>
              </w:pBdr>
              <w:rPr>
                <w:color w:val="000000"/>
              </w:rPr>
            </w:pPr>
          </w:p>
          <w:p w14:paraId="7D03652F"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064DB011" w14:textId="77777777" w:rsidR="00747033" w:rsidRPr="00B3001B" w:rsidRDefault="00747033" w:rsidP="00B72E1B">
            <w:pPr>
              <w:widowControl w:val="0"/>
              <w:pBdr>
                <w:top w:val="nil"/>
                <w:left w:val="nil"/>
                <w:bottom w:val="nil"/>
                <w:right w:val="nil"/>
                <w:between w:val="nil"/>
              </w:pBdr>
              <w:rPr>
                <w:color w:val="000000"/>
              </w:rPr>
            </w:pPr>
          </w:p>
          <w:p w14:paraId="6D684215" w14:textId="77777777" w:rsidR="00747033" w:rsidRPr="00B3001B" w:rsidRDefault="00747033" w:rsidP="00B72E1B">
            <w:pPr>
              <w:widowControl w:val="0"/>
              <w:pBdr>
                <w:top w:val="nil"/>
                <w:left w:val="nil"/>
                <w:bottom w:val="nil"/>
                <w:right w:val="nil"/>
                <w:between w:val="nil"/>
              </w:pBdr>
              <w:rPr>
                <w:color w:val="000000"/>
              </w:rPr>
            </w:pPr>
          </w:p>
          <w:p w14:paraId="53BC0B86" w14:textId="77777777" w:rsidR="00747033" w:rsidRPr="00B3001B" w:rsidRDefault="00747033" w:rsidP="00B72E1B">
            <w:pPr>
              <w:widowControl w:val="0"/>
              <w:pBdr>
                <w:top w:val="nil"/>
                <w:left w:val="nil"/>
                <w:bottom w:val="nil"/>
                <w:right w:val="nil"/>
                <w:between w:val="nil"/>
              </w:pBdr>
              <w:rPr>
                <w:color w:val="000000"/>
              </w:rPr>
            </w:pPr>
          </w:p>
          <w:p w14:paraId="70130318" w14:textId="77777777" w:rsidR="00747033" w:rsidRPr="00B3001B" w:rsidRDefault="00747033" w:rsidP="00B72E1B">
            <w:pPr>
              <w:pBdr>
                <w:top w:val="nil"/>
                <w:left w:val="nil"/>
                <w:bottom w:val="nil"/>
                <w:right w:val="nil"/>
                <w:between w:val="nil"/>
              </w:pBdr>
              <w:ind w:left="1343"/>
              <w:rPr>
                <w:color w:val="000000"/>
              </w:rPr>
            </w:pPr>
            <w:r w:rsidRPr="00B3001B">
              <w:rPr>
                <w:color w:val="000000"/>
              </w:rPr>
              <w:t xml:space="preserve">__________________ </w:t>
            </w:r>
          </w:p>
        </w:tc>
      </w:tr>
    </w:tbl>
    <w:p w14:paraId="2C7E5BF6" w14:textId="77777777" w:rsidR="00747033" w:rsidRPr="00B3001B" w:rsidRDefault="00747033" w:rsidP="00747033">
      <w:pPr>
        <w:pBdr>
          <w:top w:val="nil"/>
          <w:left w:val="nil"/>
          <w:bottom w:val="nil"/>
          <w:right w:val="nil"/>
          <w:between w:val="nil"/>
        </w:pBdr>
        <w:jc w:val="right"/>
        <w:outlineLvl w:val="2"/>
        <w:rPr>
          <w:color w:val="000000"/>
        </w:rPr>
      </w:pPr>
      <w:r w:rsidRPr="00B3001B">
        <w:rPr>
          <w:color w:val="000000"/>
        </w:rPr>
        <w:br w:type="column"/>
      </w:r>
      <w:r w:rsidRPr="00B3001B">
        <w:rPr>
          <w:color w:val="000000"/>
        </w:rPr>
        <w:lastRenderedPageBreak/>
        <w:t xml:space="preserve"> Приложение № </w:t>
      </w:r>
      <w:r w:rsidRPr="00B3001B">
        <w:t>12</w:t>
      </w:r>
    </w:p>
    <w:p w14:paraId="069AC157" w14:textId="77777777" w:rsidR="00747033" w:rsidRPr="00B3001B" w:rsidRDefault="00747033" w:rsidP="00747033">
      <w:pPr>
        <w:pBdr>
          <w:top w:val="nil"/>
          <w:left w:val="nil"/>
          <w:bottom w:val="nil"/>
          <w:right w:val="nil"/>
          <w:between w:val="nil"/>
        </w:pBdr>
        <w:jc w:val="right"/>
        <w:rPr>
          <w:color w:val="000000"/>
        </w:rPr>
      </w:pPr>
      <w:r w:rsidRPr="00B3001B">
        <w:rPr>
          <w:color w:val="000000"/>
        </w:rPr>
        <w:t xml:space="preserve">к Договору №  _______________ </w:t>
      </w:r>
    </w:p>
    <w:p w14:paraId="79F7D954" w14:textId="77777777" w:rsidR="00747033" w:rsidRPr="00B3001B" w:rsidRDefault="00747033" w:rsidP="00747033">
      <w:pPr>
        <w:pBdr>
          <w:top w:val="nil"/>
          <w:left w:val="nil"/>
          <w:bottom w:val="nil"/>
          <w:right w:val="nil"/>
          <w:between w:val="nil"/>
        </w:pBdr>
        <w:ind w:left="720" w:hanging="720"/>
        <w:jc w:val="right"/>
        <w:rPr>
          <w:color w:val="000000"/>
        </w:rPr>
      </w:pPr>
      <w:r w:rsidRPr="00B3001B">
        <w:rPr>
          <w:color w:val="000000"/>
        </w:rPr>
        <w:t>от «____» _________ 2024 г.</w:t>
      </w:r>
      <w:r w:rsidRPr="00B3001B">
        <w:rPr>
          <w:b/>
          <w:color w:val="000000"/>
        </w:rPr>
        <w:t xml:space="preserve">                                                                                           </w:t>
      </w:r>
    </w:p>
    <w:p w14:paraId="34596A98" w14:textId="77777777" w:rsidR="00747033" w:rsidRPr="00B3001B" w:rsidRDefault="00747033" w:rsidP="00747033">
      <w:pPr>
        <w:pStyle w:val="10"/>
        <w:ind w:firstLine="0"/>
        <w:jc w:val="right"/>
        <w:rPr>
          <w:b/>
          <w:bCs/>
          <w:i/>
          <w:iCs/>
          <w:sz w:val="24"/>
          <w:szCs w:val="24"/>
        </w:rPr>
      </w:pPr>
    </w:p>
    <w:p w14:paraId="655B2574" w14:textId="77777777" w:rsidR="00747033" w:rsidRPr="00B3001B" w:rsidRDefault="00747033" w:rsidP="00747033"/>
    <w:p w14:paraId="74B8C3FB" w14:textId="77777777" w:rsidR="00747033" w:rsidRPr="00B3001B" w:rsidRDefault="00747033" w:rsidP="00747033">
      <w:pPr>
        <w:jc w:val="center"/>
        <w:rPr>
          <w:b/>
        </w:rPr>
      </w:pPr>
      <w:r w:rsidRPr="00B3001B">
        <w:rPr>
          <w:b/>
        </w:rPr>
        <w:t>ТРЕБОВАНИЯ К НЕЗАВИСИМОЙ (БАНКОВСКОЙ) ГАРАНТИИ</w:t>
      </w:r>
    </w:p>
    <w:p w14:paraId="6F436326" w14:textId="77777777" w:rsidR="00747033" w:rsidRPr="00B3001B" w:rsidRDefault="00747033" w:rsidP="00747033">
      <w:pPr>
        <w:jc w:val="both"/>
      </w:pPr>
    </w:p>
    <w:p w14:paraId="073FA976" w14:textId="77777777" w:rsidR="00747033" w:rsidRPr="00B3001B" w:rsidRDefault="00747033" w:rsidP="00747033">
      <w:pPr>
        <w:ind w:firstLine="709"/>
        <w:jc w:val="both"/>
      </w:pPr>
      <w:r w:rsidRPr="00B3001B">
        <w:t>1.</w:t>
      </w:r>
      <w:r w:rsidRPr="00B3001B">
        <w:tab/>
        <w:t>Банковская гарантия оформляется в соответствии с требованиями §6 главы 23 Гражданского кодекса Российской Федерации и документации о закупке.</w:t>
      </w:r>
    </w:p>
    <w:p w14:paraId="3054C2B3" w14:textId="77777777" w:rsidR="00747033" w:rsidRPr="00B3001B" w:rsidRDefault="00747033" w:rsidP="00747033">
      <w:pPr>
        <w:ind w:firstLine="709"/>
        <w:jc w:val="both"/>
      </w:pPr>
      <w:r w:rsidRPr="00B3001B">
        <w:t>2.</w:t>
      </w:r>
      <w:r w:rsidRPr="00B3001B">
        <w:tab/>
        <w:t>В банковской гарантии должны быть указаны:</w:t>
      </w:r>
    </w:p>
    <w:p w14:paraId="3EBE14A9" w14:textId="77777777" w:rsidR="00747033" w:rsidRPr="00B3001B" w:rsidRDefault="00747033" w:rsidP="00747033">
      <w:pPr>
        <w:ind w:firstLine="709"/>
        <w:jc w:val="both"/>
      </w:pPr>
      <w:r w:rsidRPr="00B3001B">
        <w:t>1)</w:t>
      </w:r>
      <w:r w:rsidRPr="00B3001B">
        <w:tab/>
        <w:t>дата выдачи;</w:t>
      </w:r>
    </w:p>
    <w:p w14:paraId="1D2B63C0" w14:textId="77777777" w:rsidR="00747033" w:rsidRPr="00B3001B" w:rsidRDefault="00747033" w:rsidP="00747033">
      <w:pPr>
        <w:ind w:firstLine="709"/>
        <w:jc w:val="both"/>
      </w:pPr>
      <w:r w:rsidRPr="00B3001B">
        <w:t>2)</w:t>
      </w:r>
      <w:r w:rsidRPr="00B3001B">
        <w:tab/>
        <w:t>принципал – наименование, адрес, ИНН, ОГРН;</w:t>
      </w:r>
    </w:p>
    <w:p w14:paraId="249E73C0" w14:textId="77777777" w:rsidR="00747033" w:rsidRPr="00B3001B" w:rsidRDefault="00747033" w:rsidP="00747033">
      <w:pPr>
        <w:ind w:firstLine="709"/>
        <w:jc w:val="both"/>
      </w:pPr>
      <w:r w:rsidRPr="00B3001B">
        <w:t>3)</w:t>
      </w:r>
      <w:r w:rsidRPr="00B3001B">
        <w:tab/>
        <w:t>бенефициар (заказчик) – Публичное акционерное общество «Центр по перевозке грузов в контейнерах «ТрансКонтейнер» (ПАО «ТрансКонтейнер»), место нахождения: Российская Федерация, 141402, РОССИЯ, МОСКОВСКАЯ ОБЛ., ХИМКИ Г.О., ХИМКИ Г., ЛЕНИНГРАДСКАЯ УЛ., ВЛД. 39, СТР. 6, ОФИС 3 (ЭТАЖ 6)</w:t>
      </w:r>
    </w:p>
    <w:p w14:paraId="6DCB4CA9" w14:textId="77777777" w:rsidR="00747033" w:rsidRPr="00B3001B" w:rsidRDefault="00747033" w:rsidP="00747033">
      <w:pPr>
        <w:ind w:firstLine="709"/>
        <w:jc w:val="both"/>
      </w:pPr>
      <w:r w:rsidRPr="00B3001B">
        <w:t>Почтовый адрес: 125047, Российская Федерация, г. Москва, пер. Оружейный, д. 19, ИНН 7708591995, ОКПО 94421386, КПП 997650001;</w:t>
      </w:r>
    </w:p>
    <w:p w14:paraId="2B48ED47" w14:textId="77777777" w:rsidR="00747033" w:rsidRPr="00B3001B" w:rsidRDefault="00747033" w:rsidP="00747033">
      <w:pPr>
        <w:ind w:firstLine="709"/>
        <w:jc w:val="both"/>
      </w:pPr>
      <w:r w:rsidRPr="00B3001B">
        <w:t>4)</w:t>
      </w:r>
      <w:r w:rsidRPr="00B3001B">
        <w:tab/>
        <w:t>гарант – наименование банка, его адрес, номер и дата выдачи лицензии на право осуществления банковских операций и сделок, выданной гаранту Центральным Банком Российской Федерации, адрес для предъявления требований по банковской гарантии, корреспондентский счет, БИК, ИНН.</w:t>
      </w:r>
    </w:p>
    <w:p w14:paraId="27C37644" w14:textId="70663CC2" w:rsidR="00747033" w:rsidRPr="00B3001B" w:rsidRDefault="00747033" w:rsidP="00747033">
      <w:pPr>
        <w:ind w:firstLine="709"/>
        <w:jc w:val="both"/>
      </w:pPr>
      <w:r w:rsidRPr="00B3001B">
        <w:t>5)</w:t>
      </w:r>
      <w:r w:rsidRPr="00B3001B">
        <w:tab/>
        <w:t xml:space="preserve">номер и наименование закупки: «номер конкурса по предмету закупки «Поставка двух новых, не находившихся в эксплуатации, контейнерных перегружателей типа «ричстакер» (далее – «Товар») для контейнерного терминала Забайкальск филиала ПАО «ТрансКонтейнер» на Забайкальской железной дороге, </w:t>
      </w:r>
      <w:r w:rsidR="0031375D">
        <w:t>их</w:t>
      </w:r>
      <w:r w:rsidRPr="00B3001B">
        <w:t xml:space="preserve"> техническое обслуживание и текущий ремонт на время действия гарантии на Товар (далее – «Работы»)»;</w:t>
      </w:r>
    </w:p>
    <w:p w14:paraId="109CCE65" w14:textId="77777777" w:rsidR="00747033" w:rsidRPr="00B3001B" w:rsidRDefault="00747033" w:rsidP="00747033">
      <w:pPr>
        <w:ind w:firstLine="709"/>
        <w:jc w:val="both"/>
      </w:pPr>
      <w:r w:rsidRPr="00B3001B">
        <w:t>6)</w:t>
      </w:r>
      <w:r w:rsidRPr="00B3001B">
        <w:tab/>
        <w:t>денежная сумма, подлежащая выплате – ____________  (</w:t>
      </w:r>
      <w:r w:rsidRPr="00B3001B">
        <w:rPr>
          <w:i/>
        </w:rPr>
        <w:t>сумма в рублях, эквивалентная сумме авансового платежа в юанях, пересчитанная по курсу ЦБ РФ на дату заключения договора + 2%</w:t>
      </w:r>
      <w:r w:rsidRPr="00B3001B">
        <w:t>);</w:t>
      </w:r>
    </w:p>
    <w:p w14:paraId="6AA6BB4D" w14:textId="77777777" w:rsidR="00747033" w:rsidRPr="00B3001B" w:rsidRDefault="00747033" w:rsidP="00747033">
      <w:pPr>
        <w:ind w:firstLine="709"/>
        <w:jc w:val="both"/>
      </w:pPr>
      <w:r w:rsidRPr="00B3001B">
        <w:t>7)</w:t>
      </w:r>
      <w:r w:rsidRPr="00B3001B">
        <w:tab/>
        <w:t>срок действия гарантии</w:t>
      </w:r>
      <w:r w:rsidRPr="00B3001B">
        <w:rPr>
          <w:i/>
        </w:rPr>
        <w:t>;</w:t>
      </w:r>
    </w:p>
    <w:p w14:paraId="196C652C" w14:textId="77777777" w:rsidR="00747033" w:rsidRPr="00B3001B" w:rsidRDefault="00747033" w:rsidP="00747033">
      <w:pPr>
        <w:ind w:firstLine="709"/>
        <w:jc w:val="both"/>
      </w:pPr>
      <w:r w:rsidRPr="00B3001B">
        <w:t>8)</w:t>
      </w:r>
      <w:r w:rsidRPr="00B3001B">
        <w:tab/>
        <w:t>обязанность гаранта по рассмотрению требования бенефициара и осуществления платежа в пользу бенефициара в течение 5 (пяти) дней со дня, следующего за днем получения требования бенефициара (заказчика), в котором должны быть перечислены обязательства принципала по договору, обеспеченные банковской гарантией, неисполненные Принципалом, без необходимости представления решения арбитражного суда, вынесенного против принципала, а также любого иного доказательства факта нарушения принципалом своих обязательств по договору;</w:t>
      </w:r>
    </w:p>
    <w:p w14:paraId="6E72078C" w14:textId="77777777" w:rsidR="00747033" w:rsidRPr="00B3001B" w:rsidRDefault="00747033" w:rsidP="00747033">
      <w:pPr>
        <w:ind w:firstLine="709"/>
        <w:jc w:val="both"/>
      </w:pPr>
      <w:r w:rsidRPr="00B3001B">
        <w:t>9)</w:t>
      </w:r>
      <w:r w:rsidRPr="00B3001B">
        <w:tab/>
        <w:t>условие, согласно которому бенефициар вправе предъявить одно или несколько требований платежа по гарантии, в совокупности не превышающих сумму, на которую выдана гарантия;</w:t>
      </w:r>
    </w:p>
    <w:p w14:paraId="27987967" w14:textId="77777777" w:rsidR="00747033" w:rsidRPr="00B3001B" w:rsidRDefault="00747033" w:rsidP="00747033">
      <w:pPr>
        <w:ind w:firstLine="709"/>
        <w:jc w:val="both"/>
      </w:pPr>
      <w:r w:rsidRPr="00B3001B">
        <w:t>10)</w:t>
      </w:r>
      <w:r w:rsidRPr="00B3001B">
        <w:tab/>
        <w:t>условие, согласно которому исполнением обязательств гаранта по банковской гарантии является фактическое поступление денежных сумм на счет, на котором в соответствии с законодательством Российской Федерации учитываются операции со средствами, поступающими бенефициару;</w:t>
      </w:r>
    </w:p>
    <w:p w14:paraId="1F761B7E" w14:textId="77777777" w:rsidR="00747033" w:rsidRPr="00B3001B" w:rsidRDefault="00747033" w:rsidP="00747033">
      <w:pPr>
        <w:ind w:firstLine="709"/>
        <w:jc w:val="both"/>
      </w:pPr>
      <w:r w:rsidRPr="00B3001B">
        <w:t>11)</w:t>
      </w:r>
      <w:r w:rsidRPr="00B3001B">
        <w:tab/>
        <w:t>обязанность гаранта уплатить бенефициару неустойку в размере 0,1% денежной суммы, подлежащей уплате, за каждый календарный день просрочки;</w:t>
      </w:r>
    </w:p>
    <w:p w14:paraId="110977A9" w14:textId="77777777" w:rsidR="00747033" w:rsidRPr="00B3001B" w:rsidRDefault="00747033" w:rsidP="00747033">
      <w:pPr>
        <w:ind w:firstLine="709"/>
        <w:jc w:val="both"/>
      </w:pPr>
      <w:r w:rsidRPr="00B3001B">
        <w:t>12)</w:t>
      </w:r>
      <w:r w:rsidRPr="00B3001B">
        <w:tab/>
        <w:t>условие, согласно которому допускается передача бенефициаром права требования по банковской гарантии другому лицу при соблюдении условий, предусмотренных статьей 372 Гражданского кодекса Российской Федерации;</w:t>
      </w:r>
    </w:p>
    <w:p w14:paraId="33403B6D" w14:textId="77777777" w:rsidR="00747033" w:rsidRPr="00B3001B" w:rsidRDefault="00747033" w:rsidP="00747033">
      <w:pPr>
        <w:ind w:firstLine="709"/>
        <w:jc w:val="both"/>
      </w:pPr>
      <w:r w:rsidRPr="00B3001B">
        <w:lastRenderedPageBreak/>
        <w:t>13)</w:t>
      </w:r>
      <w:r w:rsidRPr="00B3001B">
        <w:tab/>
        <w:t>условие, согласно которому обязательства гаранта перед бенефициаром по банковской гарантии прекращаются только в случаях, предусмотренных частью 1 статьи 378 Гражданского кодекса Российской Федерации;</w:t>
      </w:r>
    </w:p>
    <w:p w14:paraId="4234A4CE" w14:textId="77777777" w:rsidR="00747033" w:rsidRPr="00B3001B" w:rsidRDefault="00747033" w:rsidP="00747033">
      <w:pPr>
        <w:ind w:firstLine="709"/>
        <w:jc w:val="both"/>
      </w:pPr>
      <w:r w:rsidRPr="00B3001B">
        <w:t>14)</w:t>
      </w:r>
      <w:r w:rsidRPr="00B3001B">
        <w:tab/>
        <w:t>условие, согласно которому гарант отказывает бенефициару в удовлетворении его требования только в случае, предусмотренном статьей 376 Гражданского кодекса Российской Федерации;</w:t>
      </w:r>
    </w:p>
    <w:p w14:paraId="78A3555D" w14:textId="77777777" w:rsidR="00747033" w:rsidRPr="00B3001B" w:rsidRDefault="00747033" w:rsidP="00747033">
      <w:pPr>
        <w:ind w:firstLine="709"/>
        <w:jc w:val="both"/>
      </w:pPr>
      <w:r w:rsidRPr="00B3001B">
        <w:t>15)</w:t>
      </w:r>
      <w:r w:rsidRPr="00B3001B">
        <w:tab/>
        <w:t>условие, согласно которому ответственность гаранта перед бенефициаром за невыполнение или ненадлежащее выполнение обязательства по гарантии не ограничивается суммой, на которую выдана банковская гарантия;</w:t>
      </w:r>
    </w:p>
    <w:p w14:paraId="2D0ECB85" w14:textId="77777777" w:rsidR="00747033" w:rsidRPr="00B3001B" w:rsidRDefault="00747033" w:rsidP="00747033">
      <w:pPr>
        <w:ind w:firstLine="709"/>
        <w:jc w:val="both"/>
      </w:pPr>
      <w:r w:rsidRPr="00B3001B">
        <w:t>16)</w:t>
      </w:r>
      <w:r w:rsidRPr="00B3001B">
        <w:tab/>
        <w:t>условие, согласно которому требование бенефициара об уплате указанной в гарантии суммы, реквизиты счета, указанные бенефициаром в требовании платежа по гарантии, могут быть представлены гаранту в письменной форме по адресу места нахождения гаранта либо в форме электронного сообщения с использованием телекоммуникационной системы SWIFT (СВИФТ), с соблюдением требований к форме, установленных стандартами этой системы;</w:t>
      </w:r>
    </w:p>
    <w:p w14:paraId="2BA2752D" w14:textId="77777777" w:rsidR="00747033" w:rsidRPr="00B3001B" w:rsidRDefault="00747033" w:rsidP="00747033">
      <w:pPr>
        <w:ind w:firstLine="709"/>
        <w:jc w:val="both"/>
      </w:pPr>
      <w:r w:rsidRPr="00B3001B">
        <w:t>17)</w:t>
      </w:r>
      <w:r w:rsidRPr="00B3001B">
        <w:tab/>
        <w:t>обстоятельства, при наступлении которых должна быть выплачена сумма гарантии, а именно: неисполнение либо ненадлежащее исполнение принципалом обязательств по договору;</w:t>
      </w:r>
    </w:p>
    <w:p w14:paraId="1275FA3F" w14:textId="77777777" w:rsidR="00747033" w:rsidRPr="00B3001B" w:rsidRDefault="00747033" w:rsidP="00747033">
      <w:pPr>
        <w:ind w:firstLine="709"/>
        <w:jc w:val="both"/>
      </w:pPr>
      <w:r w:rsidRPr="00B3001B">
        <w:t>18)</w:t>
      </w:r>
      <w:r w:rsidRPr="00B3001B">
        <w:tab/>
        <w:t>условие, согласно которому банковская гарантия вступает в силу со дня выдачи банковской гарантии;</w:t>
      </w:r>
    </w:p>
    <w:p w14:paraId="530DED85" w14:textId="77777777" w:rsidR="00747033" w:rsidRPr="00B3001B" w:rsidRDefault="00747033" w:rsidP="00747033">
      <w:pPr>
        <w:ind w:firstLine="709"/>
        <w:jc w:val="both"/>
      </w:pPr>
      <w:r w:rsidRPr="00B3001B">
        <w:t>19)</w:t>
      </w:r>
      <w:r w:rsidRPr="00B3001B">
        <w:tab/>
        <w:t>условие, согласно которому бенефициар вправе предъявлять требование в течение всего срока действия банковской гарантии.</w:t>
      </w:r>
    </w:p>
    <w:p w14:paraId="585DEEB7" w14:textId="77777777" w:rsidR="00747033" w:rsidRPr="00B3001B" w:rsidRDefault="00747033" w:rsidP="00747033">
      <w:pPr>
        <w:ind w:firstLine="709"/>
        <w:jc w:val="both"/>
      </w:pPr>
      <w:r w:rsidRPr="00B3001B">
        <w:t>3.</w:t>
      </w:r>
      <w:r w:rsidRPr="00B3001B">
        <w:tab/>
        <w:t>Не допускается включение в условия банковской гарантии требования о предоставлении бенефициаром гаранту вместе с требованием об осуществлении платежа каких-либо документов, подтверждающих неисполнение или ненадлежащее исполнение принципалом обязательств, обеспечиваемых банковской гарантией (судебных актов, претензий, писем, уведомлений), за исключением копии выданной гарантии, а также расчета суммы, подлежащей уплате бенефициару согласно гарантии, за подписью уполномоченного представителя бенефициара.</w:t>
      </w:r>
    </w:p>
    <w:p w14:paraId="269BD5CC" w14:textId="77777777" w:rsidR="00747033" w:rsidRPr="00B3001B" w:rsidRDefault="00747033" w:rsidP="00747033">
      <w:pPr>
        <w:ind w:firstLine="709"/>
        <w:jc w:val="both"/>
      </w:pPr>
      <w:r w:rsidRPr="00B3001B">
        <w:t>4.</w:t>
      </w:r>
      <w:r w:rsidRPr="00B3001B">
        <w:tab/>
        <w:t>Вместе с банковской гарантией принципал представляет бенефициару документы, подтверждающие полномочия лица, подписавшего гарантию от имени гаранта: доверенность на лицо, подписавшее гарантию, а также приказ или решение о назначении на должность лица, выдавшего доверенность. Если гарантия подписана от имени гаранта лицом, действующим на основании устава (учредительных документов), должны быть представлены решение о назначении лица на должность или приказ о назначении на должность.</w:t>
      </w:r>
    </w:p>
    <w:p w14:paraId="4365BB7D" w14:textId="77777777" w:rsidR="00747033" w:rsidRPr="00B3001B" w:rsidRDefault="00747033" w:rsidP="00747033">
      <w:pPr>
        <w:ind w:firstLine="709"/>
        <w:jc w:val="both"/>
      </w:pPr>
      <w:r w:rsidRPr="00B3001B">
        <w:t>5.</w:t>
      </w:r>
      <w:r w:rsidRPr="00B3001B">
        <w:tab/>
        <w:t>Банковская гарантия должна быть безусловной и безотзывной (гарантия не может быть отозвана или изменена гарантом в одностороннем порядке).</w:t>
      </w:r>
    </w:p>
    <w:p w14:paraId="30D69615" w14:textId="77777777" w:rsidR="00747033" w:rsidRPr="00B3001B" w:rsidRDefault="00747033" w:rsidP="00747033">
      <w:pPr>
        <w:ind w:firstLine="709"/>
        <w:jc w:val="both"/>
      </w:pPr>
      <w:r w:rsidRPr="00B3001B">
        <w:t>Срок действия банковской гарантии должен превышать срок действия договора (</w:t>
      </w:r>
      <w:proofErr w:type="gramStart"/>
      <w:r w:rsidRPr="00B3001B">
        <w:t>срок</w:t>
      </w:r>
      <w:proofErr w:type="gramEnd"/>
      <w:r w:rsidRPr="00B3001B">
        <w:t xml:space="preserve"> указанный для поставки товара, предусмотренный договором), заключаемого по итогам процедуры закупки, не менее чем на 90 календарных дней.</w:t>
      </w:r>
    </w:p>
    <w:tbl>
      <w:tblPr>
        <w:tblW w:w="9702" w:type="dxa"/>
        <w:tblInd w:w="-217" w:type="dxa"/>
        <w:tblLayout w:type="fixed"/>
        <w:tblCellMar>
          <w:left w:w="10" w:type="dxa"/>
          <w:right w:w="10" w:type="dxa"/>
        </w:tblCellMar>
        <w:tblLook w:val="0000" w:firstRow="0" w:lastRow="0" w:firstColumn="0" w:lastColumn="0" w:noHBand="0" w:noVBand="0"/>
      </w:tblPr>
      <w:tblGrid>
        <w:gridCol w:w="4892"/>
        <w:gridCol w:w="4810"/>
      </w:tblGrid>
      <w:tr w:rsidR="00747033" w:rsidRPr="00B3001B" w14:paraId="57931952" w14:textId="77777777" w:rsidTr="00B72E1B">
        <w:trPr>
          <w:trHeight w:val="2162"/>
        </w:trPr>
        <w:tc>
          <w:tcPr>
            <w:tcW w:w="4892" w:type="dxa"/>
            <w:shd w:val="clear" w:color="auto" w:fill="FFFFFF"/>
            <w:tcMar>
              <w:top w:w="0" w:type="dxa"/>
              <w:left w:w="108" w:type="dxa"/>
              <w:bottom w:w="0" w:type="dxa"/>
              <w:right w:w="108" w:type="dxa"/>
            </w:tcMar>
          </w:tcPr>
          <w:p w14:paraId="33487E25" w14:textId="77777777" w:rsidR="00747033" w:rsidRPr="00B3001B" w:rsidRDefault="00747033" w:rsidP="00B72E1B">
            <w:pPr>
              <w:pBdr>
                <w:top w:val="nil"/>
                <w:left w:val="nil"/>
                <w:bottom w:val="nil"/>
                <w:right w:val="nil"/>
                <w:between w:val="nil"/>
              </w:pBdr>
              <w:rPr>
                <w:color w:val="000000"/>
              </w:rPr>
            </w:pPr>
          </w:p>
          <w:p w14:paraId="7F1C1519" w14:textId="77777777" w:rsidR="00747033" w:rsidRPr="00B3001B" w:rsidRDefault="00747033" w:rsidP="00B72E1B">
            <w:pPr>
              <w:pBdr>
                <w:top w:val="nil"/>
                <w:left w:val="nil"/>
                <w:bottom w:val="nil"/>
                <w:right w:val="nil"/>
                <w:between w:val="nil"/>
              </w:pBdr>
              <w:rPr>
                <w:color w:val="000000"/>
              </w:rPr>
            </w:pPr>
            <w:r w:rsidRPr="00B3001B">
              <w:rPr>
                <w:color w:val="000000"/>
              </w:rPr>
              <w:t>Заказчик:</w:t>
            </w:r>
          </w:p>
          <w:p w14:paraId="7362611B" w14:textId="77777777" w:rsidR="00747033" w:rsidRPr="00B3001B" w:rsidRDefault="00747033" w:rsidP="00B72E1B">
            <w:pPr>
              <w:pBdr>
                <w:top w:val="nil"/>
                <w:left w:val="nil"/>
                <w:bottom w:val="nil"/>
                <w:right w:val="nil"/>
                <w:between w:val="nil"/>
              </w:pBdr>
              <w:tabs>
                <w:tab w:val="left" w:pos="142"/>
              </w:tabs>
              <w:rPr>
                <w:color w:val="000000"/>
              </w:rPr>
            </w:pPr>
          </w:p>
          <w:p w14:paraId="203440EC" w14:textId="77777777" w:rsidR="00747033" w:rsidRPr="00B3001B" w:rsidRDefault="00747033" w:rsidP="00B72E1B">
            <w:pPr>
              <w:pBdr>
                <w:top w:val="nil"/>
                <w:left w:val="nil"/>
                <w:bottom w:val="nil"/>
                <w:right w:val="nil"/>
                <w:between w:val="nil"/>
              </w:pBdr>
            </w:pPr>
          </w:p>
          <w:p w14:paraId="0FAB57CF" w14:textId="77777777" w:rsidR="00747033" w:rsidRPr="00B3001B" w:rsidRDefault="00747033" w:rsidP="00B72E1B">
            <w:pPr>
              <w:pBdr>
                <w:top w:val="nil"/>
                <w:left w:val="nil"/>
                <w:bottom w:val="nil"/>
                <w:right w:val="nil"/>
                <w:between w:val="nil"/>
              </w:pBdr>
            </w:pPr>
          </w:p>
          <w:p w14:paraId="3B544AE9"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 </w:t>
            </w:r>
          </w:p>
        </w:tc>
        <w:tc>
          <w:tcPr>
            <w:tcW w:w="4810" w:type="dxa"/>
            <w:shd w:val="clear" w:color="auto" w:fill="FFFFFF"/>
            <w:tcMar>
              <w:top w:w="0" w:type="dxa"/>
              <w:left w:w="108" w:type="dxa"/>
              <w:bottom w:w="0" w:type="dxa"/>
              <w:right w:w="108" w:type="dxa"/>
            </w:tcMar>
          </w:tcPr>
          <w:p w14:paraId="2BCA94A7" w14:textId="77777777" w:rsidR="00747033" w:rsidRPr="00B3001B" w:rsidRDefault="00747033" w:rsidP="00B72E1B">
            <w:pPr>
              <w:pBdr>
                <w:top w:val="nil"/>
                <w:left w:val="nil"/>
                <w:bottom w:val="nil"/>
                <w:right w:val="nil"/>
                <w:between w:val="nil"/>
              </w:pBdr>
              <w:rPr>
                <w:color w:val="000000"/>
              </w:rPr>
            </w:pPr>
          </w:p>
          <w:p w14:paraId="15B59380" w14:textId="77777777" w:rsidR="00747033" w:rsidRPr="00B3001B" w:rsidRDefault="00747033" w:rsidP="00B72E1B">
            <w:pPr>
              <w:pBdr>
                <w:top w:val="nil"/>
                <w:left w:val="nil"/>
                <w:bottom w:val="nil"/>
                <w:right w:val="nil"/>
                <w:between w:val="nil"/>
              </w:pBdr>
              <w:rPr>
                <w:color w:val="000000"/>
              </w:rPr>
            </w:pPr>
            <w:r w:rsidRPr="00B3001B">
              <w:rPr>
                <w:color w:val="000000"/>
              </w:rPr>
              <w:t xml:space="preserve">Исполнитель: </w:t>
            </w:r>
          </w:p>
          <w:p w14:paraId="71E85E41" w14:textId="77777777" w:rsidR="00747033" w:rsidRPr="00B3001B" w:rsidRDefault="00747033" w:rsidP="00B72E1B">
            <w:pPr>
              <w:widowControl w:val="0"/>
              <w:pBdr>
                <w:top w:val="nil"/>
                <w:left w:val="nil"/>
                <w:bottom w:val="nil"/>
                <w:right w:val="nil"/>
                <w:between w:val="nil"/>
              </w:pBdr>
              <w:rPr>
                <w:color w:val="000000"/>
              </w:rPr>
            </w:pPr>
          </w:p>
          <w:p w14:paraId="7A74CBC3" w14:textId="77777777" w:rsidR="00747033" w:rsidRPr="00B3001B" w:rsidRDefault="00747033" w:rsidP="00B72E1B">
            <w:pPr>
              <w:widowControl w:val="0"/>
              <w:pBdr>
                <w:top w:val="nil"/>
                <w:left w:val="nil"/>
                <w:bottom w:val="nil"/>
                <w:right w:val="nil"/>
                <w:between w:val="nil"/>
              </w:pBdr>
              <w:rPr>
                <w:color w:val="000000"/>
              </w:rPr>
            </w:pPr>
          </w:p>
          <w:p w14:paraId="6DB9E442" w14:textId="77777777" w:rsidR="00747033" w:rsidRPr="00B3001B" w:rsidRDefault="00747033" w:rsidP="00B72E1B">
            <w:pPr>
              <w:widowControl w:val="0"/>
              <w:pBdr>
                <w:top w:val="nil"/>
                <w:left w:val="nil"/>
                <w:bottom w:val="nil"/>
                <w:right w:val="nil"/>
                <w:between w:val="nil"/>
              </w:pBdr>
              <w:rPr>
                <w:color w:val="000000"/>
              </w:rPr>
            </w:pPr>
          </w:p>
          <w:p w14:paraId="0F76B1E3" w14:textId="77777777" w:rsidR="00747033" w:rsidRPr="00B3001B" w:rsidRDefault="00747033" w:rsidP="00B72E1B">
            <w:pPr>
              <w:pStyle w:val="LO-normal"/>
              <w:tabs>
                <w:tab w:val="left" w:pos="142"/>
              </w:tabs>
              <w:ind w:firstLine="567"/>
              <w:rPr>
                <w:rFonts w:ascii="Times New Roman" w:eastAsia="Times New Roman" w:hAnsi="Times New Roman" w:cs="Times New Roman"/>
                <w:color w:val="000000" w:themeColor="text1"/>
              </w:rPr>
            </w:pPr>
            <w:r w:rsidRPr="00B3001B">
              <w:rPr>
                <w:color w:val="000000"/>
              </w:rPr>
              <w:t xml:space="preserve">__________________ </w:t>
            </w:r>
          </w:p>
        </w:tc>
      </w:tr>
    </w:tbl>
    <w:p w14:paraId="413F400C" w14:textId="77777777" w:rsidR="00747033" w:rsidRPr="00B3001B" w:rsidRDefault="00747033" w:rsidP="00747033"/>
    <w:p w14:paraId="3288DD5C" w14:textId="77777777" w:rsidR="00747033" w:rsidRPr="00B3001B" w:rsidRDefault="00747033" w:rsidP="00747033"/>
    <w:p w14:paraId="47A0D376" w14:textId="77777777" w:rsidR="00747033" w:rsidRPr="00B3001B" w:rsidRDefault="00747033" w:rsidP="00747033">
      <w:pPr>
        <w:pStyle w:val="10"/>
        <w:ind w:firstLine="0"/>
        <w:outlineLvl w:val="0"/>
      </w:pPr>
    </w:p>
    <w:p w14:paraId="7FDD22D1" w14:textId="77777777" w:rsidR="00747033" w:rsidRPr="00B3001B" w:rsidRDefault="00747033" w:rsidP="00747033">
      <w:pPr>
        <w:pStyle w:val="10"/>
        <w:jc w:val="right"/>
        <w:outlineLvl w:val="0"/>
        <w:sectPr w:rsidR="00747033" w:rsidRPr="00B3001B" w:rsidSect="007C51E1">
          <w:pgSz w:w="11907" w:h="16840" w:code="9"/>
          <w:pgMar w:top="1134" w:right="851" w:bottom="1134" w:left="1418" w:header="794" w:footer="794" w:gutter="0"/>
          <w:cols w:space="720"/>
          <w:titlePg/>
          <w:docGrid w:linePitch="326"/>
        </w:sectPr>
      </w:pPr>
    </w:p>
    <w:p w14:paraId="618D9AAB" w14:textId="77777777" w:rsidR="00747033" w:rsidRPr="00B3001B" w:rsidRDefault="00747033" w:rsidP="00747033">
      <w:pPr>
        <w:pStyle w:val="10"/>
        <w:ind w:firstLine="0"/>
        <w:jc w:val="right"/>
        <w:outlineLvl w:val="0"/>
        <w:rPr>
          <w:b/>
          <w:i/>
          <w:iCs/>
        </w:rPr>
      </w:pPr>
      <w:r w:rsidRPr="00B3001B">
        <w:lastRenderedPageBreak/>
        <w:t>Приложение № 6</w:t>
      </w:r>
    </w:p>
    <w:p w14:paraId="10737DF2" w14:textId="77777777" w:rsidR="00747033" w:rsidRPr="00B3001B" w:rsidRDefault="00747033" w:rsidP="00747033">
      <w:pPr>
        <w:jc w:val="right"/>
        <w:rPr>
          <w:sz w:val="28"/>
        </w:rPr>
      </w:pPr>
      <w:r w:rsidRPr="00B3001B">
        <w:rPr>
          <w:sz w:val="28"/>
        </w:rPr>
        <w:t>к документации о закупке</w:t>
      </w:r>
    </w:p>
    <w:p w14:paraId="39B36F00" w14:textId="77777777" w:rsidR="00747033" w:rsidRPr="00B3001B" w:rsidRDefault="00747033" w:rsidP="00747033">
      <w:pPr>
        <w:jc w:val="right"/>
        <w:rPr>
          <w:b/>
          <w:i/>
          <w:iCs/>
          <w:sz w:val="28"/>
        </w:rPr>
      </w:pPr>
    </w:p>
    <w:p w14:paraId="33B634C8" w14:textId="77777777" w:rsidR="00747033" w:rsidRPr="00B3001B" w:rsidRDefault="00747033" w:rsidP="00747033">
      <w:pPr>
        <w:tabs>
          <w:tab w:val="left" w:pos="9639"/>
        </w:tabs>
        <w:jc w:val="center"/>
        <w:outlineLvl w:val="1"/>
        <w:rPr>
          <w:b/>
          <w:szCs w:val="28"/>
        </w:rPr>
      </w:pPr>
      <w:r w:rsidRPr="00B3001B">
        <w:rPr>
          <w:b/>
          <w:bCs/>
        </w:rPr>
        <w:t>СВЕДЕНИЯ О ПЛАНИРУЕМЫХ К ПРИВЛЕЧЕНИЮ СУБПОДРЯДНЫХ</w:t>
      </w:r>
      <w:r w:rsidRPr="00B3001B">
        <w:rPr>
          <w:b/>
          <w:szCs w:val="28"/>
        </w:rPr>
        <w:t xml:space="preserve"> ОРГАНИЗАЦИЯХ</w:t>
      </w:r>
      <w:r w:rsidRPr="00B3001B">
        <w:rPr>
          <w:sz w:val="28"/>
          <w:szCs w:val="28"/>
          <w:vertAlign w:val="superscript"/>
        </w:rPr>
        <w:footnoteReference w:id="15"/>
      </w:r>
    </w:p>
    <w:p w14:paraId="7013B811" w14:textId="77777777" w:rsidR="00747033" w:rsidRPr="00B3001B" w:rsidRDefault="00747033" w:rsidP="00747033">
      <w:pPr>
        <w:tabs>
          <w:tab w:val="left" w:pos="9639"/>
        </w:tabs>
        <w:ind w:firstLine="567"/>
        <w:jc w:val="center"/>
        <w:rPr>
          <w:sz w:val="22"/>
        </w:rPr>
      </w:pPr>
    </w:p>
    <w:p w14:paraId="3F895518" w14:textId="77777777" w:rsidR="00747033" w:rsidRPr="00B3001B" w:rsidRDefault="00747033" w:rsidP="00747033">
      <w:pPr>
        <w:pBdr>
          <w:bottom w:val="single" w:sz="12" w:space="1" w:color="auto"/>
        </w:pBdr>
        <w:tabs>
          <w:tab w:val="left" w:pos="9639"/>
        </w:tabs>
        <w:ind w:firstLine="567"/>
        <w:jc w:val="center"/>
        <w:rPr>
          <w:b/>
          <w:sz w:val="28"/>
          <w:szCs w:val="28"/>
        </w:rPr>
      </w:pPr>
      <w:r w:rsidRPr="00B3001B">
        <w:rPr>
          <w:b/>
          <w:sz w:val="28"/>
          <w:szCs w:val="28"/>
        </w:rPr>
        <w:t>Наименование субподрядной организации:</w:t>
      </w:r>
    </w:p>
    <w:p w14:paraId="1292495F" w14:textId="77777777" w:rsidR="00747033" w:rsidRPr="00B3001B" w:rsidRDefault="00747033" w:rsidP="00747033">
      <w:pPr>
        <w:tabs>
          <w:tab w:val="left" w:pos="9639"/>
        </w:tabs>
        <w:ind w:firstLine="567"/>
        <w:jc w:val="center"/>
        <w:rPr>
          <w:i/>
        </w:rPr>
      </w:pPr>
      <w:r w:rsidRPr="00B3001B">
        <w:rPr>
          <w:i/>
        </w:rPr>
        <w:t>(отдельный лист по каждому субподрядчику)</w:t>
      </w:r>
    </w:p>
    <w:p w14:paraId="11157836" w14:textId="77777777" w:rsidR="00747033" w:rsidRPr="00B3001B" w:rsidRDefault="00747033" w:rsidP="00747033">
      <w:pPr>
        <w:tabs>
          <w:tab w:val="left" w:pos="9639"/>
        </w:tabs>
        <w:ind w:firstLine="567"/>
        <w:rPr>
          <w:sz w:val="22"/>
        </w:rPr>
      </w:pPr>
    </w:p>
    <w:tbl>
      <w:tblPr>
        <w:tblW w:w="972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138"/>
        <w:gridCol w:w="1398"/>
        <w:gridCol w:w="1701"/>
        <w:gridCol w:w="3483"/>
      </w:tblGrid>
      <w:tr w:rsidR="00747033" w:rsidRPr="00B3001B" w14:paraId="280EC91E" w14:textId="77777777" w:rsidTr="00B72E1B">
        <w:tc>
          <w:tcPr>
            <w:tcW w:w="3138" w:type="dxa"/>
            <w:tcBorders>
              <w:top w:val="single" w:sz="4" w:space="0" w:color="auto"/>
              <w:left w:val="single" w:sz="4" w:space="0" w:color="auto"/>
              <w:bottom w:val="single" w:sz="4" w:space="0" w:color="auto"/>
              <w:right w:val="single" w:sz="4" w:space="0" w:color="auto"/>
            </w:tcBorders>
            <w:vAlign w:val="center"/>
            <w:hideMark/>
          </w:tcPr>
          <w:p w14:paraId="7FB17A04" w14:textId="77777777" w:rsidR="00747033" w:rsidRPr="00B3001B" w:rsidRDefault="00747033" w:rsidP="00B72E1B">
            <w:pPr>
              <w:tabs>
                <w:tab w:val="left" w:pos="9639"/>
              </w:tabs>
              <w:spacing w:line="256" w:lineRule="auto"/>
              <w:jc w:val="center"/>
              <w:rPr>
                <w:szCs w:val="28"/>
              </w:rPr>
            </w:pPr>
            <w:r w:rsidRPr="00B3001B">
              <w:rPr>
                <w:szCs w:val="28"/>
              </w:rPr>
              <w:t>Основные сведения</w:t>
            </w:r>
          </w:p>
        </w:tc>
        <w:tc>
          <w:tcPr>
            <w:tcW w:w="3099" w:type="dxa"/>
            <w:gridSpan w:val="2"/>
            <w:tcBorders>
              <w:top w:val="single" w:sz="4" w:space="0" w:color="auto"/>
              <w:left w:val="single" w:sz="4" w:space="0" w:color="auto"/>
              <w:bottom w:val="single" w:sz="4" w:space="0" w:color="auto"/>
              <w:right w:val="single" w:sz="4" w:space="0" w:color="auto"/>
            </w:tcBorders>
            <w:vAlign w:val="center"/>
            <w:hideMark/>
          </w:tcPr>
          <w:p w14:paraId="56A2F9D1" w14:textId="77777777" w:rsidR="00747033" w:rsidRPr="00B3001B" w:rsidRDefault="00747033" w:rsidP="00B72E1B">
            <w:pPr>
              <w:tabs>
                <w:tab w:val="left" w:pos="9639"/>
              </w:tabs>
              <w:spacing w:line="256" w:lineRule="auto"/>
              <w:jc w:val="center"/>
              <w:rPr>
                <w:szCs w:val="28"/>
              </w:rPr>
            </w:pPr>
            <w:r w:rsidRPr="00B3001B">
              <w:rPr>
                <w:szCs w:val="28"/>
              </w:rPr>
              <w:t>Головная организация</w:t>
            </w:r>
          </w:p>
        </w:tc>
        <w:tc>
          <w:tcPr>
            <w:tcW w:w="3483" w:type="dxa"/>
            <w:tcBorders>
              <w:top w:val="single" w:sz="4" w:space="0" w:color="auto"/>
              <w:left w:val="single" w:sz="4" w:space="0" w:color="auto"/>
              <w:bottom w:val="single" w:sz="4" w:space="0" w:color="auto"/>
              <w:right w:val="single" w:sz="4" w:space="0" w:color="auto"/>
            </w:tcBorders>
            <w:vAlign w:val="center"/>
            <w:hideMark/>
          </w:tcPr>
          <w:p w14:paraId="4556A543" w14:textId="77777777" w:rsidR="00747033" w:rsidRPr="00B3001B" w:rsidRDefault="00747033" w:rsidP="00B72E1B">
            <w:pPr>
              <w:tabs>
                <w:tab w:val="left" w:pos="9639"/>
              </w:tabs>
              <w:spacing w:line="256" w:lineRule="auto"/>
              <w:jc w:val="center"/>
              <w:rPr>
                <w:szCs w:val="28"/>
              </w:rPr>
            </w:pPr>
            <w:r w:rsidRPr="00B3001B">
              <w:rPr>
                <w:szCs w:val="28"/>
              </w:rPr>
              <w:t>Филиалы и дочерние предприятия</w:t>
            </w:r>
          </w:p>
        </w:tc>
      </w:tr>
      <w:tr w:rsidR="00747033" w:rsidRPr="00B3001B" w14:paraId="2DCE68D8" w14:textId="77777777" w:rsidTr="00B72E1B">
        <w:tc>
          <w:tcPr>
            <w:tcW w:w="3138" w:type="dxa"/>
            <w:tcBorders>
              <w:top w:val="single" w:sz="4" w:space="0" w:color="auto"/>
              <w:left w:val="single" w:sz="4" w:space="0" w:color="auto"/>
              <w:bottom w:val="single" w:sz="4" w:space="0" w:color="auto"/>
              <w:right w:val="single" w:sz="4" w:space="0" w:color="auto"/>
            </w:tcBorders>
            <w:vAlign w:val="center"/>
            <w:hideMark/>
          </w:tcPr>
          <w:p w14:paraId="5A464C34" w14:textId="77777777" w:rsidR="00747033" w:rsidRPr="00B3001B" w:rsidRDefault="00747033" w:rsidP="00B72E1B">
            <w:pPr>
              <w:tabs>
                <w:tab w:val="left" w:pos="9639"/>
              </w:tabs>
              <w:spacing w:line="256" w:lineRule="auto"/>
              <w:rPr>
                <w:szCs w:val="28"/>
              </w:rPr>
            </w:pPr>
            <w:r w:rsidRPr="00B3001B">
              <w:t>Форма (ООО, ЗАО и т.д.)</w:t>
            </w:r>
          </w:p>
        </w:tc>
        <w:tc>
          <w:tcPr>
            <w:tcW w:w="3099" w:type="dxa"/>
            <w:gridSpan w:val="2"/>
            <w:tcBorders>
              <w:top w:val="single" w:sz="4" w:space="0" w:color="auto"/>
              <w:left w:val="single" w:sz="4" w:space="0" w:color="auto"/>
              <w:bottom w:val="single" w:sz="4" w:space="0" w:color="auto"/>
              <w:right w:val="single" w:sz="4" w:space="0" w:color="auto"/>
            </w:tcBorders>
            <w:vAlign w:val="center"/>
          </w:tcPr>
          <w:p w14:paraId="55E64B98" w14:textId="77777777" w:rsidR="00747033" w:rsidRPr="00B3001B" w:rsidRDefault="00747033" w:rsidP="00B72E1B">
            <w:pPr>
              <w:tabs>
                <w:tab w:val="left" w:pos="9639"/>
              </w:tabs>
              <w:spacing w:line="256" w:lineRule="auto"/>
              <w:jc w:val="center"/>
              <w:rPr>
                <w:szCs w:val="28"/>
              </w:rPr>
            </w:pPr>
          </w:p>
        </w:tc>
        <w:tc>
          <w:tcPr>
            <w:tcW w:w="3483" w:type="dxa"/>
            <w:tcBorders>
              <w:top w:val="single" w:sz="4" w:space="0" w:color="auto"/>
              <w:left w:val="single" w:sz="4" w:space="0" w:color="auto"/>
              <w:bottom w:val="single" w:sz="4" w:space="0" w:color="auto"/>
              <w:right w:val="single" w:sz="4" w:space="0" w:color="auto"/>
            </w:tcBorders>
            <w:vAlign w:val="center"/>
          </w:tcPr>
          <w:p w14:paraId="7EEEE4DA" w14:textId="77777777" w:rsidR="00747033" w:rsidRPr="00B3001B" w:rsidRDefault="00747033" w:rsidP="00B72E1B">
            <w:pPr>
              <w:tabs>
                <w:tab w:val="left" w:pos="9639"/>
              </w:tabs>
              <w:spacing w:line="256" w:lineRule="auto"/>
              <w:jc w:val="center"/>
              <w:rPr>
                <w:szCs w:val="28"/>
              </w:rPr>
            </w:pPr>
          </w:p>
        </w:tc>
      </w:tr>
      <w:tr w:rsidR="00747033" w:rsidRPr="00B3001B" w14:paraId="0667C150" w14:textId="77777777" w:rsidTr="00B72E1B">
        <w:trPr>
          <w:trHeight w:val="227"/>
        </w:trPr>
        <w:tc>
          <w:tcPr>
            <w:tcW w:w="3138" w:type="dxa"/>
            <w:tcBorders>
              <w:top w:val="single" w:sz="4" w:space="0" w:color="auto"/>
              <w:left w:val="single" w:sz="4" w:space="0" w:color="auto"/>
              <w:bottom w:val="single" w:sz="4" w:space="0" w:color="auto"/>
              <w:right w:val="single" w:sz="4" w:space="0" w:color="auto"/>
            </w:tcBorders>
            <w:hideMark/>
          </w:tcPr>
          <w:p w14:paraId="629904CD" w14:textId="77777777" w:rsidR="00747033" w:rsidRPr="00B3001B" w:rsidRDefault="00747033" w:rsidP="00B72E1B">
            <w:pPr>
              <w:tabs>
                <w:tab w:val="left" w:pos="9639"/>
              </w:tabs>
              <w:spacing w:line="256" w:lineRule="auto"/>
              <w:rPr>
                <w:szCs w:val="28"/>
              </w:rPr>
            </w:pPr>
            <w:r w:rsidRPr="00B3001B">
              <w:rPr>
                <w:szCs w:val="28"/>
              </w:rPr>
              <w:t>ИНН</w:t>
            </w:r>
          </w:p>
        </w:tc>
        <w:tc>
          <w:tcPr>
            <w:tcW w:w="3099" w:type="dxa"/>
            <w:gridSpan w:val="2"/>
            <w:tcBorders>
              <w:top w:val="single" w:sz="4" w:space="0" w:color="auto"/>
              <w:left w:val="single" w:sz="4" w:space="0" w:color="auto"/>
              <w:bottom w:val="single" w:sz="4" w:space="0" w:color="auto"/>
              <w:right w:val="single" w:sz="4" w:space="0" w:color="auto"/>
            </w:tcBorders>
            <w:vAlign w:val="center"/>
          </w:tcPr>
          <w:p w14:paraId="235A209D" w14:textId="77777777" w:rsidR="00747033" w:rsidRPr="00B3001B" w:rsidRDefault="00747033" w:rsidP="00B72E1B">
            <w:pPr>
              <w:tabs>
                <w:tab w:val="left" w:pos="9639"/>
              </w:tabs>
              <w:spacing w:line="256" w:lineRule="auto"/>
              <w:jc w:val="center"/>
              <w:rPr>
                <w:szCs w:val="28"/>
              </w:rPr>
            </w:pPr>
          </w:p>
        </w:tc>
        <w:tc>
          <w:tcPr>
            <w:tcW w:w="3483" w:type="dxa"/>
            <w:tcBorders>
              <w:top w:val="single" w:sz="4" w:space="0" w:color="auto"/>
              <w:left w:val="single" w:sz="4" w:space="0" w:color="auto"/>
              <w:bottom w:val="single" w:sz="4" w:space="0" w:color="auto"/>
              <w:right w:val="single" w:sz="4" w:space="0" w:color="auto"/>
            </w:tcBorders>
            <w:vAlign w:val="center"/>
          </w:tcPr>
          <w:p w14:paraId="53A1EF57" w14:textId="77777777" w:rsidR="00747033" w:rsidRPr="00B3001B" w:rsidRDefault="00747033" w:rsidP="00B72E1B">
            <w:pPr>
              <w:tabs>
                <w:tab w:val="left" w:pos="9639"/>
              </w:tabs>
              <w:spacing w:line="256" w:lineRule="auto"/>
              <w:jc w:val="center"/>
              <w:rPr>
                <w:szCs w:val="28"/>
              </w:rPr>
            </w:pPr>
          </w:p>
        </w:tc>
      </w:tr>
      <w:tr w:rsidR="00747033" w:rsidRPr="00B3001B" w14:paraId="0DC21C47" w14:textId="77777777" w:rsidTr="00B72E1B">
        <w:trPr>
          <w:trHeight w:val="227"/>
        </w:trPr>
        <w:tc>
          <w:tcPr>
            <w:tcW w:w="3138" w:type="dxa"/>
            <w:tcBorders>
              <w:top w:val="single" w:sz="4" w:space="0" w:color="auto"/>
              <w:left w:val="single" w:sz="4" w:space="0" w:color="auto"/>
              <w:bottom w:val="single" w:sz="4" w:space="0" w:color="auto"/>
              <w:right w:val="single" w:sz="4" w:space="0" w:color="auto"/>
            </w:tcBorders>
            <w:hideMark/>
          </w:tcPr>
          <w:p w14:paraId="556FD255" w14:textId="77777777" w:rsidR="00747033" w:rsidRPr="00B3001B" w:rsidRDefault="00747033" w:rsidP="00B72E1B">
            <w:pPr>
              <w:tabs>
                <w:tab w:val="left" w:pos="9639"/>
              </w:tabs>
              <w:spacing w:line="256" w:lineRule="auto"/>
              <w:rPr>
                <w:szCs w:val="28"/>
              </w:rPr>
            </w:pPr>
            <w:r w:rsidRPr="00B3001B">
              <w:rPr>
                <w:szCs w:val="28"/>
              </w:rPr>
              <w:t>ОГРН/ОГРНИП</w:t>
            </w:r>
          </w:p>
        </w:tc>
        <w:tc>
          <w:tcPr>
            <w:tcW w:w="3099" w:type="dxa"/>
            <w:gridSpan w:val="2"/>
            <w:tcBorders>
              <w:top w:val="single" w:sz="4" w:space="0" w:color="auto"/>
              <w:left w:val="single" w:sz="4" w:space="0" w:color="auto"/>
              <w:bottom w:val="single" w:sz="4" w:space="0" w:color="auto"/>
              <w:right w:val="single" w:sz="4" w:space="0" w:color="auto"/>
            </w:tcBorders>
            <w:vAlign w:val="center"/>
          </w:tcPr>
          <w:p w14:paraId="3DE4F087" w14:textId="77777777" w:rsidR="00747033" w:rsidRPr="00B3001B" w:rsidRDefault="00747033" w:rsidP="00B72E1B">
            <w:pPr>
              <w:tabs>
                <w:tab w:val="left" w:pos="9639"/>
              </w:tabs>
              <w:spacing w:line="256" w:lineRule="auto"/>
              <w:jc w:val="center"/>
              <w:rPr>
                <w:szCs w:val="28"/>
              </w:rPr>
            </w:pPr>
          </w:p>
        </w:tc>
        <w:tc>
          <w:tcPr>
            <w:tcW w:w="3483" w:type="dxa"/>
            <w:tcBorders>
              <w:top w:val="single" w:sz="4" w:space="0" w:color="auto"/>
              <w:left w:val="single" w:sz="4" w:space="0" w:color="auto"/>
              <w:bottom w:val="single" w:sz="4" w:space="0" w:color="auto"/>
              <w:right w:val="single" w:sz="4" w:space="0" w:color="auto"/>
            </w:tcBorders>
            <w:vAlign w:val="center"/>
          </w:tcPr>
          <w:p w14:paraId="12EC493B" w14:textId="77777777" w:rsidR="00747033" w:rsidRPr="00B3001B" w:rsidRDefault="00747033" w:rsidP="00B72E1B">
            <w:pPr>
              <w:tabs>
                <w:tab w:val="left" w:pos="9639"/>
              </w:tabs>
              <w:spacing w:line="256" w:lineRule="auto"/>
              <w:jc w:val="center"/>
              <w:rPr>
                <w:szCs w:val="28"/>
              </w:rPr>
            </w:pPr>
          </w:p>
        </w:tc>
      </w:tr>
      <w:tr w:rsidR="00747033" w:rsidRPr="00B3001B" w14:paraId="7F74DACD" w14:textId="77777777" w:rsidTr="00B72E1B">
        <w:trPr>
          <w:trHeight w:val="227"/>
        </w:trPr>
        <w:tc>
          <w:tcPr>
            <w:tcW w:w="3138" w:type="dxa"/>
            <w:tcBorders>
              <w:top w:val="single" w:sz="4" w:space="0" w:color="auto"/>
              <w:left w:val="single" w:sz="4" w:space="0" w:color="auto"/>
              <w:bottom w:val="single" w:sz="4" w:space="0" w:color="auto"/>
              <w:right w:val="single" w:sz="4" w:space="0" w:color="auto"/>
            </w:tcBorders>
            <w:hideMark/>
          </w:tcPr>
          <w:p w14:paraId="6AC379FA" w14:textId="77777777" w:rsidR="00747033" w:rsidRPr="00B3001B" w:rsidRDefault="00747033" w:rsidP="00B72E1B">
            <w:pPr>
              <w:tabs>
                <w:tab w:val="left" w:pos="9639"/>
              </w:tabs>
              <w:spacing w:line="256" w:lineRule="auto"/>
              <w:rPr>
                <w:szCs w:val="28"/>
              </w:rPr>
            </w:pPr>
            <w:r w:rsidRPr="00B3001B">
              <w:rPr>
                <w:szCs w:val="28"/>
              </w:rPr>
              <w:t>Адрес юридический</w:t>
            </w:r>
          </w:p>
        </w:tc>
        <w:tc>
          <w:tcPr>
            <w:tcW w:w="3099" w:type="dxa"/>
            <w:gridSpan w:val="2"/>
            <w:tcBorders>
              <w:top w:val="single" w:sz="4" w:space="0" w:color="auto"/>
              <w:left w:val="single" w:sz="4" w:space="0" w:color="auto"/>
              <w:bottom w:val="single" w:sz="4" w:space="0" w:color="auto"/>
              <w:right w:val="single" w:sz="4" w:space="0" w:color="auto"/>
            </w:tcBorders>
            <w:vAlign w:val="center"/>
          </w:tcPr>
          <w:p w14:paraId="682B4FC6" w14:textId="77777777" w:rsidR="00747033" w:rsidRPr="00B3001B" w:rsidRDefault="00747033" w:rsidP="00B72E1B">
            <w:pPr>
              <w:tabs>
                <w:tab w:val="left" w:pos="9639"/>
              </w:tabs>
              <w:spacing w:line="256" w:lineRule="auto"/>
              <w:jc w:val="center"/>
              <w:rPr>
                <w:szCs w:val="28"/>
              </w:rPr>
            </w:pPr>
          </w:p>
        </w:tc>
        <w:tc>
          <w:tcPr>
            <w:tcW w:w="3483" w:type="dxa"/>
            <w:tcBorders>
              <w:top w:val="single" w:sz="4" w:space="0" w:color="auto"/>
              <w:left w:val="single" w:sz="4" w:space="0" w:color="auto"/>
              <w:bottom w:val="single" w:sz="4" w:space="0" w:color="auto"/>
              <w:right w:val="single" w:sz="4" w:space="0" w:color="auto"/>
            </w:tcBorders>
            <w:vAlign w:val="center"/>
          </w:tcPr>
          <w:p w14:paraId="60A0449B" w14:textId="77777777" w:rsidR="00747033" w:rsidRPr="00B3001B" w:rsidRDefault="00747033" w:rsidP="00B72E1B">
            <w:pPr>
              <w:tabs>
                <w:tab w:val="left" w:pos="9639"/>
              </w:tabs>
              <w:spacing w:line="256" w:lineRule="auto"/>
              <w:jc w:val="center"/>
              <w:rPr>
                <w:szCs w:val="28"/>
              </w:rPr>
            </w:pPr>
          </w:p>
        </w:tc>
      </w:tr>
      <w:tr w:rsidR="00747033" w:rsidRPr="00B3001B" w14:paraId="33AAE4A5" w14:textId="77777777" w:rsidTr="00B72E1B">
        <w:trPr>
          <w:trHeight w:val="227"/>
        </w:trPr>
        <w:tc>
          <w:tcPr>
            <w:tcW w:w="3138" w:type="dxa"/>
            <w:tcBorders>
              <w:top w:val="single" w:sz="4" w:space="0" w:color="auto"/>
              <w:left w:val="single" w:sz="4" w:space="0" w:color="auto"/>
              <w:bottom w:val="single" w:sz="4" w:space="0" w:color="auto"/>
              <w:right w:val="single" w:sz="4" w:space="0" w:color="auto"/>
            </w:tcBorders>
            <w:hideMark/>
          </w:tcPr>
          <w:p w14:paraId="40FAEB46" w14:textId="77777777" w:rsidR="00747033" w:rsidRPr="00B3001B" w:rsidRDefault="00747033" w:rsidP="00B72E1B">
            <w:pPr>
              <w:tabs>
                <w:tab w:val="left" w:pos="9639"/>
              </w:tabs>
              <w:spacing w:line="256" w:lineRule="auto"/>
              <w:rPr>
                <w:szCs w:val="28"/>
              </w:rPr>
            </w:pPr>
            <w:r w:rsidRPr="00B3001B">
              <w:rPr>
                <w:szCs w:val="28"/>
              </w:rPr>
              <w:t>Адрес места нахождения</w:t>
            </w:r>
          </w:p>
        </w:tc>
        <w:tc>
          <w:tcPr>
            <w:tcW w:w="3099" w:type="dxa"/>
            <w:gridSpan w:val="2"/>
            <w:tcBorders>
              <w:top w:val="single" w:sz="4" w:space="0" w:color="auto"/>
              <w:left w:val="single" w:sz="4" w:space="0" w:color="auto"/>
              <w:bottom w:val="single" w:sz="4" w:space="0" w:color="auto"/>
              <w:right w:val="single" w:sz="4" w:space="0" w:color="auto"/>
            </w:tcBorders>
            <w:vAlign w:val="center"/>
          </w:tcPr>
          <w:p w14:paraId="7520BF8F" w14:textId="77777777" w:rsidR="00747033" w:rsidRPr="00B3001B" w:rsidRDefault="00747033" w:rsidP="00B72E1B">
            <w:pPr>
              <w:tabs>
                <w:tab w:val="left" w:pos="9639"/>
              </w:tabs>
              <w:spacing w:line="256" w:lineRule="auto"/>
              <w:jc w:val="center"/>
              <w:rPr>
                <w:szCs w:val="28"/>
              </w:rPr>
            </w:pPr>
          </w:p>
        </w:tc>
        <w:tc>
          <w:tcPr>
            <w:tcW w:w="3483" w:type="dxa"/>
            <w:tcBorders>
              <w:top w:val="single" w:sz="4" w:space="0" w:color="auto"/>
              <w:left w:val="single" w:sz="4" w:space="0" w:color="auto"/>
              <w:bottom w:val="single" w:sz="4" w:space="0" w:color="auto"/>
              <w:right w:val="single" w:sz="4" w:space="0" w:color="auto"/>
            </w:tcBorders>
            <w:vAlign w:val="center"/>
          </w:tcPr>
          <w:p w14:paraId="0461B6B5" w14:textId="77777777" w:rsidR="00747033" w:rsidRPr="00B3001B" w:rsidRDefault="00747033" w:rsidP="00B72E1B">
            <w:pPr>
              <w:tabs>
                <w:tab w:val="left" w:pos="9639"/>
              </w:tabs>
              <w:spacing w:line="256" w:lineRule="auto"/>
              <w:jc w:val="center"/>
              <w:rPr>
                <w:szCs w:val="28"/>
              </w:rPr>
            </w:pPr>
          </w:p>
        </w:tc>
      </w:tr>
      <w:tr w:rsidR="00747033" w:rsidRPr="00B3001B" w14:paraId="0944A6E1" w14:textId="77777777" w:rsidTr="00B72E1B">
        <w:trPr>
          <w:trHeight w:val="227"/>
        </w:trPr>
        <w:tc>
          <w:tcPr>
            <w:tcW w:w="3138" w:type="dxa"/>
            <w:tcBorders>
              <w:top w:val="single" w:sz="4" w:space="0" w:color="auto"/>
              <w:left w:val="single" w:sz="4" w:space="0" w:color="auto"/>
              <w:bottom w:val="single" w:sz="4" w:space="0" w:color="auto"/>
              <w:right w:val="single" w:sz="4" w:space="0" w:color="auto"/>
            </w:tcBorders>
            <w:hideMark/>
          </w:tcPr>
          <w:p w14:paraId="3E124BD5" w14:textId="77777777" w:rsidR="00747033" w:rsidRPr="00B3001B" w:rsidRDefault="00747033" w:rsidP="00B72E1B">
            <w:pPr>
              <w:tabs>
                <w:tab w:val="left" w:pos="9639"/>
              </w:tabs>
              <w:spacing w:line="256" w:lineRule="auto"/>
              <w:rPr>
                <w:szCs w:val="28"/>
              </w:rPr>
            </w:pPr>
            <w:r w:rsidRPr="00B3001B">
              <w:rPr>
                <w:szCs w:val="28"/>
              </w:rPr>
              <w:t>Адрес электронной почты</w:t>
            </w:r>
          </w:p>
        </w:tc>
        <w:tc>
          <w:tcPr>
            <w:tcW w:w="3099" w:type="dxa"/>
            <w:gridSpan w:val="2"/>
            <w:tcBorders>
              <w:top w:val="single" w:sz="4" w:space="0" w:color="auto"/>
              <w:left w:val="single" w:sz="4" w:space="0" w:color="auto"/>
              <w:bottom w:val="single" w:sz="4" w:space="0" w:color="auto"/>
              <w:right w:val="single" w:sz="4" w:space="0" w:color="auto"/>
            </w:tcBorders>
            <w:vAlign w:val="center"/>
            <w:hideMark/>
          </w:tcPr>
          <w:p w14:paraId="5EF40591" w14:textId="77777777" w:rsidR="00747033" w:rsidRPr="00B3001B" w:rsidRDefault="00747033" w:rsidP="00B72E1B">
            <w:pPr>
              <w:tabs>
                <w:tab w:val="left" w:pos="9639"/>
              </w:tabs>
              <w:spacing w:line="256" w:lineRule="auto"/>
              <w:jc w:val="center"/>
              <w:rPr>
                <w:szCs w:val="28"/>
                <w:lang w:val="en-US"/>
              </w:rPr>
            </w:pPr>
            <w:r w:rsidRPr="00B3001B">
              <w:rPr>
                <w:szCs w:val="28"/>
                <w:lang w:val="en-US"/>
              </w:rPr>
              <w:t>@</w:t>
            </w:r>
          </w:p>
        </w:tc>
        <w:tc>
          <w:tcPr>
            <w:tcW w:w="3483" w:type="dxa"/>
            <w:tcBorders>
              <w:top w:val="single" w:sz="4" w:space="0" w:color="auto"/>
              <w:left w:val="single" w:sz="4" w:space="0" w:color="auto"/>
              <w:bottom w:val="single" w:sz="4" w:space="0" w:color="auto"/>
              <w:right w:val="single" w:sz="4" w:space="0" w:color="auto"/>
            </w:tcBorders>
            <w:vAlign w:val="center"/>
            <w:hideMark/>
          </w:tcPr>
          <w:p w14:paraId="528667B0" w14:textId="77777777" w:rsidR="00747033" w:rsidRPr="00B3001B" w:rsidRDefault="00747033" w:rsidP="00B72E1B">
            <w:pPr>
              <w:tabs>
                <w:tab w:val="left" w:pos="9639"/>
              </w:tabs>
              <w:spacing w:line="256" w:lineRule="auto"/>
              <w:jc w:val="center"/>
              <w:rPr>
                <w:szCs w:val="28"/>
              </w:rPr>
            </w:pPr>
            <w:r w:rsidRPr="00B3001B">
              <w:rPr>
                <w:szCs w:val="28"/>
              </w:rPr>
              <w:t>@</w:t>
            </w:r>
          </w:p>
        </w:tc>
      </w:tr>
      <w:tr w:rsidR="00747033" w:rsidRPr="00B3001B" w14:paraId="2DA2747F" w14:textId="77777777" w:rsidTr="00B72E1B">
        <w:trPr>
          <w:trHeight w:val="227"/>
        </w:trPr>
        <w:tc>
          <w:tcPr>
            <w:tcW w:w="3138" w:type="dxa"/>
            <w:tcBorders>
              <w:top w:val="single" w:sz="4" w:space="0" w:color="auto"/>
              <w:left w:val="single" w:sz="4" w:space="0" w:color="auto"/>
              <w:bottom w:val="single" w:sz="4" w:space="0" w:color="auto"/>
              <w:right w:val="single" w:sz="4" w:space="0" w:color="auto"/>
            </w:tcBorders>
            <w:hideMark/>
          </w:tcPr>
          <w:p w14:paraId="29C2B458" w14:textId="77777777" w:rsidR="00747033" w:rsidRPr="00B3001B" w:rsidRDefault="00747033" w:rsidP="00B72E1B">
            <w:pPr>
              <w:tabs>
                <w:tab w:val="left" w:pos="9639"/>
              </w:tabs>
              <w:spacing w:line="256" w:lineRule="auto"/>
            </w:pPr>
            <w:r w:rsidRPr="00B3001B">
              <w:t>Телефон/факс</w:t>
            </w:r>
          </w:p>
        </w:tc>
        <w:tc>
          <w:tcPr>
            <w:tcW w:w="3099" w:type="dxa"/>
            <w:gridSpan w:val="2"/>
            <w:tcBorders>
              <w:top w:val="single" w:sz="4" w:space="0" w:color="auto"/>
              <w:left w:val="single" w:sz="4" w:space="0" w:color="auto"/>
              <w:bottom w:val="single" w:sz="4" w:space="0" w:color="auto"/>
              <w:right w:val="single" w:sz="4" w:space="0" w:color="auto"/>
            </w:tcBorders>
            <w:vAlign w:val="center"/>
          </w:tcPr>
          <w:p w14:paraId="2D8D6D0F" w14:textId="77777777" w:rsidR="00747033" w:rsidRPr="00B3001B" w:rsidRDefault="00747033" w:rsidP="00B72E1B">
            <w:pPr>
              <w:tabs>
                <w:tab w:val="left" w:pos="9639"/>
              </w:tabs>
              <w:spacing w:line="256" w:lineRule="auto"/>
              <w:jc w:val="center"/>
            </w:pPr>
          </w:p>
        </w:tc>
        <w:tc>
          <w:tcPr>
            <w:tcW w:w="3483" w:type="dxa"/>
            <w:tcBorders>
              <w:top w:val="single" w:sz="4" w:space="0" w:color="auto"/>
              <w:left w:val="single" w:sz="4" w:space="0" w:color="auto"/>
              <w:bottom w:val="single" w:sz="4" w:space="0" w:color="auto"/>
              <w:right w:val="single" w:sz="4" w:space="0" w:color="auto"/>
            </w:tcBorders>
            <w:vAlign w:val="center"/>
          </w:tcPr>
          <w:p w14:paraId="259DB12B" w14:textId="77777777" w:rsidR="00747033" w:rsidRPr="00B3001B" w:rsidRDefault="00747033" w:rsidP="00B72E1B">
            <w:pPr>
              <w:tabs>
                <w:tab w:val="left" w:pos="9639"/>
              </w:tabs>
              <w:spacing w:line="256" w:lineRule="auto"/>
              <w:jc w:val="center"/>
            </w:pPr>
          </w:p>
        </w:tc>
      </w:tr>
      <w:tr w:rsidR="00747033" w:rsidRPr="00B3001B" w14:paraId="39966FEB" w14:textId="77777777" w:rsidTr="00B72E1B">
        <w:trPr>
          <w:trHeight w:val="227"/>
        </w:trPr>
        <w:tc>
          <w:tcPr>
            <w:tcW w:w="3138" w:type="dxa"/>
            <w:tcBorders>
              <w:top w:val="single" w:sz="4" w:space="0" w:color="auto"/>
              <w:left w:val="single" w:sz="4" w:space="0" w:color="auto"/>
              <w:bottom w:val="single" w:sz="4" w:space="0" w:color="auto"/>
              <w:right w:val="single" w:sz="4" w:space="0" w:color="auto"/>
            </w:tcBorders>
            <w:hideMark/>
          </w:tcPr>
          <w:p w14:paraId="4C5BF69D" w14:textId="77777777" w:rsidR="00747033" w:rsidRPr="00B3001B" w:rsidRDefault="00747033" w:rsidP="00B72E1B">
            <w:pPr>
              <w:tabs>
                <w:tab w:val="left" w:pos="9639"/>
              </w:tabs>
              <w:spacing w:line="256" w:lineRule="auto"/>
            </w:pPr>
            <w:r w:rsidRPr="00B3001B">
              <w:t>Адрес сайта организации</w:t>
            </w:r>
          </w:p>
        </w:tc>
        <w:tc>
          <w:tcPr>
            <w:tcW w:w="3099" w:type="dxa"/>
            <w:gridSpan w:val="2"/>
            <w:tcBorders>
              <w:top w:val="single" w:sz="4" w:space="0" w:color="auto"/>
              <w:left w:val="single" w:sz="4" w:space="0" w:color="auto"/>
              <w:bottom w:val="single" w:sz="4" w:space="0" w:color="auto"/>
              <w:right w:val="single" w:sz="4" w:space="0" w:color="auto"/>
            </w:tcBorders>
            <w:vAlign w:val="center"/>
          </w:tcPr>
          <w:p w14:paraId="7F10D400" w14:textId="77777777" w:rsidR="00747033" w:rsidRPr="00B3001B" w:rsidRDefault="00747033" w:rsidP="00B72E1B">
            <w:pPr>
              <w:tabs>
                <w:tab w:val="left" w:pos="9639"/>
              </w:tabs>
              <w:spacing w:line="256" w:lineRule="auto"/>
              <w:jc w:val="center"/>
            </w:pPr>
          </w:p>
        </w:tc>
        <w:tc>
          <w:tcPr>
            <w:tcW w:w="3483" w:type="dxa"/>
            <w:tcBorders>
              <w:top w:val="single" w:sz="4" w:space="0" w:color="auto"/>
              <w:left w:val="single" w:sz="4" w:space="0" w:color="auto"/>
              <w:bottom w:val="single" w:sz="4" w:space="0" w:color="auto"/>
              <w:right w:val="single" w:sz="4" w:space="0" w:color="auto"/>
            </w:tcBorders>
            <w:vAlign w:val="center"/>
          </w:tcPr>
          <w:p w14:paraId="43A20494" w14:textId="77777777" w:rsidR="00747033" w:rsidRPr="00B3001B" w:rsidRDefault="00747033" w:rsidP="00B72E1B">
            <w:pPr>
              <w:tabs>
                <w:tab w:val="left" w:pos="9639"/>
              </w:tabs>
              <w:spacing w:line="256" w:lineRule="auto"/>
              <w:jc w:val="center"/>
            </w:pPr>
          </w:p>
        </w:tc>
      </w:tr>
      <w:tr w:rsidR="00747033" w:rsidRPr="00B3001B" w14:paraId="6EC757AD" w14:textId="77777777" w:rsidTr="00B72E1B">
        <w:trPr>
          <w:trHeight w:val="227"/>
        </w:trPr>
        <w:tc>
          <w:tcPr>
            <w:tcW w:w="3138" w:type="dxa"/>
            <w:tcBorders>
              <w:top w:val="single" w:sz="4" w:space="0" w:color="auto"/>
              <w:left w:val="single" w:sz="4" w:space="0" w:color="auto"/>
              <w:bottom w:val="single" w:sz="4" w:space="0" w:color="auto"/>
              <w:right w:val="single" w:sz="4" w:space="0" w:color="auto"/>
            </w:tcBorders>
            <w:hideMark/>
          </w:tcPr>
          <w:p w14:paraId="5B504F27" w14:textId="77777777" w:rsidR="00747033" w:rsidRPr="00B3001B" w:rsidRDefault="00747033" w:rsidP="00B72E1B">
            <w:pPr>
              <w:tabs>
                <w:tab w:val="left" w:pos="9639"/>
              </w:tabs>
              <w:spacing w:line="256" w:lineRule="auto"/>
            </w:pPr>
            <w:r w:rsidRPr="00B3001B">
              <w:t>Ответственное лицо</w:t>
            </w:r>
          </w:p>
        </w:tc>
        <w:tc>
          <w:tcPr>
            <w:tcW w:w="3099" w:type="dxa"/>
            <w:gridSpan w:val="2"/>
            <w:tcBorders>
              <w:top w:val="single" w:sz="4" w:space="0" w:color="auto"/>
              <w:left w:val="single" w:sz="4" w:space="0" w:color="auto"/>
              <w:bottom w:val="single" w:sz="4" w:space="0" w:color="auto"/>
              <w:right w:val="single" w:sz="4" w:space="0" w:color="auto"/>
            </w:tcBorders>
            <w:vAlign w:val="center"/>
          </w:tcPr>
          <w:p w14:paraId="32F981A1" w14:textId="77777777" w:rsidR="00747033" w:rsidRPr="00B3001B" w:rsidRDefault="00747033" w:rsidP="00B72E1B">
            <w:pPr>
              <w:tabs>
                <w:tab w:val="left" w:pos="9639"/>
              </w:tabs>
              <w:spacing w:line="256" w:lineRule="auto"/>
              <w:jc w:val="center"/>
            </w:pPr>
          </w:p>
        </w:tc>
        <w:tc>
          <w:tcPr>
            <w:tcW w:w="3483" w:type="dxa"/>
            <w:tcBorders>
              <w:top w:val="single" w:sz="4" w:space="0" w:color="auto"/>
              <w:left w:val="single" w:sz="4" w:space="0" w:color="auto"/>
              <w:bottom w:val="single" w:sz="4" w:space="0" w:color="auto"/>
              <w:right w:val="single" w:sz="4" w:space="0" w:color="auto"/>
            </w:tcBorders>
            <w:vAlign w:val="center"/>
          </w:tcPr>
          <w:p w14:paraId="28EEDDFF" w14:textId="77777777" w:rsidR="00747033" w:rsidRPr="00B3001B" w:rsidRDefault="00747033" w:rsidP="00B72E1B">
            <w:pPr>
              <w:tabs>
                <w:tab w:val="left" w:pos="9639"/>
              </w:tabs>
              <w:spacing w:line="256" w:lineRule="auto"/>
              <w:jc w:val="center"/>
            </w:pPr>
          </w:p>
        </w:tc>
      </w:tr>
      <w:tr w:rsidR="00747033" w:rsidRPr="00B3001B" w14:paraId="5FCFF418" w14:textId="77777777" w:rsidTr="00B72E1B">
        <w:trPr>
          <w:trHeight w:val="227"/>
        </w:trPr>
        <w:tc>
          <w:tcPr>
            <w:tcW w:w="3138" w:type="dxa"/>
            <w:tcBorders>
              <w:top w:val="single" w:sz="4" w:space="0" w:color="auto"/>
              <w:left w:val="single" w:sz="4" w:space="0" w:color="auto"/>
              <w:bottom w:val="single" w:sz="4" w:space="0" w:color="auto"/>
              <w:right w:val="single" w:sz="4" w:space="0" w:color="auto"/>
            </w:tcBorders>
            <w:hideMark/>
          </w:tcPr>
          <w:p w14:paraId="707B7218" w14:textId="77777777" w:rsidR="00747033" w:rsidRPr="00B3001B" w:rsidRDefault="00747033" w:rsidP="00B72E1B">
            <w:pPr>
              <w:tabs>
                <w:tab w:val="left" w:pos="9639"/>
              </w:tabs>
              <w:spacing w:line="256" w:lineRule="auto"/>
            </w:pPr>
            <w:r w:rsidRPr="00B3001B">
              <w:t>Уставный капитал</w:t>
            </w:r>
          </w:p>
        </w:tc>
        <w:tc>
          <w:tcPr>
            <w:tcW w:w="3099" w:type="dxa"/>
            <w:gridSpan w:val="2"/>
            <w:tcBorders>
              <w:top w:val="single" w:sz="4" w:space="0" w:color="auto"/>
              <w:left w:val="single" w:sz="4" w:space="0" w:color="auto"/>
              <w:bottom w:val="single" w:sz="4" w:space="0" w:color="auto"/>
              <w:right w:val="single" w:sz="4" w:space="0" w:color="auto"/>
            </w:tcBorders>
            <w:vAlign w:val="center"/>
          </w:tcPr>
          <w:p w14:paraId="4AD4F270" w14:textId="77777777" w:rsidR="00747033" w:rsidRPr="00B3001B" w:rsidRDefault="00747033" w:rsidP="00B72E1B">
            <w:pPr>
              <w:tabs>
                <w:tab w:val="left" w:pos="9639"/>
              </w:tabs>
              <w:spacing w:line="256" w:lineRule="auto"/>
              <w:jc w:val="center"/>
            </w:pPr>
          </w:p>
        </w:tc>
        <w:tc>
          <w:tcPr>
            <w:tcW w:w="3483" w:type="dxa"/>
            <w:tcBorders>
              <w:top w:val="single" w:sz="4" w:space="0" w:color="auto"/>
              <w:left w:val="single" w:sz="4" w:space="0" w:color="auto"/>
              <w:bottom w:val="single" w:sz="4" w:space="0" w:color="auto"/>
              <w:right w:val="single" w:sz="4" w:space="0" w:color="auto"/>
            </w:tcBorders>
            <w:vAlign w:val="center"/>
          </w:tcPr>
          <w:p w14:paraId="666585EE" w14:textId="77777777" w:rsidR="00747033" w:rsidRPr="00B3001B" w:rsidRDefault="00747033" w:rsidP="00B72E1B">
            <w:pPr>
              <w:tabs>
                <w:tab w:val="left" w:pos="9639"/>
              </w:tabs>
              <w:spacing w:line="256" w:lineRule="auto"/>
              <w:jc w:val="center"/>
            </w:pPr>
          </w:p>
        </w:tc>
      </w:tr>
      <w:tr w:rsidR="00747033" w:rsidRPr="00B3001B" w14:paraId="242D3238" w14:textId="77777777" w:rsidTr="00B72E1B">
        <w:trPr>
          <w:trHeight w:val="227"/>
        </w:trPr>
        <w:tc>
          <w:tcPr>
            <w:tcW w:w="3138" w:type="dxa"/>
            <w:tcBorders>
              <w:top w:val="single" w:sz="4" w:space="0" w:color="auto"/>
              <w:left w:val="single" w:sz="4" w:space="0" w:color="auto"/>
              <w:bottom w:val="nil"/>
              <w:right w:val="single" w:sz="4" w:space="0" w:color="auto"/>
            </w:tcBorders>
            <w:hideMark/>
          </w:tcPr>
          <w:p w14:paraId="47D4277E" w14:textId="77777777" w:rsidR="00747033" w:rsidRPr="00B3001B" w:rsidRDefault="00747033" w:rsidP="00B72E1B">
            <w:pPr>
              <w:tabs>
                <w:tab w:val="left" w:pos="9639"/>
              </w:tabs>
              <w:spacing w:line="256" w:lineRule="auto"/>
            </w:pPr>
            <w:r w:rsidRPr="00B3001B">
              <w:t>Сфера деятельности</w:t>
            </w:r>
          </w:p>
        </w:tc>
        <w:tc>
          <w:tcPr>
            <w:tcW w:w="3099" w:type="dxa"/>
            <w:gridSpan w:val="2"/>
            <w:tcBorders>
              <w:top w:val="single" w:sz="4" w:space="0" w:color="auto"/>
              <w:left w:val="single" w:sz="4" w:space="0" w:color="auto"/>
              <w:bottom w:val="nil"/>
              <w:right w:val="single" w:sz="4" w:space="0" w:color="auto"/>
            </w:tcBorders>
            <w:vAlign w:val="center"/>
          </w:tcPr>
          <w:p w14:paraId="30FBE065" w14:textId="77777777" w:rsidR="00747033" w:rsidRPr="00B3001B" w:rsidRDefault="00747033" w:rsidP="00B72E1B">
            <w:pPr>
              <w:tabs>
                <w:tab w:val="left" w:pos="9639"/>
              </w:tabs>
              <w:spacing w:line="256" w:lineRule="auto"/>
              <w:jc w:val="center"/>
            </w:pPr>
          </w:p>
        </w:tc>
        <w:tc>
          <w:tcPr>
            <w:tcW w:w="3483" w:type="dxa"/>
            <w:tcBorders>
              <w:top w:val="single" w:sz="4" w:space="0" w:color="auto"/>
              <w:left w:val="single" w:sz="4" w:space="0" w:color="auto"/>
              <w:bottom w:val="nil"/>
              <w:right w:val="single" w:sz="4" w:space="0" w:color="auto"/>
            </w:tcBorders>
            <w:vAlign w:val="center"/>
          </w:tcPr>
          <w:p w14:paraId="49DC5171" w14:textId="77777777" w:rsidR="00747033" w:rsidRPr="00B3001B" w:rsidRDefault="00747033" w:rsidP="00B72E1B">
            <w:pPr>
              <w:tabs>
                <w:tab w:val="left" w:pos="9639"/>
              </w:tabs>
              <w:spacing w:line="256" w:lineRule="auto"/>
              <w:jc w:val="center"/>
            </w:pPr>
          </w:p>
        </w:tc>
      </w:tr>
      <w:tr w:rsidR="00747033" w:rsidRPr="00B3001B" w14:paraId="382F7AAB" w14:textId="77777777" w:rsidTr="00B72E1B">
        <w:tc>
          <w:tcPr>
            <w:tcW w:w="3138" w:type="dxa"/>
            <w:tcBorders>
              <w:top w:val="single" w:sz="4" w:space="0" w:color="auto"/>
              <w:left w:val="single" w:sz="4" w:space="0" w:color="auto"/>
              <w:bottom w:val="single" w:sz="4" w:space="0" w:color="auto"/>
              <w:right w:val="nil"/>
            </w:tcBorders>
            <w:hideMark/>
          </w:tcPr>
          <w:p w14:paraId="74EC63D6" w14:textId="77777777" w:rsidR="00747033" w:rsidRPr="00B3001B" w:rsidRDefault="00747033" w:rsidP="00B72E1B">
            <w:pPr>
              <w:tabs>
                <w:tab w:val="left" w:pos="9639"/>
              </w:tabs>
              <w:spacing w:line="256" w:lineRule="auto"/>
            </w:pPr>
            <w:r w:rsidRPr="00B3001B">
              <w:t>Руководитель:</w:t>
            </w:r>
          </w:p>
          <w:p w14:paraId="2BBEEC40" w14:textId="77777777" w:rsidR="00747033" w:rsidRPr="00B3001B" w:rsidRDefault="00747033" w:rsidP="00B72E1B">
            <w:pPr>
              <w:tabs>
                <w:tab w:val="left" w:pos="9639"/>
              </w:tabs>
              <w:spacing w:line="256" w:lineRule="auto"/>
            </w:pPr>
            <w:r w:rsidRPr="00B3001B">
              <w:t>Текущая дата:</w:t>
            </w:r>
          </w:p>
        </w:tc>
        <w:tc>
          <w:tcPr>
            <w:tcW w:w="3099" w:type="dxa"/>
            <w:gridSpan w:val="2"/>
            <w:tcBorders>
              <w:top w:val="single" w:sz="4" w:space="0" w:color="auto"/>
              <w:left w:val="nil"/>
              <w:bottom w:val="single" w:sz="4" w:space="0" w:color="auto"/>
              <w:right w:val="nil"/>
            </w:tcBorders>
          </w:tcPr>
          <w:p w14:paraId="567A0F1E" w14:textId="77777777" w:rsidR="00747033" w:rsidRPr="00B3001B" w:rsidRDefault="00747033" w:rsidP="00B72E1B">
            <w:pPr>
              <w:tabs>
                <w:tab w:val="left" w:pos="9639"/>
              </w:tabs>
              <w:spacing w:line="256" w:lineRule="auto"/>
            </w:pPr>
          </w:p>
        </w:tc>
        <w:tc>
          <w:tcPr>
            <w:tcW w:w="3483" w:type="dxa"/>
            <w:tcBorders>
              <w:top w:val="single" w:sz="4" w:space="0" w:color="auto"/>
              <w:left w:val="nil"/>
              <w:bottom w:val="single" w:sz="4" w:space="0" w:color="auto"/>
              <w:right w:val="single" w:sz="4" w:space="0" w:color="auto"/>
            </w:tcBorders>
            <w:hideMark/>
          </w:tcPr>
          <w:p w14:paraId="23A2D0C2" w14:textId="77777777" w:rsidR="00747033" w:rsidRPr="00B3001B" w:rsidRDefault="00747033" w:rsidP="00B72E1B">
            <w:pPr>
              <w:tabs>
                <w:tab w:val="left" w:pos="9639"/>
              </w:tabs>
              <w:spacing w:line="256" w:lineRule="auto"/>
            </w:pPr>
            <w:r w:rsidRPr="00B3001B">
              <w:t>Печать/подпись (субподрядчика)</w:t>
            </w:r>
          </w:p>
        </w:tc>
      </w:tr>
      <w:tr w:rsidR="00747033" w:rsidRPr="00B3001B" w14:paraId="5D46DBE0" w14:textId="77777777" w:rsidTr="00B72E1B">
        <w:trPr>
          <w:cantSplit/>
        </w:trPr>
        <w:tc>
          <w:tcPr>
            <w:tcW w:w="9720" w:type="dxa"/>
            <w:gridSpan w:val="4"/>
            <w:tcBorders>
              <w:top w:val="single" w:sz="4" w:space="0" w:color="auto"/>
              <w:left w:val="single" w:sz="4" w:space="0" w:color="auto"/>
              <w:bottom w:val="single" w:sz="4" w:space="0" w:color="auto"/>
              <w:right w:val="single" w:sz="4" w:space="0" w:color="auto"/>
            </w:tcBorders>
          </w:tcPr>
          <w:p w14:paraId="1081C3F2" w14:textId="77777777" w:rsidR="00747033" w:rsidRPr="00B3001B" w:rsidRDefault="00747033" w:rsidP="00B72E1B">
            <w:pPr>
              <w:tabs>
                <w:tab w:val="left" w:pos="9639"/>
              </w:tabs>
              <w:spacing w:line="256" w:lineRule="auto"/>
              <w:jc w:val="center"/>
            </w:pPr>
          </w:p>
        </w:tc>
      </w:tr>
      <w:tr w:rsidR="00747033" w:rsidRPr="00B3001B" w14:paraId="17E1C80E" w14:textId="77777777" w:rsidTr="00B72E1B">
        <w:trPr>
          <w:cantSplit/>
        </w:trPr>
        <w:tc>
          <w:tcPr>
            <w:tcW w:w="4536" w:type="dxa"/>
            <w:gridSpan w:val="2"/>
            <w:vMerge w:val="restart"/>
            <w:tcBorders>
              <w:top w:val="single" w:sz="4" w:space="0" w:color="auto"/>
              <w:left w:val="single" w:sz="4" w:space="0" w:color="auto"/>
              <w:bottom w:val="single" w:sz="4" w:space="0" w:color="auto"/>
              <w:right w:val="single" w:sz="4" w:space="0" w:color="auto"/>
            </w:tcBorders>
            <w:vAlign w:val="center"/>
            <w:hideMark/>
          </w:tcPr>
          <w:p w14:paraId="026E0CBA" w14:textId="77777777" w:rsidR="00747033" w:rsidRPr="00B3001B" w:rsidRDefault="00747033" w:rsidP="00B72E1B">
            <w:pPr>
              <w:tabs>
                <w:tab w:val="left" w:pos="9639"/>
              </w:tabs>
              <w:spacing w:line="256" w:lineRule="auto"/>
            </w:pPr>
            <w:r w:rsidRPr="00B3001B">
              <w:t xml:space="preserve">Виды работ, </w:t>
            </w:r>
            <w:proofErr w:type="gramStart"/>
            <w:r w:rsidRPr="00B3001B">
              <w:t>услуг</w:t>
            </w:r>
            <w:proofErr w:type="gramEnd"/>
            <w:r w:rsidRPr="00B3001B">
              <w:t xml:space="preserve"> передаваемых субподрядчику по предмету закупки</w:t>
            </w:r>
          </w:p>
        </w:tc>
        <w:tc>
          <w:tcPr>
            <w:tcW w:w="5184" w:type="dxa"/>
            <w:gridSpan w:val="2"/>
            <w:tcBorders>
              <w:top w:val="single" w:sz="4" w:space="0" w:color="auto"/>
              <w:left w:val="single" w:sz="4" w:space="0" w:color="auto"/>
              <w:bottom w:val="single" w:sz="4" w:space="0" w:color="auto"/>
              <w:right w:val="single" w:sz="4" w:space="0" w:color="auto"/>
            </w:tcBorders>
            <w:hideMark/>
          </w:tcPr>
          <w:p w14:paraId="52EAE1B5" w14:textId="77777777" w:rsidR="00747033" w:rsidRPr="00B3001B" w:rsidRDefault="00747033" w:rsidP="00B72E1B">
            <w:pPr>
              <w:tabs>
                <w:tab w:val="left" w:pos="9639"/>
              </w:tabs>
              <w:spacing w:line="256" w:lineRule="auto"/>
              <w:jc w:val="center"/>
            </w:pPr>
            <w:r w:rsidRPr="00B3001B">
              <w:t>Передаваемые объемы работ, услуг</w:t>
            </w:r>
          </w:p>
        </w:tc>
      </w:tr>
      <w:tr w:rsidR="00747033" w:rsidRPr="00B3001B" w14:paraId="4BF9BC04" w14:textId="77777777" w:rsidTr="00B72E1B">
        <w:trPr>
          <w:cantSplit/>
        </w:trPr>
        <w:tc>
          <w:tcPr>
            <w:tcW w:w="4536" w:type="dxa"/>
            <w:gridSpan w:val="2"/>
            <w:vMerge/>
            <w:tcBorders>
              <w:top w:val="single" w:sz="4" w:space="0" w:color="auto"/>
              <w:left w:val="single" w:sz="4" w:space="0" w:color="auto"/>
              <w:bottom w:val="single" w:sz="4" w:space="0" w:color="auto"/>
              <w:right w:val="single" w:sz="4" w:space="0" w:color="auto"/>
            </w:tcBorders>
            <w:vAlign w:val="center"/>
            <w:hideMark/>
          </w:tcPr>
          <w:p w14:paraId="4BC48FC3" w14:textId="77777777" w:rsidR="00747033" w:rsidRPr="00B3001B" w:rsidRDefault="00747033" w:rsidP="00B72E1B">
            <w:pPr>
              <w:suppressAutoHyphens w:val="0"/>
            </w:pPr>
          </w:p>
        </w:tc>
        <w:tc>
          <w:tcPr>
            <w:tcW w:w="1701" w:type="dxa"/>
            <w:tcBorders>
              <w:top w:val="single" w:sz="4" w:space="0" w:color="auto"/>
              <w:left w:val="single" w:sz="4" w:space="0" w:color="auto"/>
              <w:bottom w:val="single" w:sz="4" w:space="0" w:color="auto"/>
              <w:right w:val="single" w:sz="4" w:space="0" w:color="auto"/>
            </w:tcBorders>
            <w:hideMark/>
          </w:tcPr>
          <w:p w14:paraId="4ECBFB0A" w14:textId="77777777" w:rsidR="00747033" w:rsidRPr="00B3001B" w:rsidRDefault="00747033" w:rsidP="00B72E1B">
            <w:pPr>
              <w:tabs>
                <w:tab w:val="left" w:pos="9639"/>
              </w:tabs>
              <w:spacing w:line="256" w:lineRule="auto"/>
              <w:jc w:val="center"/>
            </w:pPr>
            <w:r w:rsidRPr="00B3001B">
              <w:t>В физических единицах</w:t>
            </w:r>
          </w:p>
        </w:tc>
        <w:tc>
          <w:tcPr>
            <w:tcW w:w="3483" w:type="dxa"/>
            <w:tcBorders>
              <w:top w:val="single" w:sz="4" w:space="0" w:color="auto"/>
              <w:left w:val="single" w:sz="4" w:space="0" w:color="auto"/>
              <w:bottom w:val="single" w:sz="4" w:space="0" w:color="auto"/>
              <w:right w:val="single" w:sz="4" w:space="0" w:color="auto"/>
            </w:tcBorders>
            <w:vAlign w:val="center"/>
            <w:hideMark/>
          </w:tcPr>
          <w:p w14:paraId="026A8840" w14:textId="77777777" w:rsidR="00747033" w:rsidRPr="00B3001B" w:rsidRDefault="00747033" w:rsidP="00B72E1B">
            <w:pPr>
              <w:tabs>
                <w:tab w:val="left" w:pos="9639"/>
              </w:tabs>
              <w:spacing w:line="256" w:lineRule="auto"/>
              <w:jc w:val="center"/>
            </w:pPr>
            <w:r w:rsidRPr="00B3001B">
              <w:t>В % к общему объему работ, услуг по предмету закупки</w:t>
            </w:r>
          </w:p>
        </w:tc>
      </w:tr>
      <w:tr w:rsidR="00747033" w:rsidRPr="00B3001B" w14:paraId="36B15CBD" w14:textId="77777777" w:rsidTr="00B72E1B">
        <w:tc>
          <w:tcPr>
            <w:tcW w:w="4536" w:type="dxa"/>
            <w:gridSpan w:val="2"/>
            <w:tcBorders>
              <w:top w:val="single" w:sz="4" w:space="0" w:color="auto"/>
              <w:left w:val="single" w:sz="4" w:space="0" w:color="auto"/>
              <w:bottom w:val="single" w:sz="4" w:space="0" w:color="auto"/>
              <w:right w:val="single" w:sz="4" w:space="0" w:color="auto"/>
            </w:tcBorders>
            <w:hideMark/>
          </w:tcPr>
          <w:p w14:paraId="46AECB35" w14:textId="77777777" w:rsidR="00747033" w:rsidRPr="00B3001B" w:rsidRDefault="00747033" w:rsidP="00B72E1B">
            <w:pPr>
              <w:tabs>
                <w:tab w:val="left" w:pos="9639"/>
              </w:tabs>
              <w:spacing w:line="256" w:lineRule="auto"/>
            </w:pPr>
          </w:p>
        </w:tc>
        <w:tc>
          <w:tcPr>
            <w:tcW w:w="1701" w:type="dxa"/>
            <w:tcBorders>
              <w:top w:val="single" w:sz="4" w:space="0" w:color="auto"/>
              <w:left w:val="single" w:sz="4" w:space="0" w:color="auto"/>
              <w:bottom w:val="single" w:sz="4" w:space="0" w:color="auto"/>
              <w:right w:val="single" w:sz="4" w:space="0" w:color="auto"/>
            </w:tcBorders>
          </w:tcPr>
          <w:p w14:paraId="3AB6945C" w14:textId="77777777" w:rsidR="00747033" w:rsidRPr="00B3001B" w:rsidRDefault="00747033" w:rsidP="00B72E1B">
            <w:pPr>
              <w:tabs>
                <w:tab w:val="left" w:pos="9639"/>
              </w:tabs>
              <w:spacing w:line="256" w:lineRule="auto"/>
              <w:jc w:val="center"/>
            </w:pPr>
          </w:p>
        </w:tc>
        <w:tc>
          <w:tcPr>
            <w:tcW w:w="3483" w:type="dxa"/>
            <w:tcBorders>
              <w:top w:val="single" w:sz="4" w:space="0" w:color="auto"/>
              <w:left w:val="single" w:sz="4" w:space="0" w:color="auto"/>
              <w:bottom w:val="single" w:sz="4" w:space="0" w:color="auto"/>
              <w:right w:val="single" w:sz="4" w:space="0" w:color="auto"/>
            </w:tcBorders>
          </w:tcPr>
          <w:p w14:paraId="09665AAD" w14:textId="77777777" w:rsidR="00747033" w:rsidRPr="00B3001B" w:rsidRDefault="00747033" w:rsidP="00B72E1B">
            <w:pPr>
              <w:tabs>
                <w:tab w:val="left" w:pos="9639"/>
              </w:tabs>
              <w:spacing w:line="256" w:lineRule="auto"/>
              <w:jc w:val="center"/>
            </w:pPr>
          </w:p>
        </w:tc>
      </w:tr>
      <w:tr w:rsidR="00747033" w:rsidRPr="00B3001B" w14:paraId="746CD9BF" w14:textId="77777777" w:rsidTr="00B72E1B">
        <w:tc>
          <w:tcPr>
            <w:tcW w:w="4536" w:type="dxa"/>
            <w:gridSpan w:val="2"/>
            <w:tcBorders>
              <w:top w:val="single" w:sz="4" w:space="0" w:color="auto"/>
              <w:left w:val="single" w:sz="4" w:space="0" w:color="auto"/>
              <w:bottom w:val="single" w:sz="4" w:space="0" w:color="auto"/>
              <w:right w:val="single" w:sz="4" w:space="0" w:color="auto"/>
            </w:tcBorders>
            <w:hideMark/>
          </w:tcPr>
          <w:p w14:paraId="4D3F99D9" w14:textId="77777777" w:rsidR="00747033" w:rsidRPr="00B3001B" w:rsidRDefault="00747033" w:rsidP="00B72E1B">
            <w:pPr>
              <w:tabs>
                <w:tab w:val="left" w:pos="9639"/>
              </w:tabs>
              <w:spacing w:line="256" w:lineRule="auto"/>
            </w:pPr>
            <w:r w:rsidRPr="00B3001B">
              <w:t>Итого % передаваемых субподрядчику объёмов работ, услуг к общему объёму работ, услуг по предмету закупки</w:t>
            </w:r>
          </w:p>
        </w:tc>
        <w:tc>
          <w:tcPr>
            <w:tcW w:w="1701" w:type="dxa"/>
            <w:tcBorders>
              <w:top w:val="single" w:sz="4" w:space="0" w:color="auto"/>
              <w:left w:val="single" w:sz="4" w:space="0" w:color="auto"/>
              <w:bottom w:val="single" w:sz="4" w:space="0" w:color="auto"/>
              <w:right w:val="single" w:sz="4" w:space="0" w:color="auto"/>
            </w:tcBorders>
          </w:tcPr>
          <w:p w14:paraId="1BFDF5D9" w14:textId="77777777" w:rsidR="00747033" w:rsidRPr="00B3001B" w:rsidRDefault="00747033" w:rsidP="00B72E1B">
            <w:pPr>
              <w:tabs>
                <w:tab w:val="left" w:pos="9639"/>
              </w:tabs>
              <w:spacing w:line="256" w:lineRule="auto"/>
            </w:pPr>
          </w:p>
        </w:tc>
        <w:tc>
          <w:tcPr>
            <w:tcW w:w="3483" w:type="dxa"/>
            <w:tcBorders>
              <w:top w:val="single" w:sz="4" w:space="0" w:color="auto"/>
              <w:left w:val="single" w:sz="4" w:space="0" w:color="auto"/>
              <w:bottom w:val="single" w:sz="4" w:space="0" w:color="auto"/>
              <w:right w:val="single" w:sz="4" w:space="0" w:color="auto"/>
            </w:tcBorders>
          </w:tcPr>
          <w:p w14:paraId="78CD3B67" w14:textId="77777777" w:rsidR="00747033" w:rsidRPr="00B3001B" w:rsidRDefault="00747033" w:rsidP="00B72E1B">
            <w:pPr>
              <w:tabs>
                <w:tab w:val="left" w:pos="9639"/>
              </w:tabs>
              <w:spacing w:line="256" w:lineRule="auto"/>
              <w:jc w:val="center"/>
            </w:pPr>
          </w:p>
        </w:tc>
      </w:tr>
      <w:tr w:rsidR="00747033" w:rsidRPr="00B3001B" w14:paraId="4C3062D1" w14:textId="77777777" w:rsidTr="00B72E1B">
        <w:tc>
          <w:tcPr>
            <w:tcW w:w="4536" w:type="dxa"/>
            <w:gridSpan w:val="2"/>
            <w:tcBorders>
              <w:top w:val="single" w:sz="4" w:space="0" w:color="auto"/>
              <w:left w:val="single" w:sz="4" w:space="0" w:color="auto"/>
              <w:bottom w:val="single" w:sz="4" w:space="0" w:color="auto"/>
              <w:right w:val="single" w:sz="4" w:space="0" w:color="auto"/>
            </w:tcBorders>
          </w:tcPr>
          <w:p w14:paraId="0EEA73FE" w14:textId="77777777" w:rsidR="00747033" w:rsidRPr="00B3001B" w:rsidRDefault="00747033" w:rsidP="00B72E1B">
            <w:pPr>
              <w:tabs>
                <w:tab w:val="left" w:pos="9639"/>
              </w:tabs>
              <w:spacing w:line="256" w:lineRule="auto"/>
            </w:pPr>
            <w:r w:rsidRPr="00B3001B">
              <w:t>Количество персонала, привлекаемого субподрядчиком к исполнению договора:</w:t>
            </w:r>
          </w:p>
        </w:tc>
        <w:tc>
          <w:tcPr>
            <w:tcW w:w="1701" w:type="dxa"/>
            <w:tcBorders>
              <w:top w:val="single" w:sz="4" w:space="0" w:color="auto"/>
              <w:left w:val="single" w:sz="4" w:space="0" w:color="auto"/>
              <w:bottom w:val="single" w:sz="4" w:space="0" w:color="auto"/>
              <w:right w:val="single" w:sz="4" w:space="0" w:color="auto"/>
            </w:tcBorders>
          </w:tcPr>
          <w:p w14:paraId="537097A3" w14:textId="77777777" w:rsidR="00747033" w:rsidRPr="00B3001B" w:rsidRDefault="00747033" w:rsidP="00B72E1B">
            <w:pPr>
              <w:tabs>
                <w:tab w:val="left" w:pos="9639"/>
              </w:tabs>
              <w:spacing w:line="256" w:lineRule="auto"/>
            </w:pPr>
          </w:p>
        </w:tc>
        <w:tc>
          <w:tcPr>
            <w:tcW w:w="3483" w:type="dxa"/>
            <w:tcBorders>
              <w:top w:val="single" w:sz="4" w:space="0" w:color="auto"/>
              <w:left w:val="single" w:sz="4" w:space="0" w:color="auto"/>
              <w:bottom w:val="single" w:sz="4" w:space="0" w:color="auto"/>
              <w:right w:val="single" w:sz="4" w:space="0" w:color="auto"/>
            </w:tcBorders>
          </w:tcPr>
          <w:p w14:paraId="2176232E" w14:textId="77777777" w:rsidR="00747033" w:rsidRPr="00B3001B" w:rsidRDefault="00747033" w:rsidP="00B72E1B">
            <w:pPr>
              <w:tabs>
                <w:tab w:val="left" w:pos="9639"/>
              </w:tabs>
              <w:spacing w:line="256" w:lineRule="auto"/>
              <w:jc w:val="center"/>
            </w:pPr>
          </w:p>
        </w:tc>
      </w:tr>
    </w:tbl>
    <w:p w14:paraId="774BD439" w14:textId="77777777" w:rsidR="00747033" w:rsidRPr="00B3001B" w:rsidRDefault="00747033" w:rsidP="00747033">
      <w:pPr>
        <w:tabs>
          <w:tab w:val="left" w:pos="9639"/>
        </w:tabs>
        <w:ind w:firstLine="720"/>
        <w:jc w:val="both"/>
        <w:rPr>
          <w:sz w:val="22"/>
          <w:szCs w:val="22"/>
        </w:rPr>
      </w:pPr>
      <w:r w:rsidRPr="00B3001B">
        <w:rPr>
          <w:sz w:val="22"/>
          <w:szCs w:val="22"/>
        </w:rPr>
        <w:t>Приложения: - копии документов, подтверждающих согласие субподрядных организаций (договор о намерениях, предварительное соглашение и др.) выполнить передаваемые объемы работ, услуг по предмету закупки.</w:t>
      </w:r>
    </w:p>
    <w:p w14:paraId="331988EB" w14:textId="77777777" w:rsidR="00747033" w:rsidRPr="00B3001B" w:rsidRDefault="00747033" w:rsidP="00747033">
      <w:pPr>
        <w:jc w:val="both"/>
        <w:rPr>
          <w:rFonts w:eastAsia="MS Mincho"/>
          <w:b/>
          <w:bCs/>
          <w:sz w:val="28"/>
          <w:szCs w:val="28"/>
        </w:rPr>
      </w:pPr>
    </w:p>
    <w:p w14:paraId="75A65CBC" w14:textId="77777777" w:rsidR="00747033" w:rsidRPr="00B3001B" w:rsidRDefault="00747033" w:rsidP="00747033">
      <w:pPr>
        <w:jc w:val="both"/>
        <w:rPr>
          <w:rFonts w:eastAsia="MS Mincho"/>
          <w:b/>
          <w:sz w:val="28"/>
          <w:szCs w:val="28"/>
        </w:rPr>
      </w:pPr>
      <w:r w:rsidRPr="00B3001B">
        <w:rPr>
          <w:rFonts w:eastAsia="MS Mincho"/>
          <w:b/>
          <w:sz w:val="28"/>
          <w:szCs w:val="28"/>
        </w:rPr>
        <w:t xml:space="preserve">Представитель, имеющий полномочия подписать Заявку на участие в закупке от имени </w:t>
      </w:r>
      <w:r w:rsidRPr="00B3001B">
        <w:rPr>
          <w:rFonts w:eastAsia="MS Mincho"/>
          <w:sz w:val="28"/>
          <w:szCs w:val="28"/>
        </w:rPr>
        <w:t>________________________________________________</w:t>
      </w:r>
    </w:p>
    <w:p w14:paraId="0A408F70" w14:textId="77777777" w:rsidR="00747033" w:rsidRPr="00B3001B" w:rsidRDefault="00747033" w:rsidP="00747033">
      <w:pPr>
        <w:tabs>
          <w:tab w:val="left" w:pos="8640"/>
        </w:tabs>
        <w:jc w:val="center"/>
        <w:rPr>
          <w:i/>
        </w:rPr>
      </w:pPr>
      <w:r w:rsidRPr="00B3001B">
        <w:rPr>
          <w:i/>
        </w:rPr>
        <w:t xml:space="preserve">                                                                    (наименование претендента)</w:t>
      </w:r>
    </w:p>
    <w:p w14:paraId="69CB67F8" w14:textId="77777777" w:rsidR="00747033" w:rsidRPr="00B3001B" w:rsidRDefault="00747033" w:rsidP="00747033">
      <w:pPr>
        <w:rPr>
          <w:i/>
        </w:rPr>
      </w:pPr>
      <w:r w:rsidRPr="00B3001B">
        <w:rPr>
          <w:i/>
        </w:rPr>
        <w:t xml:space="preserve">       М.П.</w:t>
      </w:r>
      <w:r w:rsidRPr="00B3001B">
        <w:rPr>
          <w:i/>
        </w:rPr>
        <w:tab/>
      </w:r>
      <w:r w:rsidRPr="00B3001B">
        <w:rPr>
          <w:i/>
        </w:rPr>
        <w:tab/>
      </w:r>
      <w:r w:rsidRPr="00B3001B">
        <w:rPr>
          <w:i/>
        </w:rPr>
        <w:tab/>
        <w:t>(должность, подпись, ФИО)</w:t>
      </w:r>
    </w:p>
    <w:p w14:paraId="3B607C58" w14:textId="77777777" w:rsidR="00747033" w:rsidRPr="00B3001B" w:rsidRDefault="00747033" w:rsidP="00747033">
      <w:pPr>
        <w:rPr>
          <w:sz w:val="28"/>
          <w:szCs w:val="28"/>
          <w:lang w:eastAsia="ru-RU"/>
        </w:rPr>
      </w:pPr>
      <w:r w:rsidRPr="00B3001B">
        <w:rPr>
          <w:sz w:val="28"/>
          <w:szCs w:val="28"/>
          <w:lang w:eastAsia="ru-RU"/>
        </w:rPr>
        <w:t>«____» ____________ 20___ г.</w:t>
      </w:r>
    </w:p>
    <w:p w14:paraId="7F8F2158" w14:textId="77777777" w:rsidR="00747033" w:rsidRPr="00B3001B" w:rsidRDefault="00747033" w:rsidP="00747033">
      <w:pPr>
        <w:sectPr w:rsidR="00747033" w:rsidRPr="00B3001B" w:rsidSect="007C51E1">
          <w:pgSz w:w="11907" w:h="16840" w:code="9"/>
          <w:pgMar w:top="1134" w:right="851" w:bottom="1134" w:left="1418" w:header="794" w:footer="794" w:gutter="0"/>
          <w:cols w:space="720"/>
          <w:titlePg/>
          <w:docGrid w:linePitch="326"/>
        </w:sectPr>
      </w:pPr>
    </w:p>
    <w:p w14:paraId="30FF23F5" w14:textId="77777777" w:rsidR="00747033" w:rsidRPr="00B3001B" w:rsidRDefault="00747033" w:rsidP="00747033">
      <w:pPr>
        <w:pStyle w:val="10"/>
        <w:ind w:firstLine="0"/>
        <w:jc w:val="right"/>
        <w:outlineLvl w:val="0"/>
        <w:rPr>
          <w:b/>
          <w:i/>
          <w:iCs/>
        </w:rPr>
      </w:pPr>
      <w:r w:rsidRPr="00B3001B">
        <w:lastRenderedPageBreak/>
        <w:t>Приложение № 7</w:t>
      </w:r>
      <w:r w:rsidRPr="00B3001B">
        <w:br/>
        <w:t>к документации о закупке</w:t>
      </w:r>
    </w:p>
    <w:p w14:paraId="47133290" w14:textId="77777777" w:rsidR="00747033" w:rsidRPr="00B3001B" w:rsidRDefault="00747033" w:rsidP="00747033"/>
    <w:p w14:paraId="46879FDE" w14:textId="77777777" w:rsidR="00747033" w:rsidRPr="00B3001B" w:rsidRDefault="00747033" w:rsidP="00747033">
      <w:pPr>
        <w:pBdr>
          <w:top w:val="nil"/>
          <w:left w:val="nil"/>
          <w:bottom w:val="nil"/>
          <w:right w:val="nil"/>
          <w:between w:val="nil"/>
        </w:pBdr>
        <w:jc w:val="center"/>
        <w:rPr>
          <w:b/>
          <w:color w:val="000000"/>
          <w:sz w:val="26"/>
          <w:szCs w:val="26"/>
        </w:rPr>
      </w:pPr>
      <w:bookmarkStart w:id="29" w:name="_Hlk126066057"/>
      <w:r w:rsidRPr="00B3001B">
        <w:rPr>
          <w:b/>
          <w:color w:val="000000"/>
          <w:sz w:val="26"/>
          <w:szCs w:val="26"/>
        </w:rPr>
        <w:t>Порядок расчета критерия «Расчетная (условная) цена договора»</w:t>
      </w:r>
    </w:p>
    <w:p w14:paraId="5C0CF485" w14:textId="77777777" w:rsidR="00747033" w:rsidRPr="00B3001B" w:rsidRDefault="00747033" w:rsidP="00747033">
      <w:pPr>
        <w:pBdr>
          <w:top w:val="nil"/>
          <w:left w:val="nil"/>
          <w:bottom w:val="nil"/>
          <w:right w:val="nil"/>
          <w:between w:val="nil"/>
        </w:pBdr>
        <w:ind w:firstLine="709"/>
        <w:jc w:val="both"/>
        <w:rPr>
          <w:color w:val="000000"/>
          <w:sz w:val="26"/>
          <w:szCs w:val="26"/>
        </w:rPr>
      </w:pPr>
    </w:p>
    <w:p w14:paraId="780D693B" w14:textId="77777777" w:rsidR="00747033" w:rsidRPr="00B3001B" w:rsidRDefault="00747033" w:rsidP="00747033">
      <w:pPr>
        <w:pBdr>
          <w:top w:val="nil"/>
          <w:left w:val="nil"/>
          <w:bottom w:val="nil"/>
          <w:right w:val="nil"/>
          <w:between w:val="nil"/>
        </w:pBdr>
        <w:ind w:firstLine="709"/>
        <w:jc w:val="both"/>
        <w:rPr>
          <w:color w:val="000000"/>
          <w:sz w:val="26"/>
          <w:szCs w:val="26"/>
        </w:rPr>
      </w:pPr>
      <w:r w:rsidRPr="00B3001B">
        <w:rPr>
          <w:color w:val="000000"/>
          <w:sz w:val="26"/>
          <w:szCs w:val="26"/>
        </w:rPr>
        <w:t>1. Расчетная (условная) цена договора определяется исходя из следующих параметров:</w:t>
      </w:r>
    </w:p>
    <w:p w14:paraId="358AF13F" w14:textId="77777777" w:rsidR="00747033" w:rsidRPr="00B3001B" w:rsidRDefault="00747033" w:rsidP="00747033">
      <w:pPr>
        <w:pBdr>
          <w:top w:val="nil"/>
          <w:left w:val="nil"/>
          <w:bottom w:val="nil"/>
          <w:right w:val="nil"/>
          <w:between w:val="nil"/>
        </w:pBdr>
        <w:ind w:firstLine="709"/>
        <w:jc w:val="both"/>
        <w:rPr>
          <w:color w:val="000000"/>
          <w:sz w:val="26"/>
          <w:szCs w:val="26"/>
        </w:rPr>
      </w:pPr>
      <w:r w:rsidRPr="00B3001B">
        <w:rPr>
          <w:color w:val="000000"/>
          <w:sz w:val="26"/>
          <w:szCs w:val="26"/>
        </w:rPr>
        <w:t>1.1. Цена Товара, указанная участником в таблице № 1 Финансово-коммерческого предложения (рубли Российской Федерации, юани);</w:t>
      </w:r>
    </w:p>
    <w:p w14:paraId="2E55DE9F" w14:textId="77777777" w:rsidR="00747033" w:rsidRPr="00B3001B" w:rsidRDefault="00747033" w:rsidP="00747033">
      <w:pPr>
        <w:pBdr>
          <w:top w:val="nil"/>
          <w:left w:val="nil"/>
          <w:bottom w:val="nil"/>
          <w:right w:val="nil"/>
          <w:between w:val="nil"/>
        </w:pBdr>
        <w:ind w:firstLine="709"/>
        <w:jc w:val="both"/>
        <w:rPr>
          <w:color w:val="000000"/>
          <w:sz w:val="26"/>
          <w:szCs w:val="26"/>
        </w:rPr>
      </w:pPr>
      <w:r w:rsidRPr="00B3001B">
        <w:rPr>
          <w:color w:val="000000"/>
          <w:sz w:val="26"/>
          <w:szCs w:val="26"/>
        </w:rPr>
        <w:t>1.2. Курс валюты цены Товара, установленный Центральным банком Российской Федерации на дату опубликования Открытого конкурса, указанную в пункте 6 Информационной карты;</w:t>
      </w:r>
    </w:p>
    <w:p w14:paraId="2F4A4058" w14:textId="77777777" w:rsidR="00747033" w:rsidRPr="00B3001B" w:rsidRDefault="00747033" w:rsidP="00747033">
      <w:pPr>
        <w:pBdr>
          <w:top w:val="nil"/>
          <w:left w:val="nil"/>
          <w:bottom w:val="nil"/>
          <w:right w:val="nil"/>
          <w:between w:val="nil"/>
        </w:pBdr>
        <w:ind w:firstLine="709"/>
        <w:jc w:val="both"/>
        <w:rPr>
          <w:color w:val="000000"/>
          <w:sz w:val="26"/>
          <w:szCs w:val="26"/>
        </w:rPr>
      </w:pPr>
      <w:r w:rsidRPr="00B3001B">
        <w:rPr>
          <w:color w:val="000000"/>
          <w:sz w:val="26"/>
          <w:szCs w:val="26"/>
        </w:rPr>
        <w:t xml:space="preserve">1.3. Стоимость Работ (Стоимость обслуживания на 4 000 </w:t>
      </w:r>
      <w:proofErr w:type="spellStart"/>
      <w:r w:rsidRPr="00B3001B">
        <w:rPr>
          <w:color w:val="000000"/>
          <w:sz w:val="26"/>
          <w:szCs w:val="26"/>
        </w:rPr>
        <w:t>мтч</w:t>
      </w:r>
      <w:proofErr w:type="spellEnd"/>
      <w:r w:rsidRPr="00B3001B">
        <w:rPr>
          <w:rStyle w:val="afa"/>
          <w:color w:val="000000"/>
          <w:sz w:val="26"/>
          <w:szCs w:val="26"/>
        </w:rPr>
        <w:footnoteReference w:id="16"/>
      </w:r>
      <w:r w:rsidRPr="00B3001B">
        <w:rPr>
          <w:color w:val="000000"/>
          <w:sz w:val="26"/>
          <w:szCs w:val="26"/>
        </w:rPr>
        <w:t xml:space="preserve"> и предельной стоимости работ по текущему ремонту (ТР), определенной Заказчиком);</w:t>
      </w:r>
    </w:p>
    <w:p w14:paraId="4E934DDA" w14:textId="77777777" w:rsidR="00747033" w:rsidRPr="00B3001B" w:rsidRDefault="00747033" w:rsidP="00747033">
      <w:pPr>
        <w:pBdr>
          <w:top w:val="nil"/>
          <w:left w:val="nil"/>
          <w:bottom w:val="nil"/>
          <w:right w:val="nil"/>
          <w:between w:val="nil"/>
        </w:pBdr>
        <w:ind w:firstLine="709"/>
        <w:jc w:val="both"/>
        <w:rPr>
          <w:color w:val="000000"/>
          <w:sz w:val="26"/>
          <w:szCs w:val="26"/>
        </w:rPr>
      </w:pPr>
      <w:r w:rsidRPr="00B3001B">
        <w:rPr>
          <w:color w:val="000000"/>
          <w:sz w:val="26"/>
          <w:szCs w:val="26"/>
        </w:rPr>
        <w:t xml:space="preserve">1.4. При заполнении строк 14-31 Приложения № 2 к Финансово-коммерческому предложению (Наработка ричстакеров и стоимость ТО) требуется указывать цену 0 руб. в случае, если данное обслуживание не требуется проводить для данной модели ричстакера.  </w:t>
      </w:r>
    </w:p>
    <w:p w14:paraId="041E94E4" w14:textId="77777777" w:rsidR="00747033" w:rsidRPr="00B3001B" w:rsidRDefault="00747033" w:rsidP="00747033">
      <w:pPr>
        <w:pBdr>
          <w:top w:val="nil"/>
          <w:left w:val="nil"/>
          <w:bottom w:val="nil"/>
          <w:right w:val="nil"/>
          <w:between w:val="nil"/>
        </w:pBdr>
        <w:ind w:firstLine="709"/>
        <w:jc w:val="both"/>
        <w:rPr>
          <w:color w:val="000000"/>
          <w:sz w:val="26"/>
          <w:szCs w:val="26"/>
        </w:rPr>
      </w:pPr>
      <w:r w:rsidRPr="00B3001B">
        <w:rPr>
          <w:color w:val="000000"/>
          <w:sz w:val="26"/>
          <w:szCs w:val="26"/>
        </w:rPr>
        <w:t xml:space="preserve">2. Расчет расчетной (условной) цены договора производится в таблице в формате Microsoft EXCEL, публикуемой вместе с настоящей документацией о закупке отдельным файлом, путем внесения претендентом в ячейки, обозначенные </w:t>
      </w:r>
      <w:bookmarkStart w:id="30" w:name="_Hlk126066194"/>
      <w:r w:rsidRPr="00B3001B">
        <w:rPr>
          <w:color w:val="000000"/>
          <w:sz w:val="26"/>
          <w:szCs w:val="26"/>
          <w:highlight w:val="green"/>
          <w:shd w:val="clear" w:color="auto" w:fill="9BBB59" w:themeFill="accent3"/>
        </w:rPr>
        <w:t>зеленой заливкой</w:t>
      </w:r>
      <w:bookmarkEnd w:id="30"/>
      <w:r w:rsidRPr="00B3001B">
        <w:rPr>
          <w:color w:val="000000"/>
          <w:sz w:val="26"/>
          <w:szCs w:val="26"/>
        </w:rPr>
        <w:t xml:space="preserve"> </w:t>
      </w:r>
      <w:r w:rsidRPr="00B3001B">
        <w:rPr>
          <w:i/>
          <w:iCs/>
          <w:color w:val="000000"/>
          <w:sz w:val="26"/>
          <w:szCs w:val="26"/>
        </w:rPr>
        <w:t xml:space="preserve">(при подаче ценового предложения в валюте «юани», участник заполняет дополнительно ячейки, закрашенные </w:t>
      </w:r>
      <w:bookmarkStart w:id="31" w:name="_Hlk126066180"/>
      <w:r w:rsidRPr="00B72E1B">
        <w:rPr>
          <w:i/>
          <w:iCs/>
          <w:color w:val="000000"/>
          <w:sz w:val="26"/>
          <w:szCs w:val="26"/>
          <w:shd w:val="clear" w:color="auto" w:fill="F79646" w:themeFill="accent6"/>
        </w:rPr>
        <w:t>оранжевым цветом</w:t>
      </w:r>
      <w:bookmarkEnd w:id="31"/>
      <w:r w:rsidRPr="00B3001B">
        <w:rPr>
          <w:i/>
          <w:iCs/>
          <w:color w:val="000000"/>
          <w:sz w:val="26"/>
          <w:szCs w:val="26"/>
        </w:rPr>
        <w:t>),</w:t>
      </w:r>
      <w:r w:rsidRPr="00B3001B">
        <w:rPr>
          <w:color w:val="000000"/>
          <w:sz w:val="26"/>
          <w:szCs w:val="26"/>
        </w:rPr>
        <w:t xml:space="preserve">стоимостных параметров своего финансово-коммерческого предложения, а также курса валюты цены Товара, установленного Центральным банком Российской Федерации на дату опубликования Открытого конкурса, указанную в пункте 6 Информационной карты. </w:t>
      </w:r>
    </w:p>
    <w:p w14:paraId="2442A980" w14:textId="77777777" w:rsidR="00747033" w:rsidRPr="00B3001B" w:rsidRDefault="00747033" w:rsidP="00747033">
      <w:pPr>
        <w:pBdr>
          <w:top w:val="nil"/>
          <w:left w:val="nil"/>
          <w:bottom w:val="nil"/>
          <w:right w:val="nil"/>
          <w:between w:val="nil"/>
        </w:pBdr>
        <w:ind w:firstLine="709"/>
        <w:jc w:val="both"/>
        <w:rPr>
          <w:color w:val="000000"/>
          <w:sz w:val="26"/>
          <w:szCs w:val="26"/>
        </w:rPr>
      </w:pPr>
      <w:r w:rsidRPr="00B3001B">
        <w:rPr>
          <w:color w:val="000000"/>
          <w:sz w:val="26"/>
          <w:szCs w:val="26"/>
        </w:rPr>
        <w:t xml:space="preserve">3. На основании внесенной информации, в расчетной таблице, содержащей необходимые формулы, формируется Расчетная (условная) цена договора. </w:t>
      </w:r>
    </w:p>
    <w:p w14:paraId="2C6D4F98" w14:textId="77777777" w:rsidR="00747033" w:rsidRPr="00B3001B" w:rsidRDefault="00747033" w:rsidP="00747033">
      <w:pPr>
        <w:pBdr>
          <w:top w:val="nil"/>
          <w:left w:val="nil"/>
          <w:bottom w:val="nil"/>
          <w:right w:val="nil"/>
          <w:between w:val="nil"/>
        </w:pBdr>
        <w:ind w:firstLine="709"/>
        <w:jc w:val="both"/>
        <w:rPr>
          <w:color w:val="000000"/>
          <w:sz w:val="26"/>
          <w:szCs w:val="26"/>
        </w:rPr>
      </w:pPr>
      <w:r w:rsidRPr="00B3001B">
        <w:rPr>
          <w:color w:val="000000"/>
          <w:sz w:val="26"/>
          <w:szCs w:val="26"/>
        </w:rPr>
        <w:t>4. Полученную сумму необходимо указать в графе «Цена договора», заполняемой претендентом на функционале ЭТП, а также в пункте 3 Финансово-коммерческого предложения.</w:t>
      </w:r>
    </w:p>
    <w:p w14:paraId="7893479E" w14:textId="77777777" w:rsidR="00747033" w:rsidRPr="00B3001B" w:rsidRDefault="00747033" w:rsidP="00747033">
      <w:pPr>
        <w:pBdr>
          <w:top w:val="nil"/>
          <w:left w:val="nil"/>
          <w:bottom w:val="nil"/>
          <w:right w:val="nil"/>
          <w:between w:val="nil"/>
        </w:pBdr>
        <w:ind w:firstLine="709"/>
        <w:jc w:val="both"/>
        <w:rPr>
          <w:color w:val="000000"/>
          <w:sz w:val="26"/>
          <w:szCs w:val="26"/>
        </w:rPr>
      </w:pPr>
      <w:r w:rsidRPr="00B3001B">
        <w:rPr>
          <w:color w:val="000000"/>
          <w:sz w:val="26"/>
          <w:szCs w:val="26"/>
        </w:rPr>
        <w:t>5. Организатором при рассмотрении, оценке и сопоставлении заявок участников осуществляется проверка корректности внесенных претендентом в расчетную таблицу данных и правильности расчета.</w:t>
      </w:r>
    </w:p>
    <w:p w14:paraId="452F6A97" w14:textId="77777777" w:rsidR="00747033" w:rsidRPr="00B3001B" w:rsidRDefault="00747033" w:rsidP="00747033">
      <w:pPr>
        <w:pBdr>
          <w:top w:val="nil"/>
          <w:left w:val="nil"/>
          <w:bottom w:val="nil"/>
          <w:right w:val="nil"/>
          <w:between w:val="nil"/>
        </w:pBdr>
        <w:ind w:firstLine="709"/>
        <w:jc w:val="both"/>
        <w:rPr>
          <w:color w:val="000000"/>
          <w:sz w:val="26"/>
          <w:szCs w:val="26"/>
        </w:rPr>
      </w:pPr>
      <w:r w:rsidRPr="00B3001B">
        <w:rPr>
          <w:color w:val="000000"/>
          <w:sz w:val="26"/>
          <w:szCs w:val="26"/>
        </w:rPr>
        <w:t>6. Далее производится сопоставление Расчетных (условных) цен договоров. Наилучшим признается наименьшее значение.</w:t>
      </w:r>
    </w:p>
    <w:p w14:paraId="4718F5CD" w14:textId="0B24ACD9" w:rsidR="00747033" w:rsidRDefault="00747033" w:rsidP="00747033">
      <w:pPr>
        <w:pBdr>
          <w:top w:val="nil"/>
          <w:left w:val="nil"/>
          <w:bottom w:val="nil"/>
          <w:right w:val="nil"/>
          <w:between w:val="nil"/>
        </w:pBdr>
        <w:ind w:firstLine="709"/>
        <w:jc w:val="both"/>
        <w:rPr>
          <w:b/>
          <w:i/>
          <w:color w:val="FF0000"/>
          <w:sz w:val="26"/>
          <w:szCs w:val="26"/>
        </w:rPr>
      </w:pPr>
      <w:r w:rsidRPr="00B3001B">
        <w:rPr>
          <w:b/>
          <w:i/>
          <w:color w:val="FF0000"/>
          <w:sz w:val="26"/>
          <w:szCs w:val="26"/>
        </w:rPr>
        <w:t>7. Претенденту при подготовке финансово-коммерческого предложения и определении Расчетной (условной) цены договора необходимо иметь в виду, что Расчетная (условная) цена договора не может превышать максимальную цену договора, указанную в пункте 5 Информационной карты документации о закупке. В случае такого превышения в соответствии с положениями части 4 подпункта 3.6.5 документации о закупке заявка претендента не будет допущена к участию в Открытом конкурсе.</w:t>
      </w:r>
      <w:bookmarkEnd w:id="29"/>
    </w:p>
    <w:p w14:paraId="1907C94A" w14:textId="7DE91FBF" w:rsidR="00B10D90" w:rsidRDefault="00B10D90" w:rsidP="00747033">
      <w:pPr>
        <w:pBdr>
          <w:top w:val="nil"/>
          <w:left w:val="nil"/>
          <w:bottom w:val="nil"/>
          <w:right w:val="nil"/>
          <w:between w:val="nil"/>
        </w:pBdr>
        <w:ind w:firstLine="709"/>
        <w:jc w:val="both"/>
        <w:rPr>
          <w:b/>
          <w:i/>
          <w:color w:val="FF0000"/>
          <w:sz w:val="26"/>
          <w:szCs w:val="26"/>
        </w:rPr>
      </w:pPr>
    </w:p>
    <w:sectPr w:rsidR="00B10D90" w:rsidSect="007C51E1">
      <w:pgSz w:w="11907" w:h="16840" w:code="9"/>
      <w:pgMar w:top="1134" w:right="851" w:bottom="1134" w:left="1418" w:header="794" w:footer="794"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0B8A0EC" w14:textId="77777777" w:rsidR="00D60A23" w:rsidRDefault="00D60A23">
      <w:r>
        <w:separator/>
      </w:r>
    </w:p>
  </w:endnote>
  <w:endnote w:type="continuationSeparator" w:id="0">
    <w:p w14:paraId="55FA10B6" w14:textId="77777777" w:rsidR="00D60A23" w:rsidRDefault="00D60A23">
      <w:r>
        <w:continuationSeparator/>
      </w:r>
    </w:p>
  </w:endnote>
  <w:endnote w:type="continuationNotice" w:id="1">
    <w:p w14:paraId="00C3EACB" w14:textId="77777777" w:rsidR="00D60A23" w:rsidRDefault="00D60A2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CC"/>
    <w:family w:val="roman"/>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CC"/>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CC"/>
    <w:family w:val="swiss"/>
    <w:pitch w:val="variable"/>
    <w:sig w:usb0="E4002EFF" w:usb1="C000247B" w:usb2="00000009" w:usb3="00000000" w:csb0="000001FF" w:csb1="00000000"/>
  </w:font>
  <w:font w:name="Arial">
    <w:panose1 w:val="020B0604020202020204"/>
    <w:charset w:val="CC"/>
    <w:family w:val="swiss"/>
    <w:pitch w:val="variable"/>
    <w:sig w:usb0="E0002EFF" w:usb1="C000785B" w:usb2="00000009" w:usb3="00000000" w:csb0="000001FF" w:csb1="00000000"/>
  </w:font>
  <w:font w:name="Tahoma">
    <w:panose1 w:val="020B0604030504040204"/>
    <w:charset w:val="CC"/>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panose1 w:val="00000400000000000000"/>
    <w:charset w:val="00"/>
    <w:family w:val="roman"/>
    <w:pitch w:val="variable"/>
    <w:sig w:usb0="00008003" w:usb1="00000000" w:usb2="00000000" w:usb3="00000000" w:csb0="00000001" w:csb1="00000000"/>
  </w:font>
  <w:font w:name="CG Times">
    <w:panose1 w:val="00000000000000000000"/>
    <w:charset w:val="00"/>
    <w:family w:val="roman"/>
    <w:notTrueType/>
    <w:pitch w:val="variable"/>
    <w:sig w:usb0="00000003" w:usb1="00000000" w:usb2="00000000" w:usb3="00000000" w:csb0="00000001" w:csb1="00000000"/>
  </w:font>
  <w:font w:name="Agency FB">
    <w:panose1 w:val="020B0503020202020204"/>
    <w:charset w:val="00"/>
    <w:family w:val="swiss"/>
    <w:pitch w:val="variable"/>
    <w:sig w:usb0="00000003" w:usb1="00000000" w:usb2="00000000" w:usb3="00000000" w:csb0="00000001" w:csb1="00000000"/>
  </w:font>
  <w:font w:name="Consolas">
    <w:panose1 w:val="020B0609020204030204"/>
    <w:charset w:val="CC"/>
    <w:family w:val="modern"/>
    <w:pitch w:val="fixed"/>
    <w:sig w:usb0="E00006FF" w:usb1="0000FCFF" w:usb2="00000001" w:usb3="00000000" w:csb0="0000019F" w:csb1="00000000"/>
  </w:font>
  <w:font w:name="Liberation Serif">
    <w:altName w:val="Times New Roman"/>
    <w:charset w:val="00"/>
    <w:family w:val="roman"/>
    <w:pitch w:val="variable"/>
  </w:font>
  <w:font w:name="Cambria">
    <w:panose1 w:val="02040503050406030204"/>
    <w:charset w:val="CC"/>
    <w:family w:val="roman"/>
    <w:pitch w:val="variable"/>
    <w:sig w:usb0="E00006FF" w:usb1="420024FF" w:usb2="02000000" w:usb3="00000000" w:csb0="0000019F" w:csb1="00000000"/>
  </w:font>
  <w:font w:name="Segoe UI">
    <w:panose1 w:val="020B0502040204020203"/>
    <w:charset w:val="CC"/>
    <w:family w:val="swiss"/>
    <w:pitch w:val="variable"/>
    <w:sig w:usb0="E4002EFF" w:usb1="C000E47F" w:usb2="00000009" w:usb3="00000000" w:csb0="000001FF" w:csb1="00000000"/>
  </w:font>
  <w:font w:name="TimesNewRomanPSMT">
    <w:altName w:val="Times New Roman"/>
    <w:panose1 w:val="00000000000000000000"/>
    <w:charset w:val="00"/>
    <w:family w:val="roman"/>
    <w:notTrueType/>
    <w:pitch w:val="default"/>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35C146" w14:textId="77777777" w:rsidR="00D60A23" w:rsidRDefault="00D60A23" w:rsidP="00BF6892">
    <w:pPr>
      <w:pStyle w:val="aff0"/>
      <w:framePr w:wrap="around" w:vAnchor="text" w:hAnchor="margin" w:xAlign="right" w:y="1"/>
      <w:rPr>
        <w:rStyle w:val="a6"/>
      </w:rPr>
    </w:pPr>
    <w:r>
      <w:rPr>
        <w:rStyle w:val="a6"/>
      </w:rPr>
      <w:fldChar w:fldCharType="begin"/>
    </w:r>
    <w:r>
      <w:rPr>
        <w:rStyle w:val="a6"/>
      </w:rPr>
      <w:instrText xml:space="preserve">PAGE  </w:instrText>
    </w:r>
    <w:r>
      <w:rPr>
        <w:rStyle w:val="a6"/>
      </w:rPr>
      <w:fldChar w:fldCharType="separate"/>
    </w:r>
    <w:r>
      <w:rPr>
        <w:rStyle w:val="a6"/>
        <w:noProof/>
      </w:rPr>
      <w:t>28</w:t>
    </w:r>
    <w:r>
      <w:rPr>
        <w:rStyle w:val="a6"/>
      </w:rPr>
      <w:fldChar w:fldCharType="end"/>
    </w:r>
  </w:p>
  <w:p w14:paraId="27444ECE" w14:textId="77777777" w:rsidR="00D60A23" w:rsidRDefault="00D60A23" w:rsidP="00BF6892">
    <w:pPr>
      <w:pStyle w:val="aff0"/>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5EF6B7" w14:textId="77777777" w:rsidR="00D60A23" w:rsidRDefault="00D60A23">
    <w:pPr>
      <w:pStyle w:val="aff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CE3A56" w14:textId="77777777" w:rsidR="00D60A23" w:rsidRDefault="00D60A23" w:rsidP="00BF6892">
    <w:pPr>
      <w:pStyle w:val="aff0"/>
      <w:framePr w:wrap="around" w:vAnchor="text" w:hAnchor="margin" w:xAlign="right" w:y="1"/>
      <w:rPr>
        <w:rStyle w:val="a6"/>
      </w:rPr>
    </w:pPr>
    <w:r>
      <w:rPr>
        <w:rStyle w:val="a6"/>
      </w:rPr>
      <w:fldChar w:fldCharType="begin"/>
    </w:r>
    <w:r>
      <w:rPr>
        <w:rStyle w:val="a6"/>
      </w:rPr>
      <w:instrText xml:space="preserve">PAGE  </w:instrText>
    </w:r>
    <w:r>
      <w:rPr>
        <w:rStyle w:val="a6"/>
      </w:rPr>
      <w:fldChar w:fldCharType="separate"/>
    </w:r>
    <w:r>
      <w:rPr>
        <w:rStyle w:val="a6"/>
        <w:noProof/>
      </w:rPr>
      <w:t>28</w:t>
    </w:r>
    <w:r>
      <w:rPr>
        <w:rStyle w:val="a6"/>
      </w:rPr>
      <w:fldChar w:fldCharType="end"/>
    </w:r>
  </w:p>
  <w:p w14:paraId="27A0D441" w14:textId="77777777" w:rsidR="00D60A23" w:rsidRDefault="00D60A23" w:rsidP="00BF6892">
    <w:pPr>
      <w:pStyle w:val="aff0"/>
      <w:ind w:right="36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9F2FD1" w14:textId="77777777" w:rsidR="00D60A23" w:rsidRDefault="00D60A23">
    <w:pPr>
      <w:pStyle w:val="aff0"/>
      <w:jc w:val="center"/>
    </w:pPr>
  </w:p>
  <w:p w14:paraId="4BFA4D00" w14:textId="77777777" w:rsidR="00D60A23" w:rsidRDefault="00D60A23" w:rsidP="00BF6892">
    <w:pPr>
      <w:pStyle w:val="aff0"/>
      <w:ind w:right="36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C240D2" w14:textId="77777777" w:rsidR="00D60A23" w:rsidRDefault="00D60A23">
    <w:pPr>
      <w:pStyle w:val="aff0"/>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8B2374" w14:textId="77777777" w:rsidR="00D60A23" w:rsidRDefault="00D60A23">
    <w:pPr>
      <w:widowControl w:val="0"/>
      <w:pBdr>
        <w:top w:val="nil"/>
        <w:left w:val="nil"/>
        <w:bottom w:val="nil"/>
        <w:right w:val="nil"/>
        <w:between w:val="nil"/>
      </w:pBdr>
      <w:spacing w:line="300" w:lineRule="auto"/>
      <w:ind w:left="72" w:firstLine="680"/>
      <w:jc w:val="right"/>
      <w:rPr>
        <w:color w:val="000000"/>
      </w:rPr>
    </w:pPr>
    <w:r>
      <w:rPr>
        <w:color w:val="000000"/>
      </w:rPr>
      <w:fldChar w:fldCharType="begin"/>
    </w:r>
    <w:r>
      <w:rPr>
        <w:color w:val="000000"/>
      </w:rPr>
      <w:instrText>PAGE</w:instrText>
    </w:r>
    <w:r>
      <w:rPr>
        <w:color w:val="000000"/>
      </w:rPr>
      <w:fldChar w:fldCharType="end"/>
    </w:r>
  </w:p>
  <w:p w14:paraId="3DDBF753" w14:textId="77777777" w:rsidR="00D60A23" w:rsidRDefault="00D60A23">
    <w:pPr>
      <w:widowControl w:val="0"/>
      <w:pBdr>
        <w:top w:val="nil"/>
        <w:left w:val="nil"/>
        <w:bottom w:val="nil"/>
        <w:right w:val="nil"/>
        <w:between w:val="nil"/>
      </w:pBdr>
      <w:spacing w:line="300" w:lineRule="auto"/>
      <w:ind w:left="72" w:right="360" w:firstLine="680"/>
      <w:jc w:val="both"/>
      <w:rPr>
        <w:color w:val="000000"/>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22A09B" w14:textId="77777777" w:rsidR="00D60A23" w:rsidRDefault="00D60A23">
    <w:pPr>
      <w:widowControl w:val="0"/>
      <w:pBdr>
        <w:top w:val="nil"/>
        <w:left w:val="nil"/>
        <w:bottom w:val="nil"/>
        <w:right w:val="nil"/>
        <w:between w:val="nil"/>
      </w:pBdr>
      <w:spacing w:line="300" w:lineRule="auto"/>
      <w:ind w:left="72" w:right="360" w:firstLine="680"/>
      <w:jc w:val="both"/>
      <w:rPr>
        <w:color w:val="000000"/>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610F7F" w14:textId="77777777" w:rsidR="00D60A23" w:rsidRDefault="00D60A23">
    <w:pPr>
      <w:widowControl w:val="0"/>
      <w:pBdr>
        <w:top w:val="nil"/>
        <w:left w:val="nil"/>
        <w:bottom w:val="nil"/>
        <w:right w:val="nil"/>
        <w:between w:val="nil"/>
      </w:pBdr>
      <w:spacing w:line="300" w:lineRule="auto"/>
      <w:ind w:left="72" w:firstLine="680"/>
      <w:jc w:val="both"/>
      <w:rPr>
        <w:color w:val="000000"/>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E4998A" w14:textId="77777777" w:rsidR="00D60A23" w:rsidRDefault="00D60A23">
    <w:pPr>
      <w:widowControl w:val="0"/>
      <w:pBdr>
        <w:top w:val="nil"/>
        <w:left w:val="nil"/>
        <w:bottom w:val="nil"/>
        <w:right w:val="nil"/>
        <w:between w:val="nil"/>
      </w:pBdr>
      <w:spacing w:line="300" w:lineRule="auto"/>
      <w:ind w:left="72" w:firstLine="680"/>
      <w:jc w:val="both"/>
      <w:rPr>
        <w:color w:val="000000"/>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921570" w14:textId="77777777" w:rsidR="00D60A23" w:rsidRDefault="00D60A23">
    <w:pPr>
      <w:widowControl w:val="0"/>
      <w:pBdr>
        <w:top w:val="nil"/>
        <w:left w:val="nil"/>
        <w:bottom w:val="nil"/>
        <w:right w:val="nil"/>
        <w:between w:val="nil"/>
      </w:pBdr>
      <w:spacing w:line="300" w:lineRule="auto"/>
      <w:ind w:left="72" w:right="360" w:firstLine="680"/>
      <w:jc w:val="both"/>
      <w:rPr>
        <w:color w:val="000000"/>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7826E0" w14:textId="1F8CB2AC" w:rsidR="00D60A23" w:rsidRDefault="00D60A23">
    <w:pPr>
      <w:widowControl w:val="0"/>
      <w:pBdr>
        <w:top w:val="nil"/>
        <w:left w:val="nil"/>
        <w:bottom w:val="nil"/>
        <w:right w:val="nil"/>
        <w:between w:val="nil"/>
      </w:pBdr>
      <w:spacing w:line="300" w:lineRule="auto"/>
      <w:ind w:left="72" w:firstLine="680"/>
      <w:jc w:val="both"/>
      <w:rPr>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ADF5027" w14:textId="77777777" w:rsidR="00D60A23" w:rsidRDefault="00D60A23">
      <w:r>
        <w:separator/>
      </w:r>
    </w:p>
  </w:footnote>
  <w:footnote w:type="continuationSeparator" w:id="0">
    <w:p w14:paraId="5B4B3F32" w14:textId="77777777" w:rsidR="00D60A23" w:rsidRDefault="00D60A23">
      <w:r>
        <w:continuationSeparator/>
      </w:r>
    </w:p>
  </w:footnote>
  <w:footnote w:type="continuationNotice" w:id="1">
    <w:p w14:paraId="345498CF" w14:textId="77777777" w:rsidR="00D60A23" w:rsidRDefault="00D60A23"/>
  </w:footnote>
  <w:footnote w:id="2">
    <w:p w14:paraId="76D8D411" w14:textId="77777777" w:rsidR="00D60A23" w:rsidRDefault="00D60A23" w:rsidP="00747033">
      <w:pPr>
        <w:pStyle w:val="aff1"/>
      </w:pPr>
      <w:r>
        <w:rPr>
          <w:rStyle w:val="afa"/>
        </w:rPr>
        <w:footnoteRef/>
      </w:r>
      <w:r>
        <w:t xml:space="preserve"> Здесь и далее при заполнении ФКП претендент указывает одну из предложенных валют. Лишнее удалить. </w:t>
      </w:r>
    </w:p>
  </w:footnote>
  <w:footnote w:id="3">
    <w:p w14:paraId="774C9266" w14:textId="77777777" w:rsidR="00D60A23" w:rsidRDefault="00D60A23" w:rsidP="00747033">
      <w:pPr>
        <w:pStyle w:val="aff1"/>
      </w:pPr>
      <w:r>
        <w:rPr>
          <w:rStyle w:val="afa"/>
        </w:rPr>
        <w:footnoteRef/>
      </w:r>
      <w:r>
        <w:t xml:space="preserve"> Расчетная условная цена договора определяется в соответствии с расчетом, проведенном в Приложении № 2 к финансово-коммерческому предложению. Данную сумму также необходимо указать в графе «Цена договора», заполняемой претендентом на функционале ЭТП</w:t>
      </w:r>
    </w:p>
  </w:footnote>
  <w:footnote w:id="4">
    <w:p w14:paraId="4F994791" w14:textId="77777777" w:rsidR="00D60A23" w:rsidRDefault="00D60A23" w:rsidP="00747033">
      <w:pPr>
        <w:pStyle w:val="aff1"/>
      </w:pPr>
      <w:r>
        <w:rPr>
          <w:rStyle w:val="afa"/>
        </w:rPr>
        <w:footnoteRef/>
      </w:r>
      <w:r>
        <w:t xml:space="preserve"> В случае отсутствия в руководстве (инструкции) по эксплуатации предлагаемой техники какого-либо вида технического обслуживания из перечисленных допускается удаление невостребованных строчек</w:t>
      </w:r>
    </w:p>
  </w:footnote>
  <w:footnote w:id="5">
    <w:p w14:paraId="465B70E6" w14:textId="77777777" w:rsidR="00D60A23" w:rsidRDefault="00D60A23" w:rsidP="00747033">
      <w:pPr>
        <w:pStyle w:val="aff1"/>
        <w:ind w:firstLine="397"/>
        <w:jc w:val="both"/>
      </w:pPr>
      <w:r>
        <w:rPr>
          <w:rStyle w:val="afa"/>
        </w:rPr>
        <w:footnoteRef/>
      </w:r>
      <w:r>
        <w:t xml:space="preserve"> Пункт включен </w:t>
      </w:r>
      <w:r>
        <w:rPr>
          <w:color w:val="000000"/>
        </w:rPr>
        <w:t>в целях соблюдения правил функционирования национальной системы прослеживаемости товаров, установленных Федеральным законом от 09.11.2020 № 371-ФЗ «О внесении изменений в части первую и вторую Налогового кодекса Российской Федерации и Закон Российской Федерации  «О налоговых органах Российской Федерации», постановлениями Правительства Российской Федерации от 01.07.2021 № 1108 «Об утверждении Положения о национальной системе прослеживаемости товаров», № 1109 «Об утверждении критериев, применяемых при отборе отдельных видов товаров для включения в перечень товаров, подлежащих прослеживаемости», № 1110 «Об утверждении перечня товаров, подлежащих прослеживаемости</w:t>
      </w:r>
      <w:r>
        <w:t>»</w:t>
      </w:r>
    </w:p>
  </w:footnote>
  <w:footnote w:id="6">
    <w:p w14:paraId="3D06FE9F" w14:textId="77777777" w:rsidR="00D60A23" w:rsidRDefault="00D60A23" w:rsidP="00747033">
      <w:pPr>
        <w:pStyle w:val="aff1"/>
      </w:pPr>
      <w:r>
        <w:rPr>
          <w:rStyle w:val="afa"/>
        </w:rPr>
        <w:footnoteRef/>
      </w:r>
      <w:r>
        <w:t xml:space="preserve"> Техническая спецификация на Товар заполняется в соответствии с Техническим заданием и приложением № 1 к ФКП</w:t>
      </w:r>
    </w:p>
  </w:footnote>
  <w:footnote w:id="7">
    <w:p w14:paraId="5062F626" w14:textId="77777777" w:rsidR="00D60A23" w:rsidRDefault="00D60A23" w:rsidP="00747033">
      <w:pPr>
        <w:pStyle w:val="aff1"/>
      </w:pPr>
      <w:r>
        <w:rPr>
          <w:rStyle w:val="afa"/>
        </w:rPr>
        <w:footnoteRef/>
      </w:r>
      <w:r>
        <w:t xml:space="preserve"> Регламент технического обслуживания погрузчика предоставляется Исполнителем</w:t>
      </w:r>
    </w:p>
  </w:footnote>
  <w:footnote w:id="8">
    <w:p w14:paraId="7F89E837" w14:textId="77777777" w:rsidR="00D60A23" w:rsidRDefault="00D60A23" w:rsidP="00747033">
      <w:pPr>
        <w:pStyle w:val="aff1"/>
      </w:pPr>
      <w:r>
        <w:rPr>
          <w:rStyle w:val="afa"/>
        </w:rPr>
        <w:footnoteRef/>
      </w:r>
      <w:r>
        <w:t xml:space="preserve"> Заполняется в соответствии с ФКП</w:t>
      </w:r>
    </w:p>
  </w:footnote>
  <w:footnote w:id="9">
    <w:p w14:paraId="689E9311" w14:textId="77777777" w:rsidR="00D60A23" w:rsidRDefault="00D60A23" w:rsidP="00747033">
      <w:pPr>
        <w:pStyle w:val="aff1"/>
      </w:pPr>
      <w:r>
        <w:rPr>
          <w:rStyle w:val="afa"/>
        </w:rPr>
        <w:footnoteRef/>
      </w:r>
      <w:r>
        <w:t xml:space="preserve"> Указывается исходя из марки погрузчика в соответствии с приложениями № 1 и № 2 к Техническому заданию</w:t>
      </w:r>
    </w:p>
  </w:footnote>
  <w:footnote w:id="10">
    <w:p w14:paraId="267CF494" w14:textId="77777777" w:rsidR="00D60A23" w:rsidRDefault="00D60A23" w:rsidP="00747033">
      <w:pPr>
        <w:pBdr>
          <w:top w:val="nil"/>
          <w:left w:val="nil"/>
          <w:bottom w:val="nil"/>
          <w:right w:val="nil"/>
          <w:between w:val="nil"/>
        </w:pBdr>
        <w:rPr>
          <w:color w:val="000000"/>
          <w:sz w:val="20"/>
          <w:szCs w:val="20"/>
        </w:rPr>
      </w:pPr>
      <w:r>
        <w:rPr>
          <w:vertAlign w:val="superscript"/>
        </w:rPr>
        <w:footnoteRef/>
      </w:r>
      <w:r>
        <w:rPr>
          <w:color w:val="000000"/>
          <w:sz w:val="20"/>
          <w:szCs w:val="20"/>
        </w:rPr>
        <w:t xml:space="preserve"> </w:t>
      </w:r>
      <w:r>
        <w:rPr>
          <w:color w:val="000000"/>
          <w:sz w:val="18"/>
          <w:szCs w:val="18"/>
        </w:rPr>
        <w:t>Указывается наименование документа в соответствии с условиями расчетов по Договору.</w:t>
      </w:r>
    </w:p>
  </w:footnote>
  <w:footnote w:id="11">
    <w:p w14:paraId="22BF9FD8" w14:textId="77777777" w:rsidR="00D60A23" w:rsidRDefault="00D60A23" w:rsidP="00747033">
      <w:pPr>
        <w:pBdr>
          <w:top w:val="nil"/>
          <w:left w:val="nil"/>
          <w:bottom w:val="nil"/>
          <w:right w:val="nil"/>
          <w:between w:val="nil"/>
        </w:pBdr>
        <w:rPr>
          <w:color w:val="000000"/>
          <w:sz w:val="18"/>
          <w:szCs w:val="18"/>
        </w:rPr>
      </w:pPr>
      <w:r>
        <w:rPr>
          <w:vertAlign w:val="superscript"/>
        </w:rPr>
        <w:footnoteRef/>
      </w:r>
      <w:r>
        <w:rPr>
          <w:color w:val="000000"/>
          <w:sz w:val="20"/>
          <w:szCs w:val="20"/>
        </w:rPr>
        <w:t xml:space="preserve"> </w:t>
      </w:r>
      <w:r>
        <w:rPr>
          <w:color w:val="000000"/>
          <w:sz w:val="18"/>
          <w:szCs w:val="18"/>
        </w:rPr>
        <w:t>Указывается конкретный код БЕ в зависимости от подразделения ПАО «ТрансКонтейнер»,  являющегося стороной по Договору.</w:t>
      </w:r>
    </w:p>
  </w:footnote>
  <w:footnote w:id="12">
    <w:p w14:paraId="2C63DF49" w14:textId="77777777" w:rsidR="00D60A23" w:rsidRDefault="00D60A23" w:rsidP="00747033">
      <w:pPr>
        <w:pBdr>
          <w:top w:val="nil"/>
          <w:left w:val="nil"/>
          <w:bottom w:val="nil"/>
          <w:right w:val="nil"/>
          <w:between w:val="nil"/>
        </w:pBdr>
        <w:rPr>
          <w:color w:val="000000"/>
          <w:sz w:val="20"/>
          <w:szCs w:val="20"/>
        </w:rPr>
      </w:pPr>
      <w:r>
        <w:rPr>
          <w:vertAlign w:val="superscript"/>
        </w:rPr>
        <w:footnoteRef/>
      </w:r>
      <w:r>
        <w:rPr>
          <w:color w:val="000000"/>
          <w:sz w:val="20"/>
          <w:szCs w:val="20"/>
        </w:rPr>
        <w:t xml:space="preserve"> </w:t>
      </w:r>
      <w:r>
        <w:rPr>
          <w:color w:val="000000"/>
          <w:sz w:val="18"/>
          <w:szCs w:val="18"/>
        </w:rPr>
        <w:t xml:space="preserve">Указывается номер Договора </w:t>
      </w:r>
    </w:p>
  </w:footnote>
  <w:footnote w:id="13">
    <w:p w14:paraId="0E79C7BE" w14:textId="77777777" w:rsidR="00D60A23" w:rsidRDefault="00D60A23" w:rsidP="00747033">
      <w:pPr>
        <w:pBdr>
          <w:top w:val="nil"/>
          <w:left w:val="nil"/>
          <w:bottom w:val="nil"/>
          <w:right w:val="nil"/>
          <w:between w:val="nil"/>
        </w:pBdr>
        <w:rPr>
          <w:color w:val="000000"/>
          <w:sz w:val="18"/>
          <w:szCs w:val="18"/>
        </w:rPr>
      </w:pPr>
      <w:r>
        <w:rPr>
          <w:vertAlign w:val="superscript"/>
        </w:rPr>
        <w:footnoteRef/>
      </w:r>
      <w:r>
        <w:rPr>
          <w:color w:val="000000"/>
          <w:sz w:val="20"/>
          <w:szCs w:val="20"/>
        </w:rPr>
        <w:t xml:space="preserve"> </w:t>
      </w:r>
      <w:r>
        <w:rPr>
          <w:color w:val="000000"/>
          <w:sz w:val="18"/>
          <w:szCs w:val="18"/>
        </w:rPr>
        <w:t>Указывается дата Договора</w:t>
      </w:r>
    </w:p>
    <w:p w14:paraId="70F07DCA" w14:textId="77777777" w:rsidR="00D60A23" w:rsidRDefault="00D60A23" w:rsidP="00747033">
      <w:pPr>
        <w:pBdr>
          <w:top w:val="nil"/>
          <w:left w:val="nil"/>
          <w:bottom w:val="nil"/>
          <w:right w:val="nil"/>
          <w:between w:val="nil"/>
        </w:pBdr>
        <w:rPr>
          <w:color w:val="000000"/>
          <w:sz w:val="18"/>
          <w:szCs w:val="18"/>
        </w:rPr>
      </w:pPr>
    </w:p>
  </w:footnote>
  <w:footnote w:id="14">
    <w:p w14:paraId="5516B04F" w14:textId="77777777" w:rsidR="00D60A23" w:rsidRDefault="00D60A23" w:rsidP="00747033">
      <w:pPr>
        <w:pStyle w:val="aff1"/>
        <w:ind w:firstLine="397"/>
        <w:jc w:val="both"/>
      </w:pPr>
      <w:r>
        <w:rPr>
          <w:rStyle w:val="afa"/>
        </w:rPr>
        <w:footnoteRef/>
      </w:r>
      <w:r>
        <w:t xml:space="preserve"> Абзац включен </w:t>
      </w:r>
      <w:r>
        <w:rPr>
          <w:color w:val="000000"/>
        </w:rPr>
        <w:t>в целях соблюдения правил функционирования национальной системы прослеживаемости товаров, установленных Федеральным законом от 09.11.2020 № 371-ФЗ «О внесении изменений в части первую и вторую Налогового кодекса Российской Федерации и Закон Российской Федерации  «О налоговых органах Российской Федерации», постановлениями Правительства Российской Федерации от 01.07.2021 № 1108 «Об утверждении Положения о национальной системе прослеживаемости товаров», № 1109 «Об утверждении критериев, применяемых при отборе отдельных видов товаров для включения в перечень товаров, подлежащих прослеживаемости», № 1110 «Об утверждении перечня товаров, подлежащих прослеживаемости»</w:t>
      </w:r>
    </w:p>
  </w:footnote>
  <w:footnote w:id="15">
    <w:p w14:paraId="62769F56" w14:textId="77777777" w:rsidR="00D60A23" w:rsidRDefault="00D60A23" w:rsidP="00747033">
      <w:pPr>
        <w:pStyle w:val="aff1"/>
      </w:pPr>
      <w:r>
        <w:rPr>
          <w:rStyle w:val="afa"/>
        </w:rPr>
        <w:footnoteRef/>
      </w:r>
      <w:r>
        <w:t xml:space="preserve"> Данное приложение включается в Заявку претендента при необходимости и по усмотрению претендента и корректируется в зависимости от предмета и специфики закупки.</w:t>
      </w:r>
    </w:p>
  </w:footnote>
  <w:footnote w:id="16">
    <w:p w14:paraId="7BCBA1DF" w14:textId="77777777" w:rsidR="00D60A23" w:rsidRDefault="00D60A23" w:rsidP="00747033">
      <w:pPr>
        <w:pStyle w:val="aff1"/>
        <w:jc w:val="both"/>
      </w:pPr>
      <w:r>
        <w:rPr>
          <w:rStyle w:val="afa"/>
        </w:rPr>
        <w:footnoteRef/>
      </w:r>
      <w:r>
        <w:t xml:space="preserve"> В целях оценки претендентов расчет стоимости обслуживания проводится на минимально допустимый срок гарантии на Товар в соответствии с п. 4.1.6 Раздела 4 Техническое задание Документации о закупки независимо от того, какой срок гарантии на Товар предложен Претендентом в финансово-коммерческом предложении.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9EA6D0" w14:textId="77777777" w:rsidR="00D60A23" w:rsidRDefault="00D60A23">
    <w:pPr>
      <w:pStyle w:val="afe"/>
      <w:jc w:val="center"/>
    </w:pPr>
    <w:r>
      <w:fldChar w:fldCharType="begin"/>
    </w:r>
    <w:r>
      <w:instrText xml:space="preserve"> PAGE   \* MERGEFORMAT </w:instrText>
    </w:r>
    <w:r>
      <w:fldChar w:fldCharType="separate"/>
    </w:r>
    <w:r>
      <w:rPr>
        <w:noProof/>
      </w:rPr>
      <w:t>28</w:t>
    </w:r>
    <w:r>
      <w:rPr>
        <w:noProof/>
      </w:rPr>
      <w:fldChar w:fldCharType="end"/>
    </w:r>
  </w:p>
  <w:p w14:paraId="487227DE" w14:textId="77777777" w:rsidR="00D60A23" w:rsidRDefault="00D60A23">
    <w:pPr>
      <w:pStyle w:val="af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FA709C" w14:textId="77777777" w:rsidR="00D60A23" w:rsidRDefault="00D60A23">
    <w:pPr>
      <w:pStyle w:val="af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038C3B" w14:textId="77777777" w:rsidR="00D60A23" w:rsidRDefault="00D60A23" w:rsidP="00510148">
    <w:pPr>
      <w:pStyle w:val="afe"/>
      <w:jc w:val="center"/>
    </w:pPr>
    <w:r>
      <w:fldChar w:fldCharType="begin"/>
    </w:r>
    <w:r>
      <w:instrText xml:space="preserve"> PAGE   \* MERGEFORMAT </w:instrText>
    </w:r>
    <w:r>
      <w:fldChar w:fldCharType="separate"/>
    </w:r>
    <w:r>
      <w:rPr>
        <w:noProof/>
      </w:rPr>
      <w:t>56</w:t>
    </w:r>
    <w:r>
      <w:rPr>
        <w:noProof/>
      </w:rP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251FFE" w14:textId="77777777" w:rsidR="00D60A23" w:rsidRDefault="00D60A23">
    <w:pPr>
      <w:pStyle w:val="afe"/>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8DF8AC" w14:textId="77777777" w:rsidR="00D60A23" w:rsidRDefault="00D60A23">
    <w:pPr>
      <w:pBdr>
        <w:top w:val="nil"/>
        <w:left w:val="nil"/>
        <w:bottom w:val="nil"/>
        <w:right w:val="nil"/>
        <w:between w:val="nil"/>
      </w:pBdr>
      <w:rPr>
        <w:color w:val="000000"/>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FC18AE" w14:textId="77777777" w:rsidR="00D60A23" w:rsidRDefault="00D60A23">
    <w:pPr>
      <w:pBdr>
        <w:top w:val="nil"/>
        <w:left w:val="nil"/>
        <w:bottom w:val="nil"/>
        <w:right w:val="nil"/>
        <w:between w:val="nil"/>
      </w:pBdr>
      <w:jc w:val="center"/>
      <w:rPr>
        <w:color w:val="000000"/>
      </w:rPr>
    </w:pPr>
    <w:r>
      <w:rPr>
        <w:color w:val="000000"/>
      </w:rPr>
      <w:fldChar w:fldCharType="begin"/>
    </w:r>
    <w:r>
      <w:rPr>
        <w:color w:val="000000"/>
      </w:rPr>
      <w:instrText>PAGE</w:instrText>
    </w:r>
    <w:r>
      <w:rPr>
        <w:color w:val="000000"/>
      </w:rPr>
      <w:fldChar w:fldCharType="separate"/>
    </w:r>
    <w:r>
      <w:rPr>
        <w:noProof/>
        <w:color w:val="000000"/>
      </w:rPr>
      <w:t>109</w:t>
    </w:r>
    <w:r>
      <w:rPr>
        <w:color w:val="000000"/>
      </w:rP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F9762C" w14:textId="77777777" w:rsidR="00D60A23" w:rsidRDefault="00D60A23">
    <w:pPr>
      <w:pBdr>
        <w:top w:val="nil"/>
        <w:left w:val="nil"/>
        <w:bottom w:val="nil"/>
        <w:right w:val="nil"/>
        <w:between w:val="nil"/>
      </w:pBdr>
      <w:tabs>
        <w:tab w:val="center" w:pos="4677"/>
        <w:tab w:val="right" w:pos="9355"/>
      </w:tabs>
      <w:rPr>
        <w:color w:val="000000"/>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F5FB3C" w14:textId="77777777" w:rsidR="00D60A23" w:rsidRDefault="00D60A23">
    <w:pPr>
      <w:pBdr>
        <w:top w:val="nil"/>
        <w:left w:val="nil"/>
        <w:bottom w:val="nil"/>
        <w:right w:val="nil"/>
        <w:between w:val="nil"/>
      </w:pBdr>
      <w:rPr>
        <w:color w:val="000000"/>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097943391"/>
      <w:docPartObj>
        <w:docPartGallery w:val="Page Numbers (Top of Page)"/>
        <w:docPartUnique/>
      </w:docPartObj>
    </w:sdtPr>
    <w:sdtEndPr/>
    <w:sdtContent>
      <w:p w14:paraId="36D2638C" w14:textId="77777777" w:rsidR="00D60A23" w:rsidRDefault="00D60A23">
        <w:pPr>
          <w:pStyle w:val="afe"/>
          <w:jc w:val="center"/>
        </w:pPr>
        <w:r>
          <w:fldChar w:fldCharType="begin"/>
        </w:r>
        <w:r>
          <w:instrText>PAGE   \* MERGEFORMAT</w:instrText>
        </w:r>
        <w:r>
          <w:fldChar w:fldCharType="separate"/>
        </w:r>
        <w:r>
          <w:rPr>
            <w:noProof/>
          </w:rPr>
          <w:t>143</w:t>
        </w:r>
        <w:r>
          <w:fldChar w:fldCharType="end"/>
        </w:r>
      </w:p>
    </w:sdtContent>
  </w:sdt>
  <w:p w14:paraId="4041BBE4" w14:textId="77777777" w:rsidR="00D60A23" w:rsidRDefault="00D60A23">
    <w:pPr>
      <w:pBdr>
        <w:top w:val="nil"/>
        <w:left w:val="nil"/>
        <w:bottom w:val="nil"/>
        <w:right w:val="nil"/>
        <w:between w:val="nil"/>
      </w:pBdr>
      <w:rPr>
        <w:color w:val="00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2"/>
    <w:multiLevelType w:val="multilevel"/>
    <w:tmpl w:val="1294F884"/>
    <w:name w:val="WW8Num1"/>
    <w:lvl w:ilvl="0">
      <w:start w:val="2"/>
      <w:numFmt w:val="decimal"/>
      <w:lvlText w:val="%1."/>
      <w:lvlJc w:val="left"/>
      <w:pPr>
        <w:tabs>
          <w:tab w:val="num" w:pos="0"/>
        </w:tabs>
        <w:ind w:left="420" w:hanging="420"/>
      </w:pPr>
    </w:lvl>
    <w:lvl w:ilvl="1">
      <w:start w:val="1"/>
      <w:numFmt w:val="decimal"/>
      <w:lvlText w:val="2.5.%2"/>
      <w:lvlJc w:val="left"/>
      <w:pPr>
        <w:tabs>
          <w:tab w:val="num" w:pos="0"/>
        </w:tabs>
        <w:ind w:left="1724" w:hanging="720"/>
      </w:pPr>
      <w:rPr>
        <w:rFonts w:hint="default"/>
      </w:rPr>
    </w:lvl>
    <w:lvl w:ilvl="2">
      <w:start w:val="1"/>
      <w:numFmt w:val="decimal"/>
      <w:lvlText w:val="2.10.%3"/>
      <w:lvlJc w:val="left"/>
      <w:pPr>
        <w:tabs>
          <w:tab w:val="num" w:pos="0"/>
        </w:tabs>
        <w:ind w:left="2728" w:hanging="720"/>
      </w:pPr>
      <w:rPr>
        <w:rFonts w:hint="default"/>
      </w:rPr>
    </w:lvl>
    <w:lvl w:ilvl="3">
      <w:start w:val="1"/>
      <w:numFmt w:val="decimal"/>
      <w:lvlText w:val="%1.%2.%3.%4."/>
      <w:lvlJc w:val="left"/>
      <w:pPr>
        <w:tabs>
          <w:tab w:val="num" w:pos="0"/>
        </w:tabs>
        <w:ind w:left="4092" w:hanging="1080"/>
      </w:pPr>
    </w:lvl>
    <w:lvl w:ilvl="4">
      <w:start w:val="1"/>
      <w:numFmt w:val="decimal"/>
      <w:lvlText w:val="%1.%2.%3.%4.%5."/>
      <w:lvlJc w:val="left"/>
      <w:pPr>
        <w:tabs>
          <w:tab w:val="num" w:pos="0"/>
        </w:tabs>
        <w:ind w:left="5096" w:hanging="1080"/>
      </w:pPr>
    </w:lvl>
    <w:lvl w:ilvl="5">
      <w:start w:val="1"/>
      <w:numFmt w:val="decimal"/>
      <w:lvlText w:val="%1.%2.%3.%4.%5.%6."/>
      <w:lvlJc w:val="left"/>
      <w:pPr>
        <w:tabs>
          <w:tab w:val="num" w:pos="0"/>
        </w:tabs>
        <w:ind w:left="6460" w:hanging="1440"/>
      </w:pPr>
    </w:lvl>
    <w:lvl w:ilvl="6">
      <w:start w:val="1"/>
      <w:numFmt w:val="decimal"/>
      <w:lvlText w:val="%1.%2.%3.%4.%5.%6.%7."/>
      <w:lvlJc w:val="left"/>
      <w:pPr>
        <w:tabs>
          <w:tab w:val="num" w:pos="0"/>
        </w:tabs>
        <w:ind w:left="7824" w:hanging="1800"/>
      </w:pPr>
    </w:lvl>
    <w:lvl w:ilvl="7">
      <w:start w:val="1"/>
      <w:numFmt w:val="decimal"/>
      <w:lvlText w:val="%1.%2.%3.%4.%5.%6.%7.%8."/>
      <w:lvlJc w:val="left"/>
      <w:pPr>
        <w:tabs>
          <w:tab w:val="num" w:pos="0"/>
        </w:tabs>
        <w:ind w:left="8828" w:hanging="1800"/>
      </w:pPr>
    </w:lvl>
    <w:lvl w:ilvl="8">
      <w:start w:val="1"/>
      <w:numFmt w:val="decimal"/>
      <w:lvlText w:val="%1.%2.%3.%4.%5.%6.%7.%8.%9."/>
      <w:lvlJc w:val="left"/>
      <w:pPr>
        <w:tabs>
          <w:tab w:val="num" w:pos="0"/>
        </w:tabs>
        <w:ind w:left="10192" w:hanging="2160"/>
      </w:pPr>
    </w:lvl>
  </w:abstractNum>
  <w:abstractNum w:abstractNumId="1" w15:restartNumberingAfterBreak="0">
    <w:nsid w:val="00000003"/>
    <w:multiLevelType w:val="multilevel"/>
    <w:tmpl w:val="00000003"/>
    <w:name w:val="WW8Num2"/>
    <w:lvl w:ilvl="0">
      <w:start w:val="1"/>
      <w:numFmt w:val="decimal"/>
      <w:lvlText w:val="%1."/>
      <w:lvlJc w:val="left"/>
      <w:pPr>
        <w:tabs>
          <w:tab w:val="num" w:pos="0"/>
        </w:tabs>
        <w:ind w:left="1140" w:hanging="1140"/>
      </w:pPr>
    </w:lvl>
    <w:lvl w:ilvl="1">
      <w:start w:val="1"/>
      <w:numFmt w:val="decimal"/>
      <w:lvlText w:val="%1.%2."/>
      <w:lvlJc w:val="left"/>
      <w:pPr>
        <w:tabs>
          <w:tab w:val="num" w:pos="0"/>
        </w:tabs>
        <w:ind w:left="1708" w:hanging="1140"/>
      </w:pPr>
      <w:rPr>
        <w:rFonts w:ascii="Times New Roman" w:hAnsi="Times New Roman" w:cs="Times New Roman"/>
      </w:rPr>
    </w:lvl>
    <w:lvl w:ilvl="2">
      <w:start w:val="1"/>
      <w:numFmt w:val="decimal"/>
      <w:lvlText w:val="%1.%2.%3."/>
      <w:lvlJc w:val="left"/>
      <w:pPr>
        <w:tabs>
          <w:tab w:val="num" w:pos="0"/>
        </w:tabs>
        <w:ind w:left="2220" w:hanging="1140"/>
      </w:pPr>
    </w:lvl>
    <w:lvl w:ilvl="3">
      <w:start w:val="1"/>
      <w:numFmt w:val="decimal"/>
      <w:lvlText w:val="%1.%2.%3.%4."/>
      <w:lvlJc w:val="left"/>
      <w:pPr>
        <w:tabs>
          <w:tab w:val="num" w:pos="0"/>
        </w:tabs>
        <w:ind w:left="2760" w:hanging="1140"/>
      </w:pPr>
    </w:lvl>
    <w:lvl w:ilvl="4">
      <w:start w:val="1"/>
      <w:numFmt w:val="decimal"/>
      <w:lvlText w:val="%1.%2.%3.%4.%5."/>
      <w:lvlJc w:val="left"/>
      <w:pPr>
        <w:tabs>
          <w:tab w:val="num" w:pos="0"/>
        </w:tabs>
        <w:ind w:left="3300" w:hanging="1140"/>
      </w:pPr>
    </w:lvl>
    <w:lvl w:ilvl="5">
      <w:start w:val="1"/>
      <w:numFmt w:val="decimal"/>
      <w:lvlText w:val="%1.%2.%3.%4.%5.%6."/>
      <w:lvlJc w:val="left"/>
      <w:pPr>
        <w:tabs>
          <w:tab w:val="num" w:pos="0"/>
        </w:tabs>
        <w:ind w:left="4140" w:hanging="1440"/>
      </w:pPr>
    </w:lvl>
    <w:lvl w:ilvl="6">
      <w:start w:val="1"/>
      <w:numFmt w:val="decimal"/>
      <w:lvlText w:val="%1.%2.%3.%4.%5.%6.%7."/>
      <w:lvlJc w:val="left"/>
      <w:pPr>
        <w:tabs>
          <w:tab w:val="num" w:pos="0"/>
        </w:tabs>
        <w:ind w:left="5040" w:hanging="1800"/>
      </w:pPr>
    </w:lvl>
    <w:lvl w:ilvl="7">
      <w:start w:val="1"/>
      <w:numFmt w:val="decimal"/>
      <w:lvlText w:val="%1.%2.%3.%4.%5.%6.%7.%8."/>
      <w:lvlJc w:val="left"/>
      <w:pPr>
        <w:tabs>
          <w:tab w:val="num" w:pos="0"/>
        </w:tabs>
        <w:ind w:left="5580" w:hanging="1800"/>
      </w:pPr>
    </w:lvl>
    <w:lvl w:ilvl="8">
      <w:start w:val="1"/>
      <w:numFmt w:val="decimal"/>
      <w:lvlText w:val="%1.%2.%3.%4.%5.%6.%7.%8.%9."/>
      <w:lvlJc w:val="left"/>
      <w:pPr>
        <w:tabs>
          <w:tab w:val="num" w:pos="0"/>
        </w:tabs>
        <w:ind w:left="6480" w:hanging="2160"/>
      </w:pPr>
    </w:lvl>
  </w:abstractNum>
  <w:abstractNum w:abstractNumId="2" w15:restartNumberingAfterBreak="0">
    <w:nsid w:val="00000004"/>
    <w:multiLevelType w:val="multilevel"/>
    <w:tmpl w:val="00000004"/>
    <w:name w:val="WW8Num3"/>
    <w:lvl w:ilvl="0">
      <w:start w:val="3"/>
      <w:numFmt w:val="decimal"/>
      <w:lvlText w:val="%1."/>
      <w:lvlJc w:val="left"/>
      <w:pPr>
        <w:tabs>
          <w:tab w:val="num" w:pos="705"/>
        </w:tabs>
        <w:ind w:left="705" w:hanging="705"/>
      </w:pPr>
    </w:lvl>
    <w:lvl w:ilvl="1">
      <w:start w:val="1"/>
      <w:numFmt w:val="decimal"/>
      <w:lvlText w:val="%1.%2."/>
      <w:lvlJc w:val="left"/>
      <w:pPr>
        <w:tabs>
          <w:tab w:val="num" w:pos="1260"/>
        </w:tabs>
        <w:ind w:left="1260" w:hanging="720"/>
      </w:pPr>
    </w:lvl>
    <w:lvl w:ilvl="2">
      <w:start w:val="1"/>
      <w:numFmt w:val="decimal"/>
      <w:suff w:val="space"/>
      <w:lvlText w:val="%1.%2.%3."/>
      <w:lvlJc w:val="left"/>
      <w:pPr>
        <w:tabs>
          <w:tab w:val="num" w:pos="0"/>
        </w:tabs>
        <w:ind w:left="568" w:firstLine="0"/>
      </w:pPr>
      <w:rPr>
        <w:i w:val="0"/>
      </w:rPr>
    </w:lvl>
    <w:lvl w:ilvl="3">
      <w:start w:val="1"/>
      <w:numFmt w:val="decimal"/>
      <w:lvlText w:val="%1.%2.%3.%4."/>
      <w:lvlJc w:val="left"/>
      <w:pPr>
        <w:tabs>
          <w:tab w:val="num" w:pos="1080"/>
        </w:tabs>
        <w:ind w:left="1080" w:hanging="1080"/>
      </w:pPr>
    </w:lvl>
    <w:lvl w:ilvl="4">
      <w:start w:val="1"/>
      <w:numFmt w:val="decimal"/>
      <w:lvlText w:val="%1.%2.%3.%4.%5."/>
      <w:lvlJc w:val="left"/>
      <w:pPr>
        <w:tabs>
          <w:tab w:val="num" w:pos="1080"/>
        </w:tabs>
        <w:ind w:left="1080" w:hanging="1080"/>
      </w:pPr>
    </w:lvl>
    <w:lvl w:ilvl="5">
      <w:start w:val="1"/>
      <w:numFmt w:val="decimal"/>
      <w:lvlText w:val="%1.%2.%3.%4.%5.%6."/>
      <w:lvlJc w:val="left"/>
      <w:pPr>
        <w:tabs>
          <w:tab w:val="num" w:pos="1440"/>
        </w:tabs>
        <w:ind w:left="1440" w:hanging="1440"/>
      </w:pPr>
    </w:lvl>
    <w:lvl w:ilvl="6">
      <w:start w:val="1"/>
      <w:numFmt w:val="decimal"/>
      <w:lvlText w:val="%1.%2.%3.%4.%5.%6.%7."/>
      <w:lvlJc w:val="left"/>
      <w:pPr>
        <w:tabs>
          <w:tab w:val="num" w:pos="1800"/>
        </w:tabs>
        <w:ind w:left="1800" w:hanging="1800"/>
      </w:pPr>
    </w:lvl>
    <w:lvl w:ilvl="7">
      <w:start w:val="1"/>
      <w:numFmt w:val="decimal"/>
      <w:lvlText w:val="%1.%2.%3.%4.%5.%6.%7.%8."/>
      <w:lvlJc w:val="left"/>
      <w:pPr>
        <w:tabs>
          <w:tab w:val="num" w:pos="1800"/>
        </w:tabs>
        <w:ind w:left="1800" w:hanging="1800"/>
      </w:pPr>
    </w:lvl>
    <w:lvl w:ilvl="8">
      <w:start w:val="1"/>
      <w:numFmt w:val="decimal"/>
      <w:lvlText w:val="%1.%2.%3.%4.%5.%6.%7.%8.%9."/>
      <w:lvlJc w:val="left"/>
      <w:pPr>
        <w:tabs>
          <w:tab w:val="num" w:pos="2160"/>
        </w:tabs>
        <w:ind w:left="2160" w:hanging="2160"/>
      </w:pPr>
    </w:lvl>
  </w:abstractNum>
  <w:abstractNum w:abstractNumId="3" w15:restartNumberingAfterBreak="0">
    <w:nsid w:val="00000005"/>
    <w:multiLevelType w:val="multilevel"/>
    <w:tmpl w:val="E89071FC"/>
    <w:name w:val="WW8Num4"/>
    <w:lvl w:ilvl="0">
      <w:start w:val="2"/>
      <w:numFmt w:val="decimal"/>
      <w:lvlText w:val="%1."/>
      <w:lvlJc w:val="left"/>
      <w:pPr>
        <w:tabs>
          <w:tab w:val="num" w:pos="0"/>
        </w:tabs>
        <w:ind w:left="450" w:hanging="450"/>
      </w:pPr>
      <w:rPr>
        <w:rFonts w:eastAsia="MS Mincho"/>
      </w:rPr>
    </w:lvl>
    <w:lvl w:ilvl="1">
      <w:start w:val="7"/>
      <w:numFmt w:val="decimal"/>
      <w:lvlText w:val="%1.%2."/>
      <w:lvlJc w:val="left"/>
      <w:pPr>
        <w:tabs>
          <w:tab w:val="num" w:pos="0"/>
        </w:tabs>
        <w:ind w:left="2149" w:hanging="720"/>
      </w:pPr>
      <w:rPr>
        <w:rFonts w:eastAsia="MS Mincho"/>
      </w:rPr>
    </w:lvl>
    <w:lvl w:ilvl="2">
      <w:start w:val="1"/>
      <w:numFmt w:val="decimal"/>
      <w:lvlText w:val="2.8.%3."/>
      <w:lvlJc w:val="left"/>
      <w:pPr>
        <w:tabs>
          <w:tab w:val="num" w:pos="-469"/>
        </w:tabs>
        <w:ind w:left="1571" w:hanging="720"/>
      </w:pPr>
      <w:rPr>
        <w:rFonts w:hint="default"/>
      </w:rPr>
    </w:lvl>
    <w:lvl w:ilvl="3">
      <w:start w:val="1"/>
      <w:numFmt w:val="decimal"/>
      <w:lvlText w:val="%1.%2.%3.%4."/>
      <w:lvlJc w:val="left"/>
      <w:pPr>
        <w:tabs>
          <w:tab w:val="num" w:pos="0"/>
        </w:tabs>
        <w:ind w:left="5367" w:hanging="1080"/>
      </w:pPr>
      <w:rPr>
        <w:rFonts w:eastAsia="MS Mincho"/>
      </w:rPr>
    </w:lvl>
    <w:lvl w:ilvl="4">
      <w:start w:val="1"/>
      <w:numFmt w:val="decimal"/>
      <w:lvlText w:val="%1.%2.%3.%4.%5."/>
      <w:lvlJc w:val="left"/>
      <w:pPr>
        <w:tabs>
          <w:tab w:val="num" w:pos="0"/>
        </w:tabs>
        <w:ind w:left="6796" w:hanging="1080"/>
      </w:pPr>
      <w:rPr>
        <w:rFonts w:eastAsia="MS Mincho"/>
      </w:rPr>
    </w:lvl>
    <w:lvl w:ilvl="5">
      <w:start w:val="1"/>
      <w:numFmt w:val="decimal"/>
      <w:lvlText w:val="%1.%2.%3.%4.%5.%6."/>
      <w:lvlJc w:val="left"/>
      <w:pPr>
        <w:tabs>
          <w:tab w:val="num" w:pos="0"/>
        </w:tabs>
        <w:ind w:left="8585" w:hanging="1440"/>
      </w:pPr>
      <w:rPr>
        <w:rFonts w:eastAsia="MS Mincho"/>
      </w:rPr>
    </w:lvl>
    <w:lvl w:ilvl="6">
      <w:start w:val="1"/>
      <w:numFmt w:val="decimal"/>
      <w:lvlText w:val="%1.%2.%3.%4.%5.%6.%7."/>
      <w:lvlJc w:val="left"/>
      <w:pPr>
        <w:tabs>
          <w:tab w:val="num" w:pos="0"/>
        </w:tabs>
        <w:ind w:left="10374" w:hanging="1800"/>
      </w:pPr>
      <w:rPr>
        <w:rFonts w:eastAsia="MS Mincho"/>
      </w:rPr>
    </w:lvl>
    <w:lvl w:ilvl="7">
      <w:start w:val="1"/>
      <w:numFmt w:val="decimal"/>
      <w:lvlText w:val="%1.%2.%3.%4.%5.%6.%7.%8."/>
      <w:lvlJc w:val="left"/>
      <w:pPr>
        <w:tabs>
          <w:tab w:val="num" w:pos="0"/>
        </w:tabs>
        <w:ind w:left="11803" w:hanging="1800"/>
      </w:pPr>
      <w:rPr>
        <w:rFonts w:eastAsia="MS Mincho"/>
      </w:rPr>
    </w:lvl>
    <w:lvl w:ilvl="8">
      <w:start w:val="1"/>
      <w:numFmt w:val="decimal"/>
      <w:lvlText w:val="%1.%2.%3.%4.%5.%6.%7.%8.%9."/>
      <w:lvlJc w:val="left"/>
      <w:pPr>
        <w:tabs>
          <w:tab w:val="num" w:pos="0"/>
        </w:tabs>
        <w:ind w:left="13592" w:hanging="2160"/>
      </w:pPr>
      <w:rPr>
        <w:rFonts w:eastAsia="MS Mincho"/>
      </w:rPr>
    </w:lvl>
  </w:abstractNum>
  <w:abstractNum w:abstractNumId="4" w15:restartNumberingAfterBreak="0">
    <w:nsid w:val="00000006"/>
    <w:multiLevelType w:val="multilevel"/>
    <w:tmpl w:val="00000006"/>
    <w:name w:val="WW8Num5"/>
    <w:lvl w:ilvl="0">
      <w:start w:val="1"/>
      <w:numFmt w:val="decimal"/>
      <w:lvlText w:val="%1."/>
      <w:lvlJc w:val="left"/>
      <w:pPr>
        <w:tabs>
          <w:tab w:val="num" w:pos="0"/>
        </w:tabs>
        <w:ind w:left="600" w:hanging="600"/>
      </w:pPr>
      <w:rPr>
        <w:rFonts w:cs="Times New Roman"/>
        <w:color w:val="auto"/>
      </w:rPr>
    </w:lvl>
    <w:lvl w:ilvl="1">
      <w:start w:val="12"/>
      <w:numFmt w:val="decimal"/>
      <w:lvlText w:val="%1.%2."/>
      <w:lvlJc w:val="left"/>
      <w:pPr>
        <w:tabs>
          <w:tab w:val="num" w:pos="0"/>
        </w:tabs>
        <w:ind w:left="1425" w:hanging="720"/>
      </w:pPr>
      <w:rPr>
        <w:rFonts w:cs="Times New Roman"/>
        <w:b w:val="0"/>
      </w:rPr>
    </w:lvl>
    <w:lvl w:ilvl="2">
      <w:start w:val="1"/>
      <w:numFmt w:val="decimal"/>
      <w:lvlText w:val="%1.%2.%3."/>
      <w:lvlJc w:val="left"/>
      <w:pPr>
        <w:tabs>
          <w:tab w:val="num" w:pos="0"/>
        </w:tabs>
        <w:ind w:left="2130" w:hanging="720"/>
      </w:pPr>
      <w:rPr>
        <w:rFonts w:cs="Times New Roman"/>
      </w:rPr>
    </w:lvl>
    <w:lvl w:ilvl="3">
      <w:start w:val="1"/>
      <w:numFmt w:val="decimal"/>
      <w:lvlText w:val="%1.%2.%3.%4."/>
      <w:lvlJc w:val="left"/>
      <w:pPr>
        <w:tabs>
          <w:tab w:val="num" w:pos="0"/>
        </w:tabs>
        <w:ind w:left="3195" w:hanging="1080"/>
      </w:pPr>
      <w:rPr>
        <w:rFonts w:cs="Times New Roman"/>
      </w:rPr>
    </w:lvl>
    <w:lvl w:ilvl="4">
      <w:start w:val="1"/>
      <w:numFmt w:val="decimal"/>
      <w:lvlText w:val="%1.%2.%3.%4.%5."/>
      <w:lvlJc w:val="left"/>
      <w:pPr>
        <w:tabs>
          <w:tab w:val="num" w:pos="0"/>
        </w:tabs>
        <w:ind w:left="3900" w:hanging="1080"/>
      </w:pPr>
      <w:rPr>
        <w:rFonts w:cs="Times New Roman"/>
      </w:rPr>
    </w:lvl>
    <w:lvl w:ilvl="5">
      <w:start w:val="1"/>
      <w:numFmt w:val="decimal"/>
      <w:lvlText w:val="%1.%2.%3.%4.%5.%6."/>
      <w:lvlJc w:val="left"/>
      <w:pPr>
        <w:tabs>
          <w:tab w:val="num" w:pos="0"/>
        </w:tabs>
        <w:ind w:left="4965" w:hanging="1440"/>
      </w:pPr>
      <w:rPr>
        <w:rFonts w:cs="Times New Roman"/>
      </w:rPr>
    </w:lvl>
    <w:lvl w:ilvl="6">
      <w:start w:val="1"/>
      <w:numFmt w:val="decimal"/>
      <w:lvlText w:val="%1.%2.%3.%4.%5.%6.%7."/>
      <w:lvlJc w:val="left"/>
      <w:pPr>
        <w:tabs>
          <w:tab w:val="num" w:pos="0"/>
        </w:tabs>
        <w:ind w:left="6030" w:hanging="1800"/>
      </w:pPr>
      <w:rPr>
        <w:rFonts w:cs="Times New Roman"/>
      </w:rPr>
    </w:lvl>
    <w:lvl w:ilvl="7">
      <w:start w:val="1"/>
      <w:numFmt w:val="decimal"/>
      <w:lvlText w:val="%1.%2.%3.%4.%5.%6.%7.%8."/>
      <w:lvlJc w:val="left"/>
      <w:pPr>
        <w:tabs>
          <w:tab w:val="num" w:pos="0"/>
        </w:tabs>
        <w:ind w:left="6735" w:hanging="1800"/>
      </w:pPr>
      <w:rPr>
        <w:rFonts w:cs="Times New Roman"/>
      </w:rPr>
    </w:lvl>
    <w:lvl w:ilvl="8">
      <w:start w:val="1"/>
      <w:numFmt w:val="decimal"/>
      <w:lvlText w:val="%1.%2.%3.%4.%5.%6.%7.%8.%9."/>
      <w:lvlJc w:val="left"/>
      <w:pPr>
        <w:tabs>
          <w:tab w:val="num" w:pos="0"/>
        </w:tabs>
        <w:ind w:left="7800" w:hanging="2160"/>
      </w:pPr>
      <w:rPr>
        <w:rFonts w:cs="Times New Roman"/>
      </w:rPr>
    </w:lvl>
  </w:abstractNum>
  <w:abstractNum w:abstractNumId="5" w15:restartNumberingAfterBreak="0">
    <w:nsid w:val="00000007"/>
    <w:multiLevelType w:val="multilevel"/>
    <w:tmpl w:val="00000007"/>
    <w:name w:val="WW8Num6"/>
    <w:lvl w:ilvl="0">
      <w:start w:val="1"/>
      <w:numFmt w:val="decimal"/>
      <w:lvlText w:val="%1."/>
      <w:lvlJc w:val="left"/>
      <w:pPr>
        <w:tabs>
          <w:tab w:val="num" w:pos="705"/>
        </w:tabs>
        <w:ind w:left="705" w:hanging="705"/>
      </w:pPr>
    </w:lvl>
    <w:lvl w:ilvl="1">
      <w:start w:val="1"/>
      <w:numFmt w:val="decimal"/>
      <w:lvlText w:val="%1.%2."/>
      <w:lvlJc w:val="left"/>
      <w:pPr>
        <w:tabs>
          <w:tab w:val="num" w:pos="720"/>
        </w:tabs>
        <w:ind w:left="720" w:hanging="720"/>
      </w:pPr>
    </w:lvl>
    <w:lvl w:ilvl="2">
      <w:start w:val="1"/>
      <w:numFmt w:val="decimal"/>
      <w:suff w:val="space"/>
      <w:lvlText w:val="%1.%2.%3."/>
      <w:lvlJc w:val="left"/>
      <w:pPr>
        <w:tabs>
          <w:tab w:val="num" w:pos="0"/>
        </w:tabs>
        <w:ind w:left="1320" w:firstLine="0"/>
      </w:pPr>
      <w:rPr>
        <w:b w:val="0"/>
        <w:i w:val="0"/>
      </w:rPr>
    </w:lvl>
    <w:lvl w:ilvl="3">
      <w:start w:val="1"/>
      <w:numFmt w:val="decimal"/>
      <w:lvlText w:val="%1.%2.%3.%4."/>
      <w:lvlJc w:val="left"/>
      <w:pPr>
        <w:tabs>
          <w:tab w:val="num" w:pos="1080"/>
        </w:tabs>
        <w:ind w:left="1080" w:hanging="1080"/>
      </w:pPr>
    </w:lvl>
    <w:lvl w:ilvl="4">
      <w:start w:val="1"/>
      <w:numFmt w:val="decimal"/>
      <w:lvlText w:val="%1.%2.%3.%4.%5."/>
      <w:lvlJc w:val="left"/>
      <w:pPr>
        <w:tabs>
          <w:tab w:val="num" w:pos="1080"/>
        </w:tabs>
        <w:ind w:left="1080" w:hanging="1080"/>
      </w:pPr>
    </w:lvl>
    <w:lvl w:ilvl="5">
      <w:start w:val="1"/>
      <w:numFmt w:val="decimal"/>
      <w:lvlText w:val="%1.%2.%3.%4.%5.%6."/>
      <w:lvlJc w:val="left"/>
      <w:pPr>
        <w:tabs>
          <w:tab w:val="num" w:pos="1440"/>
        </w:tabs>
        <w:ind w:left="1440" w:hanging="1440"/>
      </w:pPr>
    </w:lvl>
    <w:lvl w:ilvl="6">
      <w:start w:val="1"/>
      <w:numFmt w:val="decimal"/>
      <w:lvlText w:val="%1.%2.%3.%4.%5.%6.%7."/>
      <w:lvlJc w:val="left"/>
      <w:pPr>
        <w:tabs>
          <w:tab w:val="num" w:pos="1800"/>
        </w:tabs>
        <w:ind w:left="1800" w:hanging="1800"/>
      </w:pPr>
    </w:lvl>
    <w:lvl w:ilvl="7">
      <w:start w:val="1"/>
      <w:numFmt w:val="decimal"/>
      <w:lvlText w:val="%1.%2.%3.%4.%5.%6.%7.%8."/>
      <w:lvlJc w:val="left"/>
      <w:pPr>
        <w:tabs>
          <w:tab w:val="num" w:pos="1800"/>
        </w:tabs>
        <w:ind w:left="1800" w:hanging="1800"/>
      </w:pPr>
    </w:lvl>
    <w:lvl w:ilvl="8">
      <w:start w:val="1"/>
      <w:numFmt w:val="decimal"/>
      <w:lvlText w:val="%1.%2.%3.%4.%5.%6.%7.%8.%9."/>
      <w:lvlJc w:val="left"/>
      <w:pPr>
        <w:tabs>
          <w:tab w:val="num" w:pos="2160"/>
        </w:tabs>
        <w:ind w:left="2160" w:hanging="2160"/>
      </w:pPr>
    </w:lvl>
  </w:abstractNum>
  <w:abstractNum w:abstractNumId="6" w15:restartNumberingAfterBreak="0">
    <w:nsid w:val="00000008"/>
    <w:multiLevelType w:val="multilevel"/>
    <w:tmpl w:val="E8E8ABA8"/>
    <w:lvl w:ilvl="0">
      <w:start w:val="1"/>
      <w:numFmt w:val="decimal"/>
      <w:lvlText w:val="%1."/>
      <w:lvlJc w:val="left"/>
      <w:pPr>
        <w:tabs>
          <w:tab w:val="num" w:pos="705"/>
        </w:tabs>
        <w:ind w:left="705" w:hanging="705"/>
      </w:pPr>
    </w:lvl>
    <w:lvl w:ilvl="1">
      <w:start w:val="1"/>
      <w:numFmt w:val="decimal"/>
      <w:lvlText w:val="2.%2."/>
      <w:lvlJc w:val="left"/>
      <w:pPr>
        <w:tabs>
          <w:tab w:val="num" w:pos="1571"/>
        </w:tabs>
        <w:ind w:left="1571" w:hanging="720"/>
      </w:pPr>
      <w:rPr>
        <w:rFonts w:hint="default"/>
      </w:rPr>
    </w:lvl>
    <w:lvl w:ilvl="2">
      <w:start w:val="1"/>
      <w:numFmt w:val="decimal"/>
      <w:lvlText w:val="1.2.%3."/>
      <w:lvlJc w:val="left"/>
      <w:pPr>
        <w:tabs>
          <w:tab w:val="num" w:pos="0"/>
        </w:tabs>
        <w:ind w:left="1320" w:firstLine="0"/>
      </w:pPr>
      <w:rPr>
        <w:rFonts w:hint="default"/>
        <w:b w:val="0"/>
        <w:i w:val="0"/>
      </w:rPr>
    </w:lvl>
    <w:lvl w:ilvl="3">
      <w:start w:val="1"/>
      <w:numFmt w:val="decimal"/>
      <w:lvlText w:val="%1.%2.%3.%4."/>
      <w:lvlJc w:val="left"/>
      <w:pPr>
        <w:tabs>
          <w:tab w:val="num" w:pos="1080"/>
        </w:tabs>
        <w:ind w:left="1080" w:hanging="1080"/>
      </w:pPr>
    </w:lvl>
    <w:lvl w:ilvl="4">
      <w:start w:val="1"/>
      <w:numFmt w:val="decimal"/>
      <w:lvlText w:val="%1.%2.%3.%4.%5."/>
      <w:lvlJc w:val="left"/>
      <w:pPr>
        <w:tabs>
          <w:tab w:val="num" w:pos="1080"/>
        </w:tabs>
        <w:ind w:left="1080" w:hanging="1080"/>
      </w:pPr>
    </w:lvl>
    <w:lvl w:ilvl="5">
      <w:start w:val="1"/>
      <w:numFmt w:val="decimal"/>
      <w:lvlText w:val="%1.%2.%3.%4.%5.%6."/>
      <w:lvlJc w:val="left"/>
      <w:pPr>
        <w:tabs>
          <w:tab w:val="num" w:pos="1440"/>
        </w:tabs>
        <w:ind w:left="1440" w:hanging="1440"/>
      </w:pPr>
    </w:lvl>
    <w:lvl w:ilvl="6">
      <w:start w:val="1"/>
      <w:numFmt w:val="decimal"/>
      <w:lvlText w:val="%1.%2.%3.%4.%5.%6.%7."/>
      <w:lvlJc w:val="left"/>
      <w:pPr>
        <w:tabs>
          <w:tab w:val="num" w:pos="1800"/>
        </w:tabs>
        <w:ind w:left="1800" w:hanging="1800"/>
      </w:pPr>
    </w:lvl>
    <w:lvl w:ilvl="7">
      <w:start w:val="1"/>
      <w:numFmt w:val="decimal"/>
      <w:lvlText w:val="%1.%2.%3.%4.%5.%6.%7.%8."/>
      <w:lvlJc w:val="left"/>
      <w:pPr>
        <w:tabs>
          <w:tab w:val="num" w:pos="1800"/>
        </w:tabs>
        <w:ind w:left="1800" w:hanging="1800"/>
      </w:pPr>
    </w:lvl>
    <w:lvl w:ilvl="8">
      <w:start w:val="1"/>
      <w:numFmt w:val="decimal"/>
      <w:lvlText w:val="%1.%2.%3.%4.%5.%6.%7.%8.%9."/>
      <w:lvlJc w:val="left"/>
      <w:pPr>
        <w:tabs>
          <w:tab w:val="num" w:pos="2160"/>
        </w:tabs>
        <w:ind w:left="2160" w:hanging="2160"/>
      </w:pPr>
    </w:lvl>
  </w:abstractNum>
  <w:abstractNum w:abstractNumId="7" w15:restartNumberingAfterBreak="0">
    <w:nsid w:val="00000009"/>
    <w:multiLevelType w:val="singleLevel"/>
    <w:tmpl w:val="00000009"/>
    <w:name w:val="WW8Num9"/>
    <w:lvl w:ilvl="0">
      <w:start w:val="1"/>
      <w:numFmt w:val="decimal"/>
      <w:lvlText w:val="%1)"/>
      <w:lvlJc w:val="left"/>
      <w:pPr>
        <w:tabs>
          <w:tab w:val="num" w:pos="720"/>
        </w:tabs>
        <w:ind w:left="720" w:hanging="360"/>
      </w:pPr>
      <w:rPr>
        <w:b w:val="0"/>
        <w:i w:val="0"/>
      </w:rPr>
    </w:lvl>
  </w:abstractNum>
  <w:abstractNum w:abstractNumId="8" w15:restartNumberingAfterBreak="0">
    <w:nsid w:val="0000000A"/>
    <w:multiLevelType w:val="multilevel"/>
    <w:tmpl w:val="6E48561E"/>
    <w:name w:val="WW8Num11"/>
    <w:lvl w:ilvl="0">
      <w:start w:val="1"/>
      <w:numFmt w:val="decimal"/>
      <w:lvlText w:val="%1."/>
      <w:lvlJc w:val="left"/>
      <w:pPr>
        <w:tabs>
          <w:tab w:val="num" w:pos="0"/>
        </w:tabs>
        <w:ind w:left="675" w:hanging="675"/>
      </w:pPr>
      <w:rPr>
        <w:b w:val="0"/>
      </w:rPr>
    </w:lvl>
    <w:lvl w:ilvl="1">
      <w:start w:val="5"/>
      <w:numFmt w:val="decimal"/>
      <w:lvlText w:val="%1.%2."/>
      <w:lvlJc w:val="left"/>
      <w:pPr>
        <w:tabs>
          <w:tab w:val="num" w:pos="0"/>
        </w:tabs>
        <w:ind w:left="1080" w:hanging="720"/>
      </w:pPr>
      <w:rPr>
        <w:b w:val="0"/>
      </w:rPr>
    </w:lvl>
    <w:lvl w:ilvl="2">
      <w:start w:val="1"/>
      <w:numFmt w:val="decimal"/>
      <w:lvlText w:val="3.2.%3."/>
      <w:lvlJc w:val="left"/>
      <w:pPr>
        <w:tabs>
          <w:tab w:val="num" w:pos="0"/>
        </w:tabs>
        <w:ind w:left="3414" w:hanging="720"/>
      </w:pPr>
      <w:rPr>
        <w:rFonts w:hint="default"/>
        <w:b w:val="0"/>
      </w:rPr>
    </w:lvl>
    <w:lvl w:ilvl="3">
      <w:start w:val="1"/>
      <w:numFmt w:val="decimal"/>
      <w:lvlText w:val="%1.%2.%3.%4."/>
      <w:lvlJc w:val="left"/>
      <w:pPr>
        <w:tabs>
          <w:tab w:val="num" w:pos="0"/>
        </w:tabs>
        <w:ind w:left="2160" w:hanging="1080"/>
      </w:pPr>
      <w:rPr>
        <w:b w:val="0"/>
      </w:rPr>
    </w:lvl>
    <w:lvl w:ilvl="4">
      <w:start w:val="1"/>
      <w:numFmt w:val="decimal"/>
      <w:lvlText w:val="%1.%2.%3.%4.%5."/>
      <w:lvlJc w:val="left"/>
      <w:pPr>
        <w:tabs>
          <w:tab w:val="num" w:pos="0"/>
        </w:tabs>
        <w:ind w:left="2520" w:hanging="1080"/>
      </w:pPr>
      <w:rPr>
        <w:b w:val="0"/>
      </w:rPr>
    </w:lvl>
    <w:lvl w:ilvl="5">
      <w:start w:val="1"/>
      <w:numFmt w:val="decimal"/>
      <w:lvlText w:val="%1.%2.%3.%4.%5.%6."/>
      <w:lvlJc w:val="left"/>
      <w:pPr>
        <w:tabs>
          <w:tab w:val="num" w:pos="0"/>
        </w:tabs>
        <w:ind w:left="3240" w:hanging="1440"/>
      </w:pPr>
      <w:rPr>
        <w:b w:val="0"/>
      </w:rPr>
    </w:lvl>
    <w:lvl w:ilvl="6">
      <w:start w:val="1"/>
      <w:numFmt w:val="decimal"/>
      <w:lvlText w:val="%1.%2.%3.%4.%5.%6.%7."/>
      <w:lvlJc w:val="left"/>
      <w:pPr>
        <w:tabs>
          <w:tab w:val="num" w:pos="0"/>
        </w:tabs>
        <w:ind w:left="3960" w:hanging="1800"/>
      </w:pPr>
      <w:rPr>
        <w:b w:val="0"/>
      </w:rPr>
    </w:lvl>
    <w:lvl w:ilvl="7">
      <w:start w:val="1"/>
      <w:numFmt w:val="decimal"/>
      <w:lvlText w:val="%1.%2.%3.%4.%5.%6.%7.%8."/>
      <w:lvlJc w:val="left"/>
      <w:pPr>
        <w:tabs>
          <w:tab w:val="num" w:pos="0"/>
        </w:tabs>
        <w:ind w:left="4320" w:hanging="1800"/>
      </w:pPr>
      <w:rPr>
        <w:b w:val="0"/>
      </w:rPr>
    </w:lvl>
    <w:lvl w:ilvl="8">
      <w:start w:val="1"/>
      <w:numFmt w:val="decimal"/>
      <w:lvlText w:val="%1.%2.%3.%4.%5.%6.%7.%8.%9."/>
      <w:lvlJc w:val="left"/>
      <w:pPr>
        <w:tabs>
          <w:tab w:val="num" w:pos="0"/>
        </w:tabs>
        <w:ind w:left="5040" w:hanging="2160"/>
      </w:pPr>
      <w:rPr>
        <w:b w:val="0"/>
      </w:rPr>
    </w:lvl>
  </w:abstractNum>
  <w:abstractNum w:abstractNumId="9" w15:restartNumberingAfterBreak="0">
    <w:nsid w:val="0000000B"/>
    <w:multiLevelType w:val="singleLevel"/>
    <w:tmpl w:val="0000000B"/>
    <w:name w:val="WW8Num12"/>
    <w:lvl w:ilvl="0">
      <w:start w:val="1"/>
      <w:numFmt w:val="decimal"/>
      <w:lvlText w:val="%1)"/>
      <w:lvlJc w:val="left"/>
      <w:pPr>
        <w:tabs>
          <w:tab w:val="num" w:pos="720"/>
        </w:tabs>
        <w:ind w:left="720" w:hanging="360"/>
      </w:pPr>
      <w:rPr>
        <w:b w:val="0"/>
        <w:i w:val="0"/>
      </w:rPr>
    </w:lvl>
  </w:abstractNum>
  <w:abstractNum w:abstractNumId="10" w15:restartNumberingAfterBreak="0">
    <w:nsid w:val="0000000C"/>
    <w:multiLevelType w:val="singleLevel"/>
    <w:tmpl w:val="0000000C"/>
    <w:name w:val="WW8Num13"/>
    <w:lvl w:ilvl="0">
      <w:start w:val="1"/>
      <w:numFmt w:val="decimal"/>
      <w:lvlText w:val="%1."/>
      <w:lvlJc w:val="left"/>
      <w:pPr>
        <w:tabs>
          <w:tab w:val="num" w:pos="0"/>
        </w:tabs>
        <w:ind w:left="899" w:hanging="360"/>
      </w:pPr>
    </w:lvl>
  </w:abstractNum>
  <w:abstractNum w:abstractNumId="11" w15:restartNumberingAfterBreak="0">
    <w:nsid w:val="0000000D"/>
    <w:multiLevelType w:val="multilevel"/>
    <w:tmpl w:val="0000000D"/>
    <w:name w:val="WW8Num14"/>
    <w:lvl w:ilvl="0">
      <w:start w:val="3"/>
      <w:numFmt w:val="decimal"/>
      <w:lvlText w:val="%1."/>
      <w:lvlJc w:val="left"/>
      <w:pPr>
        <w:tabs>
          <w:tab w:val="num" w:pos="0"/>
        </w:tabs>
        <w:ind w:left="540" w:hanging="540"/>
      </w:pPr>
    </w:lvl>
    <w:lvl w:ilvl="1">
      <w:start w:val="2"/>
      <w:numFmt w:val="decimal"/>
      <w:lvlText w:val="%1.%2."/>
      <w:lvlJc w:val="left"/>
      <w:pPr>
        <w:tabs>
          <w:tab w:val="num" w:pos="0"/>
        </w:tabs>
        <w:ind w:left="540" w:hanging="540"/>
      </w:pPr>
    </w:lvl>
    <w:lvl w:ilvl="2">
      <w:start w:val="6"/>
      <w:numFmt w:val="decimal"/>
      <w:lvlText w:val="%1.%2.%3."/>
      <w:lvlJc w:val="left"/>
      <w:pPr>
        <w:tabs>
          <w:tab w:val="num" w:pos="0"/>
        </w:tabs>
        <w:ind w:left="720" w:hanging="720"/>
      </w:pPr>
    </w:lvl>
    <w:lvl w:ilvl="3">
      <w:start w:val="1"/>
      <w:numFmt w:val="decimal"/>
      <w:lvlText w:val="%1.%2.%3.%4."/>
      <w:lvlJc w:val="left"/>
      <w:pPr>
        <w:tabs>
          <w:tab w:val="num" w:pos="0"/>
        </w:tabs>
        <w:ind w:left="720" w:hanging="720"/>
      </w:pPr>
    </w:lvl>
    <w:lvl w:ilvl="4">
      <w:start w:val="1"/>
      <w:numFmt w:val="decimal"/>
      <w:lvlText w:val="%1.%2.%3.%4.%5."/>
      <w:lvlJc w:val="left"/>
      <w:pPr>
        <w:tabs>
          <w:tab w:val="num" w:pos="0"/>
        </w:tabs>
        <w:ind w:left="1080" w:hanging="1080"/>
      </w:pPr>
    </w:lvl>
    <w:lvl w:ilvl="5">
      <w:start w:val="1"/>
      <w:numFmt w:val="decimal"/>
      <w:lvlText w:val="%1.%2.%3.%4.%5.%6."/>
      <w:lvlJc w:val="left"/>
      <w:pPr>
        <w:tabs>
          <w:tab w:val="num" w:pos="0"/>
        </w:tabs>
        <w:ind w:left="1080" w:hanging="1080"/>
      </w:pPr>
    </w:lvl>
    <w:lvl w:ilvl="6">
      <w:start w:val="1"/>
      <w:numFmt w:val="decimal"/>
      <w:lvlText w:val="%1.%2.%3.%4.%5.%6.%7."/>
      <w:lvlJc w:val="left"/>
      <w:pPr>
        <w:tabs>
          <w:tab w:val="num" w:pos="0"/>
        </w:tabs>
        <w:ind w:left="1440" w:hanging="1440"/>
      </w:pPr>
    </w:lvl>
    <w:lvl w:ilvl="7">
      <w:start w:val="1"/>
      <w:numFmt w:val="decimal"/>
      <w:lvlText w:val="%1.%2.%3.%4.%5.%6.%7.%8."/>
      <w:lvlJc w:val="left"/>
      <w:pPr>
        <w:tabs>
          <w:tab w:val="num" w:pos="0"/>
        </w:tabs>
        <w:ind w:left="1440" w:hanging="1440"/>
      </w:pPr>
    </w:lvl>
    <w:lvl w:ilvl="8">
      <w:start w:val="1"/>
      <w:numFmt w:val="decimal"/>
      <w:lvlText w:val="%1.%2.%3.%4.%5.%6.%7.%8.%9."/>
      <w:lvlJc w:val="left"/>
      <w:pPr>
        <w:tabs>
          <w:tab w:val="num" w:pos="0"/>
        </w:tabs>
        <w:ind w:left="1800" w:hanging="1800"/>
      </w:pPr>
    </w:lvl>
  </w:abstractNum>
  <w:abstractNum w:abstractNumId="12" w15:restartNumberingAfterBreak="0">
    <w:nsid w:val="0000000F"/>
    <w:multiLevelType w:val="singleLevel"/>
    <w:tmpl w:val="0000000F"/>
    <w:name w:val="WW8Num16"/>
    <w:lvl w:ilvl="0">
      <w:start w:val="1"/>
      <w:numFmt w:val="bullet"/>
      <w:lvlText w:val=""/>
      <w:lvlJc w:val="left"/>
      <w:pPr>
        <w:tabs>
          <w:tab w:val="num" w:pos="1440"/>
        </w:tabs>
        <w:ind w:left="1440" w:hanging="360"/>
      </w:pPr>
      <w:rPr>
        <w:rFonts w:ascii="Symbol" w:hAnsi="Symbol"/>
      </w:rPr>
    </w:lvl>
  </w:abstractNum>
  <w:abstractNum w:abstractNumId="13" w15:restartNumberingAfterBreak="0">
    <w:nsid w:val="00000010"/>
    <w:multiLevelType w:val="multilevel"/>
    <w:tmpl w:val="00000010"/>
    <w:name w:val="WW8Num17"/>
    <w:lvl w:ilvl="0">
      <w:start w:val="1"/>
      <w:numFmt w:val="decimal"/>
      <w:lvlText w:val="%1)"/>
      <w:lvlJc w:val="left"/>
      <w:pPr>
        <w:tabs>
          <w:tab w:val="num" w:pos="720"/>
        </w:tabs>
        <w:ind w:left="720" w:hanging="360"/>
      </w:pPr>
      <w:rPr>
        <w:b w:val="0"/>
        <w:i w:val="0"/>
      </w:rPr>
    </w:lvl>
    <w:lvl w:ilvl="1">
      <w:start w:val="1"/>
      <w:numFmt w:val="bullet"/>
      <w:lvlText w:val="o"/>
      <w:lvlJc w:val="left"/>
      <w:pPr>
        <w:tabs>
          <w:tab w:val="num" w:pos="1440"/>
        </w:tabs>
        <w:ind w:left="1440" w:hanging="360"/>
      </w:pPr>
      <w:rPr>
        <w:rFonts w:ascii="Courier New" w:hAnsi="Courier New" w:cs="Courier New"/>
      </w:rPr>
    </w:lvl>
    <w:lvl w:ilvl="2">
      <w:start w:val="1"/>
      <w:numFmt w:val="bullet"/>
      <w:lvlText w:val=""/>
      <w:lvlJc w:val="left"/>
      <w:pPr>
        <w:tabs>
          <w:tab w:val="num" w:pos="2160"/>
        </w:tabs>
        <w:ind w:left="2160" w:hanging="360"/>
      </w:pPr>
      <w:rPr>
        <w:rFonts w:ascii="Wingdings" w:hAnsi="Wingdings"/>
      </w:rPr>
    </w:lvl>
    <w:lvl w:ilvl="3">
      <w:start w:val="1"/>
      <w:numFmt w:val="bullet"/>
      <w:lvlText w:val=""/>
      <w:lvlJc w:val="left"/>
      <w:pPr>
        <w:tabs>
          <w:tab w:val="num" w:pos="2880"/>
        </w:tabs>
        <w:ind w:left="2880" w:hanging="360"/>
      </w:pPr>
      <w:rPr>
        <w:rFonts w:ascii="Symbol" w:hAnsi="Symbol"/>
      </w:rPr>
    </w:lvl>
    <w:lvl w:ilvl="4">
      <w:start w:val="1"/>
      <w:numFmt w:val="bullet"/>
      <w:lvlText w:val="o"/>
      <w:lvlJc w:val="left"/>
      <w:pPr>
        <w:tabs>
          <w:tab w:val="num" w:pos="3600"/>
        </w:tabs>
        <w:ind w:left="3600" w:hanging="360"/>
      </w:pPr>
      <w:rPr>
        <w:rFonts w:ascii="Courier New" w:hAnsi="Courier New" w:cs="Courier New"/>
      </w:rPr>
    </w:lvl>
    <w:lvl w:ilvl="5">
      <w:start w:val="1"/>
      <w:numFmt w:val="bullet"/>
      <w:lvlText w:val=""/>
      <w:lvlJc w:val="left"/>
      <w:pPr>
        <w:tabs>
          <w:tab w:val="num" w:pos="4320"/>
        </w:tabs>
        <w:ind w:left="4320" w:hanging="360"/>
      </w:pPr>
      <w:rPr>
        <w:rFonts w:ascii="Wingdings" w:hAnsi="Wingdings"/>
      </w:rPr>
    </w:lvl>
    <w:lvl w:ilvl="6">
      <w:start w:val="1"/>
      <w:numFmt w:val="bullet"/>
      <w:lvlText w:val=""/>
      <w:lvlJc w:val="left"/>
      <w:pPr>
        <w:tabs>
          <w:tab w:val="num" w:pos="5040"/>
        </w:tabs>
        <w:ind w:left="5040" w:hanging="360"/>
      </w:pPr>
      <w:rPr>
        <w:rFonts w:ascii="Symbol" w:hAnsi="Symbol"/>
      </w:rPr>
    </w:lvl>
    <w:lvl w:ilvl="7">
      <w:start w:val="1"/>
      <w:numFmt w:val="bullet"/>
      <w:lvlText w:val="o"/>
      <w:lvlJc w:val="left"/>
      <w:pPr>
        <w:tabs>
          <w:tab w:val="num" w:pos="5760"/>
        </w:tabs>
        <w:ind w:left="5760" w:hanging="360"/>
      </w:pPr>
      <w:rPr>
        <w:rFonts w:ascii="Courier New" w:hAnsi="Courier New" w:cs="Courier New"/>
      </w:rPr>
    </w:lvl>
    <w:lvl w:ilvl="8">
      <w:start w:val="1"/>
      <w:numFmt w:val="bullet"/>
      <w:lvlText w:val=""/>
      <w:lvlJc w:val="left"/>
      <w:pPr>
        <w:tabs>
          <w:tab w:val="num" w:pos="6480"/>
        </w:tabs>
        <w:ind w:left="6480" w:hanging="360"/>
      </w:pPr>
      <w:rPr>
        <w:rFonts w:ascii="Wingdings" w:hAnsi="Wingdings"/>
      </w:rPr>
    </w:lvl>
  </w:abstractNum>
  <w:abstractNum w:abstractNumId="14" w15:restartNumberingAfterBreak="0">
    <w:nsid w:val="00000011"/>
    <w:multiLevelType w:val="multilevel"/>
    <w:tmpl w:val="80C456EE"/>
    <w:name w:val="WW8Num18"/>
    <w:lvl w:ilvl="0">
      <w:start w:val="1"/>
      <w:numFmt w:val="decimal"/>
      <w:lvlText w:val="%1."/>
      <w:lvlJc w:val="left"/>
      <w:pPr>
        <w:tabs>
          <w:tab w:val="num" w:pos="624"/>
        </w:tabs>
        <w:ind w:left="624" w:hanging="624"/>
      </w:pPr>
    </w:lvl>
    <w:lvl w:ilvl="1">
      <w:start w:val="6"/>
      <w:numFmt w:val="decimal"/>
      <w:lvlText w:val="%1.%2."/>
      <w:lvlJc w:val="left"/>
      <w:pPr>
        <w:tabs>
          <w:tab w:val="num" w:pos="1429"/>
        </w:tabs>
        <w:ind w:left="1429" w:hanging="720"/>
      </w:pPr>
    </w:lvl>
    <w:lvl w:ilvl="2">
      <w:start w:val="1"/>
      <w:numFmt w:val="decimal"/>
      <w:lvlText w:val="1.4.%3."/>
      <w:lvlJc w:val="left"/>
      <w:pPr>
        <w:tabs>
          <w:tab w:val="num" w:pos="1440"/>
        </w:tabs>
        <w:ind w:left="1440" w:hanging="720"/>
      </w:pPr>
      <w:rPr>
        <w:rFonts w:hint="default"/>
        <w:b w:val="0"/>
        <w:lang w:val="ru-RU"/>
      </w:rPr>
    </w:lvl>
    <w:lvl w:ilvl="3">
      <w:start w:val="1"/>
      <w:numFmt w:val="decimal"/>
      <w:lvlText w:val="%1.%2.%3.%4."/>
      <w:lvlJc w:val="left"/>
      <w:pPr>
        <w:tabs>
          <w:tab w:val="num" w:pos="2142"/>
        </w:tabs>
        <w:ind w:left="2142" w:hanging="1080"/>
      </w:pPr>
    </w:lvl>
    <w:lvl w:ilvl="4">
      <w:start w:val="1"/>
      <w:numFmt w:val="decimal"/>
      <w:lvlText w:val="%1.%2.%3.%4.%5."/>
      <w:lvlJc w:val="left"/>
      <w:pPr>
        <w:tabs>
          <w:tab w:val="num" w:pos="2496"/>
        </w:tabs>
        <w:ind w:left="2496" w:hanging="1080"/>
      </w:pPr>
    </w:lvl>
    <w:lvl w:ilvl="5">
      <w:start w:val="1"/>
      <w:numFmt w:val="decimal"/>
      <w:lvlText w:val="%1.%2.%3.%4.%5.%6."/>
      <w:lvlJc w:val="left"/>
      <w:pPr>
        <w:tabs>
          <w:tab w:val="num" w:pos="3210"/>
        </w:tabs>
        <w:ind w:left="3210" w:hanging="1440"/>
      </w:pPr>
    </w:lvl>
    <w:lvl w:ilvl="6">
      <w:start w:val="1"/>
      <w:numFmt w:val="decimal"/>
      <w:lvlText w:val="%1.%2.%3.%4.%5.%6.%7."/>
      <w:lvlJc w:val="left"/>
      <w:pPr>
        <w:tabs>
          <w:tab w:val="num" w:pos="3924"/>
        </w:tabs>
        <w:ind w:left="3924" w:hanging="1800"/>
      </w:pPr>
    </w:lvl>
    <w:lvl w:ilvl="7">
      <w:start w:val="1"/>
      <w:numFmt w:val="decimal"/>
      <w:lvlText w:val="%1.%2.%3.%4.%5.%6.%7.%8."/>
      <w:lvlJc w:val="left"/>
      <w:pPr>
        <w:tabs>
          <w:tab w:val="num" w:pos="4278"/>
        </w:tabs>
        <w:ind w:left="4278" w:hanging="1800"/>
      </w:pPr>
    </w:lvl>
    <w:lvl w:ilvl="8">
      <w:start w:val="1"/>
      <w:numFmt w:val="decimal"/>
      <w:lvlText w:val="%1.%2.%3.%4.%5.%6.%7.%8.%9."/>
      <w:lvlJc w:val="left"/>
      <w:pPr>
        <w:tabs>
          <w:tab w:val="num" w:pos="4992"/>
        </w:tabs>
        <w:ind w:left="4992" w:hanging="2160"/>
      </w:pPr>
    </w:lvl>
  </w:abstractNum>
  <w:abstractNum w:abstractNumId="15" w15:restartNumberingAfterBreak="0">
    <w:nsid w:val="00000012"/>
    <w:multiLevelType w:val="multilevel"/>
    <w:tmpl w:val="00000012"/>
    <w:name w:val="WW8Num19"/>
    <w:lvl w:ilvl="0">
      <w:start w:val="1"/>
      <w:numFmt w:val="decimal"/>
      <w:lvlText w:val="%1."/>
      <w:lvlJc w:val="left"/>
      <w:pPr>
        <w:tabs>
          <w:tab w:val="num" w:pos="0"/>
        </w:tabs>
        <w:ind w:left="648" w:hanging="648"/>
      </w:pPr>
    </w:lvl>
    <w:lvl w:ilvl="1">
      <w:start w:val="3"/>
      <w:numFmt w:val="decimal"/>
      <w:lvlText w:val="%1.%2."/>
      <w:lvlJc w:val="left"/>
      <w:pPr>
        <w:tabs>
          <w:tab w:val="num" w:pos="0"/>
        </w:tabs>
        <w:ind w:left="1080" w:hanging="720"/>
      </w:pPr>
    </w:lvl>
    <w:lvl w:ilvl="2">
      <w:start w:val="2"/>
      <w:numFmt w:val="decimal"/>
      <w:lvlText w:val="%1.%2.%3."/>
      <w:lvlJc w:val="left"/>
      <w:pPr>
        <w:tabs>
          <w:tab w:val="num" w:pos="0"/>
        </w:tabs>
        <w:ind w:left="2139" w:hanging="720"/>
      </w:pPr>
    </w:lvl>
    <w:lvl w:ilvl="3">
      <w:start w:val="1"/>
      <w:numFmt w:val="decimal"/>
      <w:lvlText w:val="%1.%2.%3.%4."/>
      <w:lvlJc w:val="left"/>
      <w:pPr>
        <w:tabs>
          <w:tab w:val="num" w:pos="0"/>
        </w:tabs>
        <w:ind w:left="2160" w:hanging="1080"/>
      </w:pPr>
    </w:lvl>
    <w:lvl w:ilvl="4">
      <w:start w:val="1"/>
      <w:numFmt w:val="decimal"/>
      <w:lvlText w:val="%1.%2.%3.%4.%5."/>
      <w:lvlJc w:val="left"/>
      <w:pPr>
        <w:tabs>
          <w:tab w:val="num" w:pos="0"/>
        </w:tabs>
        <w:ind w:left="2520" w:hanging="1080"/>
      </w:pPr>
    </w:lvl>
    <w:lvl w:ilvl="5">
      <w:start w:val="1"/>
      <w:numFmt w:val="decimal"/>
      <w:lvlText w:val="%1.%2.%3.%4.%5.%6."/>
      <w:lvlJc w:val="left"/>
      <w:pPr>
        <w:tabs>
          <w:tab w:val="num" w:pos="0"/>
        </w:tabs>
        <w:ind w:left="3240" w:hanging="1440"/>
      </w:pPr>
    </w:lvl>
    <w:lvl w:ilvl="6">
      <w:start w:val="1"/>
      <w:numFmt w:val="decimal"/>
      <w:lvlText w:val="%1.%2.%3.%4.%5.%6.%7."/>
      <w:lvlJc w:val="left"/>
      <w:pPr>
        <w:tabs>
          <w:tab w:val="num" w:pos="0"/>
        </w:tabs>
        <w:ind w:left="3960" w:hanging="1800"/>
      </w:pPr>
    </w:lvl>
    <w:lvl w:ilvl="7">
      <w:start w:val="1"/>
      <w:numFmt w:val="decimal"/>
      <w:lvlText w:val="%1.%2.%3.%4.%5.%6.%7.%8."/>
      <w:lvlJc w:val="left"/>
      <w:pPr>
        <w:tabs>
          <w:tab w:val="num" w:pos="0"/>
        </w:tabs>
        <w:ind w:left="4320" w:hanging="1800"/>
      </w:pPr>
    </w:lvl>
    <w:lvl w:ilvl="8">
      <w:start w:val="1"/>
      <w:numFmt w:val="decimal"/>
      <w:lvlText w:val="%1.%2.%3.%4.%5.%6.%7.%8.%9."/>
      <w:lvlJc w:val="left"/>
      <w:pPr>
        <w:tabs>
          <w:tab w:val="num" w:pos="0"/>
        </w:tabs>
        <w:ind w:left="5040" w:hanging="2160"/>
      </w:pPr>
    </w:lvl>
  </w:abstractNum>
  <w:abstractNum w:abstractNumId="16" w15:restartNumberingAfterBreak="0">
    <w:nsid w:val="00000013"/>
    <w:multiLevelType w:val="singleLevel"/>
    <w:tmpl w:val="00000013"/>
    <w:name w:val="WW8Num20"/>
    <w:lvl w:ilvl="0">
      <w:start w:val="1"/>
      <w:numFmt w:val="decimal"/>
      <w:lvlText w:val="%1."/>
      <w:lvlJc w:val="left"/>
      <w:pPr>
        <w:tabs>
          <w:tab w:val="num" w:pos="0"/>
        </w:tabs>
        <w:ind w:left="1842" w:hanging="1128"/>
      </w:pPr>
    </w:lvl>
  </w:abstractNum>
  <w:abstractNum w:abstractNumId="17" w15:restartNumberingAfterBreak="0">
    <w:nsid w:val="00000014"/>
    <w:multiLevelType w:val="multilevel"/>
    <w:tmpl w:val="00000014"/>
    <w:name w:val="WW8Num21"/>
    <w:lvl w:ilvl="0">
      <w:start w:val="2"/>
      <w:numFmt w:val="decimal"/>
      <w:lvlText w:val="%1."/>
      <w:lvlJc w:val="left"/>
      <w:pPr>
        <w:tabs>
          <w:tab w:val="num" w:pos="420"/>
        </w:tabs>
        <w:ind w:left="420" w:hanging="420"/>
      </w:pPr>
      <w:rPr>
        <w:color w:val="auto"/>
      </w:rPr>
    </w:lvl>
    <w:lvl w:ilvl="1">
      <w:start w:val="3"/>
      <w:numFmt w:val="decimal"/>
      <w:lvlText w:val="%1.%2."/>
      <w:lvlJc w:val="left"/>
      <w:pPr>
        <w:tabs>
          <w:tab w:val="num" w:pos="1004"/>
        </w:tabs>
        <w:ind w:left="1004" w:hanging="720"/>
      </w:pPr>
      <w:rPr>
        <w:b/>
        <w:color w:val="auto"/>
      </w:rPr>
    </w:lvl>
    <w:lvl w:ilvl="2">
      <w:start w:val="1"/>
      <w:numFmt w:val="decimal"/>
      <w:lvlText w:val="%1.%2.%3."/>
      <w:lvlJc w:val="left"/>
      <w:pPr>
        <w:tabs>
          <w:tab w:val="num" w:pos="1288"/>
        </w:tabs>
        <w:ind w:left="1288" w:hanging="720"/>
      </w:pPr>
      <w:rPr>
        <w:color w:val="auto"/>
      </w:rPr>
    </w:lvl>
    <w:lvl w:ilvl="3">
      <w:start w:val="1"/>
      <w:numFmt w:val="decimal"/>
      <w:lvlText w:val="%1.%2.%3.%4."/>
      <w:lvlJc w:val="left"/>
      <w:pPr>
        <w:tabs>
          <w:tab w:val="num" w:pos="1932"/>
        </w:tabs>
        <w:ind w:left="1932" w:hanging="1080"/>
      </w:pPr>
      <w:rPr>
        <w:color w:val="auto"/>
      </w:rPr>
    </w:lvl>
    <w:lvl w:ilvl="4">
      <w:start w:val="1"/>
      <w:numFmt w:val="decimal"/>
      <w:lvlText w:val="%1.%2.%3.%4.%5."/>
      <w:lvlJc w:val="left"/>
      <w:pPr>
        <w:tabs>
          <w:tab w:val="num" w:pos="2216"/>
        </w:tabs>
        <w:ind w:left="2216" w:hanging="1080"/>
      </w:pPr>
      <w:rPr>
        <w:color w:val="auto"/>
      </w:rPr>
    </w:lvl>
    <w:lvl w:ilvl="5">
      <w:start w:val="1"/>
      <w:numFmt w:val="decimal"/>
      <w:lvlText w:val="%1.%2.%3.%4.%5.%6."/>
      <w:lvlJc w:val="left"/>
      <w:pPr>
        <w:tabs>
          <w:tab w:val="num" w:pos="2860"/>
        </w:tabs>
        <w:ind w:left="2860" w:hanging="1440"/>
      </w:pPr>
      <w:rPr>
        <w:color w:val="auto"/>
      </w:rPr>
    </w:lvl>
    <w:lvl w:ilvl="6">
      <w:start w:val="1"/>
      <w:numFmt w:val="decimal"/>
      <w:lvlText w:val="%1.%2.%3.%4.%5.%6.%7."/>
      <w:lvlJc w:val="left"/>
      <w:pPr>
        <w:tabs>
          <w:tab w:val="num" w:pos="3504"/>
        </w:tabs>
        <w:ind w:left="3504" w:hanging="1800"/>
      </w:pPr>
      <w:rPr>
        <w:color w:val="auto"/>
      </w:rPr>
    </w:lvl>
    <w:lvl w:ilvl="7">
      <w:start w:val="1"/>
      <w:numFmt w:val="decimal"/>
      <w:lvlText w:val="%1.%2.%3.%4.%5.%6.%7.%8."/>
      <w:lvlJc w:val="left"/>
      <w:pPr>
        <w:tabs>
          <w:tab w:val="num" w:pos="3788"/>
        </w:tabs>
        <w:ind w:left="3788" w:hanging="1800"/>
      </w:pPr>
      <w:rPr>
        <w:color w:val="auto"/>
      </w:rPr>
    </w:lvl>
    <w:lvl w:ilvl="8">
      <w:start w:val="1"/>
      <w:numFmt w:val="decimal"/>
      <w:lvlText w:val="%1.%2.%3.%4.%5.%6.%7.%8.%9."/>
      <w:lvlJc w:val="left"/>
      <w:pPr>
        <w:tabs>
          <w:tab w:val="num" w:pos="4432"/>
        </w:tabs>
        <w:ind w:left="4432" w:hanging="2160"/>
      </w:pPr>
      <w:rPr>
        <w:color w:val="auto"/>
      </w:rPr>
    </w:lvl>
  </w:abstractNum>
  <w:abstractNum w:abstractNumId="18" w15:restartNumberingAfterBreak="0">
    <w:nsid w:val="00000015"/>
    <w:multiLevelType w:val="singleLevel"/>
    <w:tmpl w:val="00000015"/>
    <w:name w:val="WW8Num22"/>
    <w:lvl w:ilvl="0">
      <w:start w:val="1"/>
      <w:numFmt w:val="decimal"/>
      <w:lvlText w:val="%1."/>
      <w:lvlJc w:val="left"/>
      <w:pPr>
        <w:tabs>
          <w:tab w:val="num" w:pos="0"/>
        </w:tabs>
        <w:ind w:left="720" w:hanging="360"/>
      </w:pPr>
    </w:lvl>
  </w:abstractNum>
  <w:abstractNum w:abstractNumId="19" w15:restartNumberingAfterBreak="0">
    <w:nsid w:val="00000016"/>
    <w:multiLevelType w:val="multilevel"/>
    <w:tmpl w:val="DBFC0B1E"/>
    <w:name w:val="WW8Num23"/>
    <w:lvl w:ilvl="0">
      <w:start w:val="1"/>
      <w:numFmt w:val="decimal"/>
      <w:lvlText w:val="%1.3"/>
      <w:lvlJc w:val="left"/>
      <w:pPr>
        <w:tabs>
          <w:tab w:val="num" w:pos="360"/>
        </w:tabs>
        <w:ind w:left="360" w:hanging="360"/>
      </w:pPr>
      <w:rPr>
        <w:rFonts w:hint="default"/>
      </w:rPr>
    </w:lvl>
    <w:lvl w:ilvl="1">
      <w:start w:val="4"/>
      <w:numFmt w:val="decimal"/>
      <w:lvlText w:val="%1.%2."/>
      <w:lvlJc w:val="left"/>
      <w:pPr>
        <w:tabs>
          <w:tab w:val="num" w:pos="792"/>
        </w:tabs>
        <w:ind w:left="792" w:hanging="432"/>
      </w:pPr>
      <w:rPr>
        <w:rFonts w:hint="default"/>
      </w:rPr>
    </w:lvl>
    <w:lvl w:ilvl="2">
      <w:start w:val="1"/>
      <w:numFmt w:val="decimal"/>
      <w:lvlText w:val="3.1.%3."/>
      <w:lvlJc w:val="left"/>
      <w:pPr>
        <w:tabs>
          <w:tab w:val="num" w:pos="1440"/>
        </w:tabs>
        <w:ind w:left="0" w:firstLine="510"/>
      </w:pPr>
      <w:rPr>
        <w:rFonts w:hint="default"/>
        <w:sz w:val="28"/>
      </w:rPr>
    </w:lvl>
    <w:lvl w:ilvl="3">
      <w:start w:val="1"/>
      <w:numFmt w:val="decimal"/>
      <w:lvlText w:val="%1.%2.%3.%4."/>
      <w:lvlJc w:val="left"/>
      <w:pPr>
        <w:tabs>
          <w:tab w:val="num" w:pos="216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3240"/>
        </w:tabs>
        <w:ind w:left="2736" w:hanging="936"/>
      </w:pPr>
      <w:rPr>
        <w:rFonts w:hint="default"/>
      </w:rPr>
    </w:lvl>
    <w:lvl w:ilvl="6">
      <w:start w:val="1"/>
      <w:numFmt w:val="decimal"/>
      <w:lvlText w:val="%1.%2.%3.%4.%5.%6.%7."/>
      <w:lvlJc w:val="left"/>
      <w:pPr>
        <w:tabs>
          <w:tab w:val="num" w:pos="3960"/>
        </w:tabs>
        <w:ind w:left="3240" w:hanging="1080"/>
      </w:pPr>
      <w:rPr>
        <w:rFonts w:hint="default"/>
      </w:rPr>
    </w:lvl>
    <w:lvl w:ilvl="7">
      <w:start w:val="1"/>
      <w:numFmt w:val="decimal"/>
      <w:lvlText w:val="%1.%2.%3.%4.%5.%6.%7.%8."/>
      <w:lvlJc w:val="left"/>
      <w:pPr>
        <w:tabs>
          <w:tab w:val="num" w:pos="4320"/>
        </w:tabs>
        <w:ind w:left="3744" w:hanging="1224"/>
      </w:pPr>
      <w:rPr>
        <w:rFonts w:hint="default"/>
      </w:rPr>
    </w:lvl>
    <w:lvl w:ilvl="8">
      <w:start w:val="1"/>
      <w:numFmt w:val="decimal"/>
      <w:lvlText w:val="%1.%2.%3.%4.%5.%6.%7.%8.%9."/>
      <w:lvlJc w:val="left"/>
      <w:pPr>
        <w:tabs>
          <w:tab w:val="num" w:pos="5040"/>
        </w:tabs>
        <w:ind w:left="4320" w:hanging="1440"/>
      </w:pPr>
      <w:rPr>
        <w:rFonts w:hint="default"/>
      </w:rPr>
    </w:lvl>
  </w:abstractNum>
  <w:abstractNum w:abstractNumId="20" w15:restartNumberingAfterBreak="0">
    <w:nsid w:val="00000017"/>
    <w:multiLevelType w:val="singleLevel"/>
    <w:tmpl w:val="00000017"/>
    <w:name w:val="WW8Num24"/>
    <w:lvl w:ilvl="0">
      <w:start w:val="1"/>
      <w:numFmt w:val="decimal"/>
      <w:lvlText w:val="%1)"/>
      <w:lvlJc w:val="left"/>
      <w:pPr>
        <w:tabs>
          <w:tab w:val="num" w:pos="720"/>
        </w:tabs>
        <w:ind w:left="720" w:hanging="360"/>
      </w:pPr>
      <w:rPr>
        <w:b w:val="0"/>
        <w:i w:val="0"/>
      </w:rPr>
    </w:lvl>
  </w:abstractNum>
  <w:abstractNum w:abstractNumId="21" w15:restartNumberingAfterBreak="0">
    <w:nsid w:val="00000018"/>
    <w:multiLevelType w:val="multilevel"/>
    <w:tmpl w:val="00000018"/>
    <w:lvl w:ilvl="0">
      <w:start w:val="1"/>
      <w:numFmt w:val="none"/>
      <w:pStyle w:val="1"/>
      <w:suff w:val="nothing"/>
      <w:lvlText w:val=""/>
      <w:lvlJc w:val="left"/>
      <w:pPr>
        <w:tabs>
          <w:tab w:val="num" w:pos="432"/>
        </w:tabs>
        <w:ind w:left="432" w:hanging="432"/>
      </w:pPr>
    </w:lvl>
    <w:lvl w:ilvl="1">
      <w:start w:val="1"/>
      <w:numFmt w:val="none"/>
      <w:pStyle w:val="2"/>
      <w:suff w:val="nothing"/>
      <w:lvlText w:val=""/>
      <w:lvlJc w:val="left"/>
      <w:pPr>
        <w:tabs>
          <w:tab w:val="num" w:pos="576"/>
        </w:tabs>
        <w:ind w:left="576" w:hanging="576"/>
      </w:pPr>
    </w:lvl>
    <w:lvl w:ilvl="2">
      <w:start w:val="1"/>
      <w:numFmt w:val="none"/>
      <w:pStyle w:val="3"/>
      <w:suff w:val="nothing"/>
      <w:lvlText w:val=""/>
      <w:lvlJc w:val="left"/>
      <w:pPr>
        <w:tabs>
          <w:tab w:val="num" w:pos="720"/>
        </w:tabs>
        <w:ind w:left="720" w:hanging="720"/>
      </w:pPr>
    </w:lvl>
    <w:lvl w:ilvl="3">
      <w:start w:val="1"/>
      <w:numFmt w:val="none"/>
      <w:pStyle w:val="4"/>
      <w:suff w:val="nothing"/>
      <w:lvlText w:val=""/>
      <w:lvlJc w:val="left"/>
      <w:pPr>
        <w:tabs>
          <w:tab w:val="num" w:pos="864"/>
        </w:tabs>
        <w:ind w:left="864" w:hanging="864"/>
      </w:pPr>
    </w:lvl>
    <w:lvl w:ilvl="4">
      <w:start w:val="1"/>
      <w:numFmt w:val="none"/>
      <w:suff w:val="nothing"/>
      <w:lvlText w:val=""/>
      <w:lvlJc w:val="left"/>
      <w:pPr>
        <w:tabs>
          <w:tab w:val="num" w:pos="1008"/>
        </w:tabs>
        <w:ind w:left="1008" w:hanging="1008"/>
      </w:pPr>
    </w:lvl>
    <w:lvl w:ilvl="5">
      <w:start w:val="1"/>
      <w:numFmt w:val="none"/>
      <w:suff w:val="nothing"/>
      <w:lvlText w:val=""/>
      <w:lvlJc w:val="left"/>
      <w:pPr>
        <w:tabs>
          <w:tab w:val="num" w:pos="1152"/>
        </w:tabs>
        <w:ind w:left="1152" w:hanging="1152"/>
      </w:pPr>
    </w:lvl>
    <w:lvl w:ilvl="6">
      <w:start w:val="1"/>
      <w:numFmt w:val="none"/>
      <w:suff w:val="nothing"/>
      <w:lvlText w:val=""/>
      <w:lvlJc w:val="left"/>
      <w:pPr>
        <w:tabs>
          <w:tab w:val="num" w:pos="1296"/>
        </w:tabs>
        <w:ind w:left="1296" w:hanging="1296"/>
      </w:pPr>
    </w:lvl>
    <w:lvl w:ilvl="7">
      <w:start w:val="1"/>
      <w:numFmt w:val="none"/>
      <w:suff w:val="nothing"/>
      <w:lvlText w:val=""/>
      <w:lvlJc w:val="left"/>
      <w:pPr>
        <w:tabs>
          <w:tab w:val="num" w:pos="1440"/>
        </w:tabs>
        <w:ind w:left="1440" w:hanging="1440"/>
      </w:pPr>
    </w:lvl>
    <w:lvl w:ilvl="8">
      <w:start w:val="1"/>
      <w:numFmt w:val="none"/>
      <w:suff w:val="nothing"/>
      <w:lvlText w:val=""/>
      <w:lvlJc w:val="left"/>
      <w:pPr>
        <w:tabs>
          <w:tab w:val="num" w:pos="1584"/>
        </w:tabs>
        <w:ind w:left="1584" w:hanging="1584"/>
      </w:pPr>
    </w:lvl>
  </w:abstractNum>
  <w:abstractNum w:abstractNumId="22" w15:restartNumberingAfterBreak="0">
    <w:nsid w:val="04C80B22"/>
    <w:multiLevelType w:val="hybridMultilevel"/>
    <w:tmpl w:val="9DF6640A"/>
    <w:lvl w:ilvl="0" w:tplc="E6084004">
      <w:start w:val="1"/>
      <w:numFmt w:val="decimal"/>
      <w:lvlText w:val="4.%1."/>
      <w:lvlJc w:val="left"/>
      <w:pPr>
        <w:ind w:left="1429" w:hanging="360"/>
      </w:pPr>
      <w:rPr>
        <w:rFonts w:hint="default"/>
        <w:b/>
      </w:rPr>
    </w:lvl>
    <w:lvl w:ilvl="1" w:tplc="605055EC">
      <w:start w:val="1"/>
      <w:numFmt w:val="lowerLetter"/>
      <w:lvlText w:val="%2."/>
      <w:lvlJc w:val="left"/>
      <w:pPr>
        <w:ind w:left="2149" w:hanging="360"/>
      </w:pPr>
    </w:lvl>
    <w:lvl w:ilvl="2" w:tplc="9B00BE94" w:tentative="1">
      <w:start w:val="1"/>
      <w:numFmt w:val="lowerRoman"/>
      <w:lvlText w:val="%3."/>
      <w:lvlJc w:val="right"/>
      <w:pPr>
        <w:ind w:left="2869" w:hanging="180"/>
      </w:pPr>
    </w:lvl>
    <w:lvl w:ilvl="3" w:tplc="E348CC54" w:tentative="1">
      <w:start w:val="1"/>
      <w:numFmt w:val="decimal"/>
      <w:lvlText w:val="%4."/>
      <w:lvlJc w:val="left"/>
      <w:pPr>
        <w:ind w:left="3589" w:hanging="360"/>
      </w:pPr>
    </w:lvl>
    <w:lvl w:ilvl="4" w:tplc="5C2442C2" w:tentative="1">
      <w:start w:val="1"/>
      <w:numFmt w:val="lowerLetter"/>
      <w:lvlText w:val="%5."/>
      <w:lvlJc w:val="left"/>
      <w:pPr>
        <w:ind w:left="4309" w:hanging="360"/>
      </w:pPr>
    </w:lvl>
    <w:lvl w:ilvl="5" w:tplc="8DBE3D06" w:tentative="1">
      <w:start w:val="1"/>
      <w:numFmt w:val="lowerRoman"/>
      <w:lvlText w:val="%6."/>
      <w:lvlJc w:val="right"/>
      <w:pPr>
        <w:ind w:left="5029" w:hanging="180"/>
      </w:pPr>
    </w:lvl>
    <w:lvl w:ilvl="6" w:tplc="774E459A" w:tentative="1">
      <w:start w:val="1"/>
      <w:numFmt w:val="decimal"/>
      <w:lvlText w:val="%7."/>
      <w:lvlJc w:val="left"/>
      <w:pPr>
        <w:ind w:left="5749" w:hanging="360"/>
      </w:pPr>
    </w:lvl>
    <w:lvl w:ilvl="7" w:tplc="94AE4B60" w:tentative="1">
      <w:start w:val="1"/>
      <w:numFmt w:val="lowerLetter"/>
      <w:lvlText w:val="%8."/>
      <w:lvlJc w:val="left"/>
      <w:pPr>
        <w:ind w:left="6469" w:hanging="360"/>
      </w:pPr>
    </w:lvl>
    <w:lvl w:ilvl="8" w:tplc="154A2B7E" w:tentative="1">
      <w:start w:val="1"/>
      <w:numFmt w:val="lowerRoman"/>
      <w:lvlText w:val="%9."/>
      <w:lvlJc w:val="right"/>
      <w:pPr>
        <w:ind w:left="7189" w:hanging="180"/>
      </w:pPr>
    </w:lvl>
  </w:abstractNum>
  <w:abstractNum w:abstractNumId="23" w15:restartNumberingAfterBreak="0">
    <w:nsid w:val="0923243A"/>
    <w:multiLevelType w:val="multilevel"/>
    <w:tmpl w:val="AAA04378"/>
    <w:lvl w:ilvl="0">
      <w:start w:val="3"/>
      <w:numFmt w:val="decimal"/>
      <w:lvlText w:val="%1."/>
      <w:lvlJc w:val="left"/>
      <w:pPr>
        <w:tabs>
          <w:tab w:val="num" w:pos="705"/>
        </w:tabs>
        <w:ind w:left="705" w:hanging="705"/>
      </w:pPr>
      <w:rPr>
        <w:rFonts w:hint="default"/>
      </w:rPr>
    </w:lvl>
    <w:lvl w:ilvl="1">
      <w:start w:val="1"/>
      <w:numFmt w:val="decimal"/>
      <w:lvlText w:val="%1.%2."/>
      <w:lvlJc w:val="left"/>
      <w:pPr>
        <w:tabs>
          <w:tab w:val="num" w:pos="1260"/>
        </w:tabs>
        <w:ind w:left="1260" w:hanging="720"/>
      </w:pPr>
      <w:rPr>
        <w:rFonts w:hint="default"/>
      </w:rPr>
    </w:lvl>
    <w:lvl w:ilvl="2">
      <w:start w:val="1"/>
      <w:numFmt w:val="decimal"/>
      <w:lvlText w:val="3.5.%3."/>
      <w:lvlJc w:val="left"/>
      <w:pPr>
        <w:ind w:left="1135" w:firstLine="0"/>
      </w:pPr>
      <w:rPr>
        <w:rFonts w:hint="default"/>
        <w:b w:val="0"/>
        <w:i w:val="0"/>
        <w:sz w:val="28"/>
        <w:szCs w:val="28"/>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800"/>
        </w:tabs>
        <w:ind w:left="1800" w:hanging="180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24" w15:restartNumberingAfterBreak="0">
    <w:nsid w:val="0A0F0D10"/>
    <w:multiLevelType w:val="multilevel"/>
    <w:tmpl w:val="3AF2A0CE"/>
    <w:lvl w:ilvl="0">
      <w:start w:val="9"/>
      <w:numFmt w:val="decimal"/>
      <w:lvlText w:val="%1."/>
      <w:lvlJc w:val="left"/>
      <w:pPr>
        <w:ind w:left="540" w:hanging="540"/>
      </w:pPr>
      <w:rPr>
        <w:rFonts w:hint="default"/>
      </w:rPr>
    </w:lvl>
    <w:lvl w:ilvl="1">
      <w:start w:val="1"/>
      <w:numFmt w:val="decimal"/>
      <w:lvlText w:val="%1.%2."/>
      <w:lvlJc w:val="left"/>
      <w:pPr>
        <w:ind w:left="908" w:hanging="540"/>
      </w:pPr>
      <w:rPr>
        <w:rFonts w:hint="default"/>
      </w:rPr>
    </w:lvl>
    <w:lvl w:ilvl="2">
      <w:start w:val="6"/>
      <w:numFmt w:val="decimal"/>
      <w:lvlText w:val="%1.%2.%3."/>
      <w:lvlJc w:val="left"/>
      <w:pPr>
        <w:ind w:left="1456" w:hanging="720"/>
      </w:pPr>
      <w:rPr>
        <w:rFonts w:hint="default"/>
      </w:rPr>
    </w:lvl>
    <w:lvl w:ilvl="3">
      <w:start w:val="1"/>
      <w:numFmt w:val="decimal"/>
      <w:lvlText w:val="%1.%2.%3.%4."/>
      <w:lvlJc w:val="left"/>
      <w:pPr>
        <w:ind w:left="1824" w:hanging="720"/>
      </w:pPr>
      <w:rPr>
        <w:rFonts w:hint="default"/>
      </w:rPr>
    </w:lvl>
    <w:lvl w:ilvl="4">
      <w:start w:val="1"/>
      <w:numFmt w:val="decimal"/>
      <w:lvlText w:val="%1.%2.%3.%4.%5."/>
      <w:lvlJc w:val="left"/>
      <w:pPr>
        <w:ind w:left="2552" w:hanging="1080"/>
      </w:pPr>
      <w:rPr>
        <w:rFonts w:hint="default"/>
      </w:rPr>
    </w:lvl>
    <w:lvl w:ilvl="5">
      <w:start w:val="1"/>
      <w:numFmt w:val="decimal"/>
      <w:lvlText w:val="%1.%2.%3.%4.%5.%6."/>
      <w:lvlJc w:val="left"/>
      <w:pPr>
        <w:ind w:left="2920" w:hanging="1080"/>
      </w:pPr>
      <w:rPr>
        <w:rFonts w:hint="default"/>
      </w:rPr>
    </w:lvl>
    <w:lvl w:ilvl="6">
      <w:start w:val="1"/>
      <w:numFmt w:val="decimal"/>
      <w:lvlText w:val="%1.%2.%3.%4.%5.%6.%7."/>
      <w:lvlJc w:val="left"/>
      <w:pPr>
        <w:ind w:left="3648" w:hanging="1440"/>
      </w:pPr>
      <w:rPr>
        <w:rFonts w:hint="default"/>
      </w:rPr>
    </w:lvl>
    <w:lvl w:ilvl="7">
      <w:start w:val="1"/>
      <w:numFmt w:val="decimal"/>
      <w:lvlText w:val="%1.%2.%3.%4.%5.%6.%7.%8."/>
      <w:lvlJc w:val="left"/>
      <w:pPr>
        <w:ind w:left="4016" w:hanging="1440"/>
      </w:pPr>
      <w:rPr>
        <w:rFonts w:hint="default"/>
      </w:rPr>
    </w:lvl>
    <w:lvl w:ilvl="8">
      <w:start w:val="1"/>
      <w:numFmt w:val="decimal"/>
      <w:lvlText w:val="%1.%2.%3.%4.%5.%6.%7.%8.%9."/>
      <w:lvlJc w:val="left"/>
      <w:pPr>
        <w:ind w:left="4744" w:hanging="1800"/>
      </w:pPr>
      <w:rPr>
        <w:rFonts w:hint="default"/>
      </w:rPr>
    </w:lvl>
  </w:abstractNum>
  <w:abstractNum w:abstractNumId="25" w15:restartNumberingAfterBreak="0">
    <w:nsid w:val="148E3CB0"/>
    <w:multiLevelType w:val="multilevel"/>
    <w:tmpl w:val="D19A97A4"/>
    <w:lvl w:ilvl="0">
      <w:start w:val="1"/>
      <w:numFmt w:val="decimal"/>
      <w:lvlText w:val="%1."/>
      <w:lvlJc w:val="left"/>
      <w:pPr>
        <w:ind w:left="1429" w:hanging="360"/>
      </w:pPr>
      <w:rPr>
        <w:rFonts w:hint="default"/>
      </w:rPr>
    </w:lvl>
    <w:lvl w:ilvl="1">
      <w:start w:val="1"/>
      <w:numFmt w:val="decimal"/>
      <w:pStyle w:val="20"/>
      <w:isLgl/>
      <w:lvlText w:val="%1.%2"/>
      <w:lvlJc w:val="left"/>
      <w:pPr>
        <w:ind w:left="1271" w:hanging="420"/>
      </w:pPr>
      <w:rPr>
        <w:rFonts w:hint="default"/>
      </w:rPr>
    </w:lvl>
    <w:lvl w:ilvl="2">
      <w:start w:val="1"/>
      <w:numFmt w:val="decimal"/>
      <w:isLgl/>
      <w:lvlText w:val="%1.%2.%3"/>
      <w:lvlJc w:val="left"/>
      <w:pPr>
        <w:ind w:left="1789" w:hanging="720"/>
      </w:pPr>
      <w:rPr>
        <w:rFonts w:hint="default"/>
      </w:rPr>
    </w:lvl>
    <w:lvl w:ilvl="3">
      <w:start w:val="1"/>
      <w:numFmt w:val="decimal"/>
      <w:isLgl/>
      <w:lvlText w:val="%1.%2.%3.%4"/>
      <w:lvlJc w:val="left"/>
      <w:pPr>
        <w:ind w:left="2149" w:hanging="1080"/>
      </w:pPr>
      <w:rPr>
        <w:rFonts w:hint="default"/>
      </w:rPr>
    </w:lvl>
    <w:lvl w:ilvl="4">
      <w:start w:val="1"/>
      <w:numFmt w:val="decimal"/>
      <w:isLgl/>
      <w:lvlText w:val="%1.%2.%3.%4.%5"/>
      <w:lvlJc w:val="left"/>
      <w:pPr>
        <w:ind w:left="2149" w:hanging="1080"/>
      </w:pPr>
      <w:rPr>
        <w:rFonts w:hint="default"/>
      </w:rPr>
    </w:lvl>
    <w:lvl w:ilvl="5">
      <w:start w:val="1"/>
      <w:numFmt w:val="decimal"/>
      <w:isLgl/>
      <w:lvlText w:val="%1.%2.%3.%4.%5.%6"/>
      <w:lvlJc w:val="left"/>
      <w:pPr>
        <w:ind w:left="2509" w:hanging="1440"/>
      </w:pPr>
      <w:rPr>
        <w:rFonts w:hint="default"/>
      </w:rPr>
    </w:lvl>
    <w:lvl w:ilvl="6">
      <w:start w:val="1"/>
      <w:numFmt w:val="decimal"/>
      <w:isLgl/>
      <w:lvlText w:val="%1.%2.%3.%4.%5.%6.%7"/>
      <w:lvlJc w:val="left"/>
      <w:pPr>
        <w:ind w:left="2509" w:hanging="1440"/>
      </w:pPr>
      <w:rPr>
        <w:rFonts w:hint="default"/>
      </w:rPr>
    </w:lvl>
    <w:lvl w:ilvl="7">
      <w:start w:val="1"/>
      <w:numFmt w:val="decimal"/>
      <w:isLgl/>
      <w:lvlText w:val="%1.%2.%3.%4.%5.%6.%7.%8"/>
      <w:lvlJc w:val="left"/>
      <w:pPr>
        <w:ind w:left="2869" w:hanging="1800"/>
      </w:pPr>
      <w:rPr>
        <w:rFonts w:hint="default"/>
      </w:rPr>
    </w:lvl>
    <w:lvl w:ilvl="8">
      <w:start w:val="1"/>
      <w:numFmt w:val="decimal"/>
      <w:isLgl/>
      <w:lvlText w:val="%1.%2.%3.%4.%5.%6.%7.%8.%9"/>
      <w:lvlJc w:val="left"/>
      <w:pPr>
        <w:ind w:left="3229" w:hanging="2160"/>
      </w:pPr>
      <w:rPr>
        <w:rFonts w:hint="default"/>
      </w:rPr>
    </w:lvl>
  </w:abstractNum>
  <w:abstractNum w:abstractNumId="26" w15:restartNumberingAfterBreak="0">
    <w:nsid w:val="170D1528"/>
    <w:multiLevelType w:val="multilevel"/>
    <w:tmpl w:val="51D6EACC"/>
    <w:lvl w:ilvl="0">
      <w:start w:val="1"/>
      <w:numFmt w:val="decimal"/>
      <w:lvlText w:val="%1."/>
      <w:lvlJc w:val="left"/>
      <w:pPr>
        <w:ind w:left="360" w:hanging="360"/>
      </w:pPr>
      <w:rPr>
        <w:b/>
      </w:rPr>
    </w:lvl>
    <w:lvl w:ilvl="1">
      <w:start w:val="1"/>
      <w:numFmt w:val="decimal"/>
      <w:lvlText w:val="%1.%2."/>
      <w:lvlJc w:val="left"/>
      <w:pPr>
        <w:ind w:left="2417" w:hanging="432"/>
      </w:pPr>
      <w:rPr>
        <w:rFonts w:ascii="Calibri" w:eastAsia="Calibri" w:hAnsi="Calibri" w:cs="Calibri"/>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7" w15:restartNumberingAfterBreak="0">
    <w:nsid w:val="18C6090E"/>
    <w:multiLevelType w:val="hybridMultilevel"/>
    <w:tmpl w:val="B1EA058E"/>
    <w:name w:val="WW8Num113"/>
    <w:lvl w:ilvl="0" w:tplc="CE2C1518">
      <w:start w:val="1"/>
      <w:numFmt w:val="decimal"/>
      <w:lvlText w:val="3.3.%1."/>
      <w:lvlJc w:val="left"/>
      <w:pPr>
        <w:ind w:left="1510" w:hanging="360"/>
      </w:pPr>
      <w:rPr>
        <w:rFonts w:hint="default"/>
      </w:rPr>
    </w:lvl>
    <w:lvl w:ilvl="1" w:tplc="04190019" w:tentative="1">
      <w:start w:val="1"/>
      <w:numFmt w:val="lowerLetter"/>
      <w:lvlText w:val="%2."/>
      <w:lvlJc w:val="left"/>
      <w:pPr>
        <w:ind w:left="2230" w:hanging="360"/>
      </w:pPr>
    </w:lvl>
    <w:lvl w:ilvl="2" w:tplc="0419001B" w:tentative="1">
      <w:start w:val="1"/>
      <w:numFmt w:val="lowerRoman"/>
      <w:lvlText w:val="%3."/>
      <w:lvlJc w:val="right"/>
      <w:pPr>
        <w:ind w:left="2950" w:hanging="180"/>
      </w:pPr>
    </w:lvl>
    <w:lvl w:ilvl="3" w:tplc="0419000F" w:tentative="1">
      <w:start w:val="1"/>
      <w:numFmt w:val="decimal"/>
      <w:lvlText w:val="%4."/>
      <w:lvlJc w:val="left"/>
      <w:pPr>
        <w:ind w:left="3670" w:hanging="360"/>
      </w:pPr>
    </w:lvl>
    <w:lvl w:ilvl="4" w:tplc="04190019" w:tentative="1">
      <w:start w:val="1"/>
      <w:numFmt w:val="lowerLetter"/>
      <w:lvlText w:val="%5."/>
      <w:lvlJc w:val="left"/>
      <w:pPr>
        <w:ind w:left="4390" w:hanging="360"/>
      </w:pPr>
    </w:lvl>
    <w:lvl w:ilvl="5" w:tplc="0419001B" w:tentative="1">
      <w:start w:val="1"/>
      <w:numFmt w:val="lowerRoman"/>
      <w:lvlText w:val="%6."/>
      <w:lvlJc w:val="right"/>
      <w:pPr>
        <w:ind w:left="5110" w:hanging="180"/>
      </w:pPr>
    </w:lvl>
    <w:lvl w:ilvl="6" w:tplc="0419000F" w:tentative="1">
      <w:start w:val="1"/>
      <w:numFmt w:val="decimal"/>
      <w:lvlText w:val="%7."/>
      <w:lvlJc w:val="left"/>
      <w:pPr>
        <w:ind w:left="5830" w:hanging="360"/>
      </w:pPr>
    </w:lvl>
    <w:lvl w:ilvl="7" w:tplc="04190019" w:tentative="1">
      <w:start w:val="1"/>
      <w:numFmt w:val="lowerLetter"/>
      <w:lvlText w:val="%8."/>
      <w:lvlJc w:val="left"/>
      <w:pPr>
        <w:ind w:left="6550" w:hanging="360"/>
      </w:pPr>
    </w:lvl>
    <w:lvl w:ilvl="8" w:tplc="0419001B" w:tentative="1">
      <w:start w:val="1"/>
      <w:numFmt w:val="lowerRoman"/>
      <w:lvlText w:val="%9."/>
      <w:lvlJc w:val="right"/>
      <w:pPr>
        <w:ind w:left="7270" w:hanging="180"/>
      </w:pPr>
    </w:lvl>
  </w:abstractNum>
  <w:abstractNum w:abstractNumId="28" w15:restartNumberingAfterBreak="0">
    <w:nsid w:val="199A6DB0"/>
    <w:multiLevelType w:val="hybridMultilevel"/>
    <w:tmpl w:val="6F545C5A"/>
    <w:lvl w:ilvl="0" w:tplc="E340C800">
      <w:start w:val="1"/>
      <w:numFmt w:val="decimal"/>
      <w:lvlText w:val="3.9.%1."/>
      <w:lvlJc w:val="left"/>
      <w:pPr>
        <w:ind w:left="1500" w:hanging="360"/>
      </w:pPr>
      <w:rPr>
        <w:rFonts w:hint="default"/>
      </w:rPr>
    </w:lvl>
    <w:lvl w:ilvl="1" w:tplc="04190019" w:tentative="1">
      <w:start w:val="1"/>
      <w:numFmt w:val="lowerLetter"/>
      <w:lvlText w:val="%2."/>
      <w:lvlJc w:val="left"/>
      <w:pPr>
        <w:ind w:left="2220" w:hanging="360"/>
      </w:pPr>
    </w:lvl>
    <w:lvl w:ilvl="2" w:tplc="0419001B" w:tentative="1">
      <w:start w:val="1"/>
      <w:numFmt w:val="lowerRoman"/>
      <w:lvlText w:val="%3."/>
      <w:lvlJc w:val="right"/>
      <w:pPr>
        <w:ind w:left="2940" w:hanging="180"/>
      </w:pPr>
    </w:lvl>
    <w:lvl w:ilvl="3" w:tplc="0419000F" w:tentative="1">
      <w:start w:val="1"/>
      <w:numFmt w:val="decimal"/>
      <w:lvlText w:val="%4."/>
      <w:lvlJc w:val="left"/>
      <w:pPr>
        <w:ind w:left="3660" w:hanging="360"/>
      </w:pPr>
    </w:lvl>
    <w:lvl w:ilvl="4" w:tplc="04190019" w:tentative="1">
      <w:start w:val="1"/>
      <w:numFmt w:val="lowerLetter"/>
      <w:lvlText w:val="%5."/>
      <w:lvlJc w:val="left"/>
      <w:pPr>
        <w:ind w:left="4380" w:hanging="360"/>
      </w:pPr>
    </w:lvl>
    <w:lvl w:ilvl="5" w:tplc="0419001B" w:tentative="1">
      <w:start w:val="1"/>
      <w:numFmt w:val="lowerRoman"/>
      <w:lvlText w:val="%6."/>
      <w:lvlJc w:val="right"/>
      <w:pPr>
        <w:ind w:left="5100" w:hanging="180"/>
      </w:pPr>
    </w:lvl>
    <w:lvl w:ilvl="6" w:tplc="0419000F" w:tentative="1">
      <w:start w:val="1"/>
      <w:numFmt w:val="decimal"/>
      <w:lvlText w:val="%7."/>
      <w:lvlJc w:val="left"/>
      <w:pPr>
        <w:ind w:left="5820" w:hanging="360"/>
      </w:pPr>
    </w:lvl>
    <w:lvl w:ilvl="7" w:tplc="04190019" w:tentative="1">
      <w:start w:val="1"/>
      <w:numFmt w:val="lowerLetter"/>
      <w:lvlText w:val="%8."/>
      <w:lvlJc w:val="left"/>
      <w:pPr>
        <w:ind w:left="6540" w:hanging="360"/>
      </w:pPr>
    </w:lvl>
    <w:lvl w:ilvl="8" w:tplc="0419001B" w:tentative="1">
      <w:start w:val="1"/>
      <w:numFmt w:val="lowerRoman"/>
      <w:lvlText w:val="%9."/>
      <w:lvlJc w:val="right"/>
      <w:pPr>
        <w:ind w:left="7260" w:hanging="180"/>
      </w:pPr>
    </w:lvl>
  </w:abstractNum>
  <w:abstractNum w:abstractNumId="29" w15:restartNumberingAfterBreak="0">
    <w:nsid w:val="1C0B0A92"/>
    <w:multiLevelType w:val="multilevel"/>
    <w:tmpl w:val="5B484FBE"/>
    <w:lvl w:ilvl="0">
      <w:start w:val="9"/>
      <w:numFmt w:val="decimal"/>
      <w:lvlText w:val="%1."/>
      <w:lvlJc w:val="left"/>
      <w:pPr>
        <w:ind w:left="540" w:hanging="540"/>
      </w:pPr>
      <w:rPr>
        <w:rFonts w:hint="default"/>
      </w:rPr>
    </w:lvl>
    <w:lvl w:ilvl="1">
      <w:start w:val="1"/>
      <w:numFmt w:val="decimal"/>
      <w:lvlText w:val="%1.%2."/>
      <w:lvlJc w:val="left"/>
      <w:pPr>
        <w:ind w:left="897" w:hanging="540"/>
      </w:pPr>
      <w:rPr>
        <w:rFonts w:hint="default"/>
      </w:rPr>
    </w:lvl>
    <w:lvl w:ilvl="2">
      <w:start w:val="5"/>
      <w:numFmt w:val="decimal"/>
      <w:lvlText w:val="%1.%2.%3."/>
      <w:lvlJc w:val="left"/>
      <w:pPr>
        <w:ind w:left="1434" w:hanging="720"/>
      </w:pPr>
      <w:rPr>
        <w:rFonts w:hint="default"/>
      </w:rPr>
    </w:lvl>
    <w:lvl w:ilvl="3">
      <w:start w:val="1"/>
      <w:numFmt w:val="decimal"/>
      <w:lvlText w:val="%1.%2.%3.%4."/>
      <w:lvlJc w:val="left"/>
      <w:pPr>
        <w:ind w:left="1791" w:hanging="720"/>
      </w:pPr>
      <w:rPr>
        <w:rFonts w:hint="default"/>
      </w:rPr>
    </w:lvl>
    <w:lvl w:ilvl="4">
      <w:start w:val="1"/>
      <w:numFmt w:val="decimal"/>
      <w:lvlText w:val="%1.%2.%3.%4.%5."/>
      <w:lvlJc w:val="left"/>
      <w:pPr>
        <w:ind w:left="2508" w:hanging="1080"/>
      </w:pPr>
      <w:rPr>
        <w:rFonts w:hint="default"/>
      </w:rPr>
    </w:lvl>
    <w:lvl w:ilvl="5">
      <w:start w:val="1"/>
      <w:numFmt w:val="decimal"/>
      <w:lvlText w:val="%1.%2.%3.%4.%5.%6."/>
      <w:lvlJc w:val="left"/>
      <w:pPr>
        <w:ind w:left="2865" w:hanging="1080"/>
      </w:pPr>
      <w:rPr>
        <w:rFonts w:hint="default"/>
      </w:rPr>
    </w:lvl>
    <w:lvl w:ilvl="6">
      <w:start w:val="1"/>
      <w:numFmt w:val="decimal"/>
      <w:lvlText w:val="%1.%2.%3.%4.%5.%6.%7."/>
      <w:lvlJc w:val="left"/>
      <w:pPr>
        <w:ind w:left="3582" w:hanging="1440"/>
      </w:pPr>
      <w:rPr>
        <w:rFonts w:hint="default"/>
      </w:rPr>
    </w:lvl>
    <w:lvl w:ilvl="7">
      <w:start w:val="1"/>
      <w:numFmt w:val="decimal"/>
      <w:lvlText w:val="%1.%2.%3.%4.%5.%6.%7.%8."/>
      <w:lvlJc w:val="left"/>
      <w:pPr>
        <w:ind w:left="3939" w:hanging="1440"/>
      </w:pPr>
      <w:rPr>
        <w:rFonts w:hint="default"/>
      </w:rPr>
    </w:lvl>
    <w:lvl w:ilvl="8">
      <w:start w:val="1"/>
      <w:numFmt w:val="decimal"/>
      <w:lvlText w:val="%1.%2.%3.%4.%5.%6.%7.%8.%9."/>
      <w:lvlJc w:val="left"/>
      <w:pPr>
        <w:ind w:left="4656" w:hanging="1800"/>
      </w:pPr>
      <w:rPr>
        <w:rFonts w:hint="default"/>
      </w:rPr>
    </w:lvl>
  </w:abstractNum>
  <w:abstractNum w:abstractNumId="30" w15:restartNumberingAfterBreak="0">
    <w:nsid w:val="23066602"/>
    <w:multiLevelType w:val="hybridMultilevel"/>
    <w:tmpl w:val="316AF62E"/>
    <w:name w:val="WW8Num182"/>
    <w:lvl w:ilvl="0" w:tplc="4ABA582E">
      <w:start w:val="1"/>
      <w:numFmt w:val="decimal"/>
      <w:lvlText w:val="2.2.%1"/>
      <w:lvlJc w:val="left"/>
      <w:pPr>
        <w:ind w:left="1429"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1" w15:restartNumberingAfterBreak="0">
    <w:nsid w:val="24B03D70"/>
    <w:multiLevelType w:val="multilevel"/>
    <w:tmpl w:val="4F749EBA"/>
    <w:lvl w:ilvl="0">
      <w:start w:val="4"/>
      <w:numFmt w:val="decimal"/>
      <w:lvlText w:val="%1."/>
      <w:lvlJc w:val="left"/>
      <w:pPr>
        <w:ind w:left="1211" w:hanging="360"/>
      </w:pPr>
    </w:lvl>
    <w:lvl w:ilvl="1">
      <w:start w:val="1"/>
      <w:numFmt w:val="decimal"/>
      <w:lvlText w:val="%1.%2."/>
      <w:lvlJc w:val="left"/>
      <w:pPr>
        <w:ind w:left="1443" w:hanging="449"/>
      </w:pPr>
      <w:rPr>
        <w:i w:val="0"/>
        <w:vertAlign w:val="baseline"/>
      </w:rPr>
    </w:lvl>
    <w:lvl w:ilvl="2">
      <w:start w:val="1"/>
      <w:numFmt w:val="decimal"/>
      <w:lvlText w:val="%1.%2.%3."/>
      <w:lvlJc w:val="left"/>
      <w:pPr>
        <w:ind w:left="1571" w:hanging="720"/>
      </w:pPr>
    </w:lvl>
    <w:lvl w:ilvl="3">
      <w:start w:val="1"/>
      <w:numFmt w:val="decimal"/>
      <w:lvlText w:val="%1.%2.%3.%4."/>
      <w:lvlJc w:val="left"/>
      <w:pPr>
        <w:ind w:left="1571" w:hanging="720"/>
      </w:pPr>
    </w:lvl>
    <w:lvl w:ilvl="4">
      <w:start w:val="1"/>
      <w:numFmt w:val="decimal"/>
      <w:lvlText w:val="%1.%2.%3.%4.%5."/>
      <w:lvlJc w:val="left"/>
      <w:pPr>
        <w:ind w:left="1931" w:hanging="1080"/>
      </w:pPr>
    </w:lvl>
    <w:lvl w:ilvl="5">
      <w:start w:val="1"/>
      <w:numFmt w:val="decimal"/>
      <w:lvlText w:val="%1.%2.%3.%4.%5.%6."/>
      <w:lvlJc w:val="left"/>
      <w:pPr>
        <w:ind w:left="1931" w:hanging="1080"/>
      </w:pPr>
    </w:lvl>
    <w:lvl w:ilvl="6">
      <w:start w:val="1"/>
      <w:numFmt w:val="decimal"/>
      <w:lvlText w:val="%1.%2.%3.%4.%5.%6.%7."/>
      <w:lvlJc w:val="left"/>
      <w:pPr>
        <w:ind w:left="2291" w:hanging="1440"/>
      </w:pPr>
    </w:lvl>
    <w:lvl w:ilvl="7">
      <w:start w:val="1"/>
      <w:numFmt w:val="decimal"/>
      <w:lvlText w:val="%1.%2.%3.%4.%5.%6.%7.%8."/>
      <w:lvlJc w:val="left"/>
      <w:pPr>
        <w:ind w:left="2291" w:hanging="1440"/>
      </w:pPr>
    </w:lvl>
    <w:lvl w:ilvl="8">
      <w:start w:val="1"/>
      <w:numFmt w:val="decimal"/>
      <w:lvlText w:val="%1.%2.%3.%4.%5.%6.%7.%8.%9."/>
      <w:lvlJc w:val="left"/>
      <w:pPr>
        <w:ind w:left="2651" w:hanging="1798"/>
      </w:pPr>
    </w:lvl>
  </w:abstractNum>
  <w:abstractNum w:abstractNumId="32" w15:restartNumberingAfterBreak="0">
    <w:nsid w:val="31D9120C"/>
    <w:multiLevelType w:val="hybridMultilevel"/>
    <w:tmpl w:val="1DA8F676"/>
    <w:lvl w:ilvl="0" w:tplc="5836A12E">
      <w:start w:val="1"/>
      <w:numFmt w:val="decimal"/>
      <w:lvlText w:val="1.3.%1."/>
      <w:lvlJc w:val="left"/>
      <w:pPr>
        <w:ind w:left="1429" w:hanging="360"/>
      </w:pPr>
      <w:rPr>
        <w:rFonts w:hint="default"/>
      </w:rPr>
    </w:lvl>
    <w:lvl w:ilvl="1" w:tplc="04190019" w:tentative="1">
      <w:start w:val="1"/>
      <w:numFmt w:val="lowerLetter"/>
      <w:lvlText w:val="%2."/>
      <w:lvlJc w:val="left"/>
      <w:pPr>
        <w:ind w:left="2149" w:hanging="360"/>
      </w:pPr>
    </w:lvl>
    <w:lvl w:ilvl="2" w:tplc="0419001B" w:tentative="1">
      <w:start w:val="1"/>
      <w:numFmt w:val="lowerRoman"/>
      <w:lvlText w:val="%3."/>
      <w:lvlJc w:val="right"/>
      <w:pPr>
        <w:ind w:left="2869" w:hanging="180"/>
      </w:pPr>
    </w:lvl>
    <w:lvl w:ilvl="3" w:tplc="0419000F" w:tentative="1">
      <w:start w:val="1"/>
      <w:numFmt w:val="decimal"/>
      <w:lvlText w:val="%4."/>
      <w:lvlJc w:val="left"/>
      <w:pPr>
        <w:ind w:left="3589" w:hanging="360"/>
      </w:pPr>
    </w:lvl>
    <w:lvl w:ilvl="4" w:tplc="04190019" w:tentative="1">
      <w:start w:val="1"/>
      <w:numFmt w:val="lowerLetter"/>
      <w:lvlText w:val="%5."/>
      <w:lvlJc w:val="left"/>
      <w:pPr>
        <w:ind w:left="4309" w:hanging="360"/>
      </w:pPr>
    </w:lvl>
    <w:lvl w:ilvl="5" w:tplc="0419001B" w:tentative="1">
      <w:start w:val="1"/>
      <w:numFmt w:val="lowerRoman"/>
      <w:lvlText w:val="%6."/>
      <w:lvlJc w:val="right"/>
      <w:pPr>
        <w:ind w:left="5029" w:hanging="180"/>
      </w:pPr>
    </w:lvl>
    <w:lvl w:ilvl="6" w:tplc="0419000F" w:tentative="1">
      <w:start w:val="1"/>
      <w:numFmt w:val="decimal"/>
      <w:lvlText w:val="%7."/>
      <w:lvlJc w:val="left"/>
      <w:pPr>
        <w:ind w:left="5749" w:hanging="360"/>
      </w:pPr>
    </w:lvl>
    <w:lvl w:ilvl="7" w:tplc="04190019" w:tentative="1">
      <w:start w:val="1"/>
      <w:numFmt w:val="lowerLetter"/>
      <w:lvlText w:val="%8."/>
      <w:lvlJc w:val="left"/>
      <w:pPr>
        <w:ind w:left="6469" w:hanging="360"/>
      </w:pPr>
    </w:lvl>
    <w:lvl w:ilvl="8" w:tplc="0419001B" w:tentative="1">
      <w:start w:val="1"/>
      <w:numFmt w:val="lowerRoman"/>
      <w:lvlText w:val="%9."/>
      <w:lvlJc w:val="right"/>
      <w:pPr>
        <w:ind w:left="7189" w:hanging="180"/>
      </w:pPr>
    </w:lvl>
  </w:abstractNum>
  <w:abstractNum w:abstractNumId="33" w15:restartNumberingAfterBreak="0">
    <w:nsid w:val="33F631B1"/>
    <w:multiLevelType w:val="hybridMultilevel"/>
    <w:tmpl w:val="14069544"/>
    <w:lvl w:ilvl="0" w:tplc="B52AC31C">
      <w:start w:val="1"/>
      <w:numFmt w:val="decimal"/>
      <w:lvlText w:val="4.1.%1. "/>
      <w:lvlJc w:val="left"/>
      <w:pPr>
        <w:ind w:left="1429" w:hanging="360"/>
      </w:pPr>
      <w:rPr>
        <w:rFonts w:hint="default"/>
        <w:b/>
        <w:bCs/>
      </w:rPr>
    </w:lvl>
    <w:lvl w:ilvl="1" w:tplc="8F8C7C80" w:tentative="1">
      <w:start w:val="1"/>
      <w:numFmt w:val="lowerLetter"/>
      <w:lvlText w:val="%2."/>
      <w:lvlJc w:val="left"/>
      <w:pPr>
        <w:ind w:left="2149" w:hanging="360"/>
      </w:pPr>
    </w:lvl>
    <w:lvl w:ilvl="2" w:tplc="DB8E598C" w:tentative="1">
      <w:start w:val="1"/>
      <w:numFmt w:val="lowerRoman"/>
      <w:lvlText w:val="%3."/>
      <w:lvlJc w:val="right"/>
      <w:pPr>
        <w:ind w:left="2869" w:hanging="180"/>
      </w:pPr>
    </w:lvl>
    <w:lvl w:ilvl="3" w:tplc="DCDEDEE4" w:tentative="1">
      <w:start w:val="1"/>
      <w:numFmt w:val="decimal"/>
      <w:lvlText w:val="%4."/>
      <w:lvlJc w:val="left"/>
      <w:pPr>
        <w:ind w:left="3589" w:hanging="360"/>
      </w:pPr>
    </w:lvl>
    <w:lvl w:ilvl="4" w:tplc="8872EA9E" w:tentative="1">
      <w:start w:val="1"/>
      <w:numFmt w:val="lowerLetter"/>
      <w:lvlText w:val="%5."/>
      <w:lvlJc w:val="left"/>
      <w:pPr>
        <w:ind w:left="4309" w:hanging="360"/>
      </w:pPr>
    </w:lvl>
    <w:lvl w:ilvl="5" w:tplc="4B0205AC" w:tentative="1">
      <w:start w:val="1"/>
      <w:numFmt w:val="lowerRoman"/>
      <w:lvlText w:val="%6."/>
      <w:lvlJc w:val="right"/>
      <w:pPr>
        <w:ind w:left="5029" w:hanging="180"/>
      </w:pPr>
    </w:lvl>
    <w:lvl w:ilvl="6" w:tplc="0F30E1BA" w:tentative="1">
      <w:start w:val="1"/>
      <w:numFmt w:val="decimal"/>
      <w:lvlText w:val="%7."/>
      <w:lvlJc w:val="left"/>
      <w:pPr>
        <w:ind w:left="5749" w:hanging="360"/>
      </w:pPr>
    </w:lvl>
    <w:lvl w:ilvl="7" w:tplc="3D9270A4" w:tentative="1">
      <w:start w:val="1"/>
      <w:numFmt w:val="lowerLetter"/>
      <w:lvlText w:val="%8."/>
      <w:lvlJc w:val="left"/>
      <w:pPr>
        <w:ind w:left="6469" w:hanging="360"/>
      </w:pPr>
    </w:lvl>
    <w:lvl w:ilvl="8" w:tplc="BC50FC94" w:tentative="1">
      <w:start w:val="1"/>
      <w:numFmt w:val="lowerRoman"/>
      <w:lvlText w:val="%9."/>
      <w:lvlJc w:val="right"/>
      <w:pPr>
        <w:ind w:left="7189" w:hanging="180"/>
      </w:pPr>
    </w:lvl>
  </w:abstractNum>
  <w:abstractNum w:abstractNumId="34" w15:restartNumberingAfterBreak="0">
    <w:nsid w:val="35565E43"/>
    <w:multiLevelType w:val="multilevel"/>
    <w:tmpl w:val="C1BCE664"/>
    <w:lvl w:ilvl="0">
      <w:start w:val="1"/>
      <w:numFmt w:val="decimal"/>
      <w:lvlText w:val="%1."/>
      <w:lvlJc w:val="left"/>
      <w:pPr>
        <w:tabs>
          <w:tab w:val="num" w:pos="705"/>
        </w:tabs>
        <w:ind w:left="705" w:hanging="705"/>
      </w:pPr>
    </w:lvl>
    <w:lvl w:ilvl="1">
      <w:start w:val="1"/>
      <w:numFmt w:val="decimal"/>
      <w:lvlText w:val="2.%2."/>
      <w:lvlJc w:val="left"/>
      <w:pPr>
        <w:tabs>
          <w:tab w:val="num" w:pos="720"/>
        </w:tabs>
        <w:ind w:left="720" w:hanging="720"/>
      </w:pPr>
      <w:rPr>
        <w:rFonts w:hint="default"/>
      </w:rPr>
    </w:lvl>
    <w:lvl w:ilvl="2">
      <w:start w:val="1"/>
      <w:numFmt w:val="decimal"/>
      <w:suff w:val="space"/>
      <w:lvlText w:val="%1.%2.%3."/>
      <w:lvlJc w:val="left"/>
      <w:pPr>
        <w:tabs>
          <w:tab w:val="num" w:pos="0"/>
        </w:tabs>
        <w:ind w:left="1320" w:firstLine="0"/>
      </w:pPr>
      <w:rPr>
        <w:b w:val="0"/>
        <w:i w:val="0"/>
      </w:rPr>
    </w:lvl>
    <w:lvl w:ilvl="3">
      <w:start w:val="1"/>
      <w:numFmt w:val="decimal"/>
      <w:lvlText w:val="%1.%2.%3.%4."/>
      <w:lvlJc w:val="left"/>
      <w:pPr>
        <w:tabs>
          <w:tab w:val="num" w:pos="1080"/>
        </w:tabs>
        <w:ind w:left="1080" w:hanging="1080"/>
      </w:pPr>
    </w:lvl>
    <w:lvl w:ilvl="4">
      <w:start w:val="1"/>
      <w:numFmt w:val="decimal"/>
      <w:lvlText w:val="%1.%2.%3.%4.%5."/>
      <w:lvlJc w:val="left"/>
      <w:pPr>
        <w:tabs>
          <w:tab w:val="num" w:pos="1080"/>
        </w:tabs>
        <w:ind w:left="1080" w:hanging="1080"/>
      </w:pPr>
    </w:lvl>
    <w:lvl w:ilvl="5">
      <w:start w:val="1"/>
      <w:numFmt w:val="decimal"/>
      <w:lvlText w:val="%1.%2.%3.%4.%5.%6."/>
      <w:lvlJc w:val="left"/>
      <w:pPr>
        <w:tabs>
          <w:tab w:val="num" w:pos="1440"/>
        </w:tabs>
        <w:ind w:left="1440" w:hanging="1440"/>
      </w:pPr>
    </w:lvl>
    <w:lvl w:ilvl="6">
      <w:start w:val="1"/>
      <w:numFmt w:val="decimal"/>
      <w:lvlText w:val="%1.%2.%3.%4.%5.%6.%7."/>
      <w:lvlJc w:val="left"/>
      <w:pPr>
        <w:tabs>
          <w:tab w:val="num" w:pos="1800"/>
        </w:tabs>
        <w:ind w:left="1800" w:hanging="1800"/>
      </w:pPr>
    </w:lvl>
    <w:lvl w:ilvl="7">
      <w:start w:val="1"/>
      <w:numFmt w:val="decimal"/>
      <w:lvlText w:val="%1.%2.%3.%4.%5.%6.%7.%8."/>
      <w:lvlJc w:val="left"/>
      <w:pPr>
        <w:tabs>
          <w:tab w:val="num" w:pos="1800"/>
        </w:tabs>
        <w:ind w:left="1800" w:hanging="1800"/>
      </w:pPr>
    </w:lvl>
    <w:lvl w:ilvl="8">
      <w:start w:val="1"/>
      <w:numFmt w:val="decimal"/>
      <w:lvlText w:val="%1.%2.%3.%4.%5.%6.%7.%8.%9."/>
      <w:lvlJc w:val="left"/>
      <w:pPr>
        <w:tabs>
          <w:tab w:val="num" w:pos="2160"/>
        </w:tabs>
        <w:ind w:left="2160" w:hanging="2160"/>
      </w:pPr>
    </w:lvl>
  </w:abstractNum>
  <w:abstractNum w:abstractNumId="35" w15:restartNumberingAfterBreak="0">
    <w:nsid w:val="361D3517"/>
    <w:multiLevelType w:val="hybridMultilevel"/>
    <w:tmpl w:val="8EAA93E6"/>
    <w:lvl w:ilvl="0" w:tplc="F572C6B6">
      <w:start w:val="1"/>
      <w:numFmt w:val="decimal"/>
      <w:lvlText w:val="2.3.%1"/>
      <w:lvlJc w:val="left"/>
      <w:pPr>
        <w:ind w:left="1429" w:hanging="360"/>
      </w:pPr>
      <w:rPr>
        <w:rFonts w:hint="default"/>
      </w:rPr>
    </w:lvl>
    <w:lvl w:ilvl="1" w:tplc="D29A04FE" w:tentative="1">
      <w:start w:val="1"/>
      <w:numFmt w:val="lowerLetter"/>
      <w:lvlText w:val="%2."/>
      <w:lvlJc w:val="left"/>
      <w:pPr>
        <w:ind w:left="1440" w:hanging="360"/>
      </w:pPr>
    </w:lvl>
    <w:lvl w:ilvl="2" w:tplc="BE1A8FFE" w:tentative="1">
      <w:start w:val="1"/>
      <w:numFmt w:val="lowerRoman"/>
      <w:pStyle w:val="a"/>
      <w:lvlText w:val="%3."/>
      <w:lvlJc w:val="right"/>
      <w:pPr>
        <w:ind w:left="2160" w:hanging="180"/>
      </w:pPr>
    </w:lvl>
    <w:lvl w:ilvl="3" w:tplc="65C22E02" w:tentative="1">
      <w:start w:val="1"/>
      <w:numFmt w:val="decimal"/>
      <w:lvlText w:val="%4."/>
      <w:lvlJc w:val="left"/>
      <w:pPr>
        <w:ind w:left="2880" w:hanging="360"/>
      </w:pPr>
    </w:lvl>
    <w:lvl w:ilvl="4" w:tplc="93464E36" w:tentative="1">
      <w:start w:val="1"/>
      <w:numFmt w:val="lowerLetter"/>
      <w:lvlText w:val="%5."/>
      <w:lvlJc w:val="left"/>
      <w:pPr>
        <w:ind w:left="3600" w:hanging="360"/>
      </w:pPr>
    </w:lvl>
    <w:lvl w:ilvl="5" w:tplc="C8587418" w:tentative="1">
      <w:start w:val="1"/>
      <w:numFmt w:val="lowerRoman"/>
      <w:lvlText w:val="%6."/>
      <w:lvlJc w:val="right"/>
      <w:pPr>
        <w:ind w:left="4320" w:hanging="180"/>
      </w:pPr>
    </w:lvl>
    <w:lvl w:ilvl="6" w:tplc="1764C84A" w:tentative="1">
      <w:start w:val="1"/>
      <w:numFmt w:val="decimal"/>
      <w:lvlText w:val="%7."/>
      <w:lvlJc w:val="left"/>
      <w:pPr>
        <w:ind w:left="5040" w:hanging="360"/>
      </w:pPr>
    </w:lvl>
    <w:lvl w:ilvl="7" w:tplc="5726E33E" w:tentative="1">
      <w:start w:val="1"/>
      <w:numFmt w:val="lowerLetter"/>
      <w:lvlText w:val="%8."/>
      <w:lvlJc w:val="left"/>
      <w:pPr>
        <w:ind w:left="5760" w:hanging="360"/>
      </w:pPr>
    </w:lvl>
    <w:lvl w:ilvl="8" w:tplc="660EB3E6" w:tentative="1">
      <w:start w:val="1"/>
      <w:numFmt w:val="lowerRoman"/>
      <w:lvlText w:val="%9."/>
      <w:lvlJc w:val="right"/>
      <w:pPr>
        <w:ind w:left="6480" w:hanging="180"/>
      </w:pPr>
    </w:lvl>
  </w:abstractNum>
  <w:abstractNum w:abstractNumId="36" w15:restartNumberingAfterBreak="0">
    <w:nsid w:val="3B0D2770"/>
    <w:multiLevelType w:val="multilevel"/>
    <w:tmpl w:val="388A5688"/>
    <w:lvl w:ilvl="0">
      <w:start w:val="1"/>
      <w:numFmt w:val="decimal"/>
      <w:lvlText w:val="%1)"/>
      <w:lvlJc w:val="left"/>
      <w:pPr>
        <w:ind w:left="938" w:hanging="360"/>
      </w:pPr>
      <w:rPr>
        <w:rFonts w:ascii="Times New Roman" w:eastAsia="Times New Roman" w:hAnsi="Times New Roman" w:cs="Times New Roman"/>
      </w:rPr>
    </w:lvl>
    <w:lvl w:ilvl="1">
      <w:start w:val="1"/>
      <w:numFmt w:val="lowerLetter"/>
      <w:lvlText w:val="%2."/>
      <w:lvlJc w:val="left"/>
      <w:pPr>
        <w:ind w:left="1658" w:hanging="360"/>
      </w:pPr>
    </w:lvl>
    <w:lvl w:ilvl="2">
      <w:start w:val="1"/>
      <w:numFmt w:val="lowerRoman"/>
      <w:lvlText w:val="%3."/>
      <w:lvlJc w:val="right"/>
      <w:pPr>
        <w:ind w:left="2378" w:hanging="180"/>
      </w:pPr>
    </w:lvl>
    <w:lvl w:ilvl="3">
      <w:start w:val="1"/>
      <w:numFmt w:val="decimal"/>
      <w:lvlText w:val="%4."/>
      <w:lvlJc w:val="left"/>
      <w:pPr>
        <w:ind w:left="3098" w:hanging="360"/>
      </w:pPr>
    </w:lvl>
    <w:lvl w:ilvl="4">
      <w:start w:val="1"/>
      <w:numFmt w:val="lowerLetter"/>
      <w:lvlText w:val="%5."/>
      <w:lvlJc w:val="left"/>
      <w:pPr>
        <w:ind w:left="3818" w:hanging="360"/>
      </w:pPr>
    </w:lvl>
    <w:lvl w:ilvl="5">
      <w:start w:val="1"/>
      <w:numFmt w:val="lowerRoman"/>
      <w:lvlText w:val="%6."/>
      <w:lvlJc w:val="right"/>
      <w:pPr>
        <w:ind w:left="4538" w:hanging="180"/>
      </w:pPr>
    </w:lvl>
    <w:lvl w:ilvl="6">
      <w:start w:val="1"/>
      <w:numFmt w:val="decimal"/>
      <w:lvlText w:val="%7."/>
      <w:lvlJc w:val="left"/>
      <w:pPr>
        <w:ind w:left="5258" w:hanging="360"/>
      </w:pPr>
    </w:lvl>
    <w:lvl w:ilvl="7">
      <w:start w:val="1"/>
      <w:numFmt w:val="lowerLetter"/>
      <w:lvlText w:val="%8."/>
      <w:lvlJc w:val="left"/>
      <w:pPr>
        <w:ind w:left="5978" w:hanging="360"/>
      </w:pPr>
    </w:lvl>
    <w:lvl w:ilvl="8">
      <w:start w:val="1"/>
      <w:numFmt w:val="lowerRoman"/>
      <w:lvlText w:val="%9."/>
      <w:lvlJc w:val="right"/>
      <w:pPr>
        <w:ind w:left="6698" w:hanging="180"/>
      </w:pPr>
    </w:lvl>
  </w:abstractNum>
  <w:abstractNum w:abstractNumId="37" w15:restartNumberingAfterBreak="0">
    <w:nsid w:val="3BD46737"/>
    <w:multiLevelType w:val="hybridMultilevel"/>
    <w:tmpl w:val="AEE650A4"/>
    <w:lvl w:ilvl="0" w:tplc="49FCA1FC">
      <w:start w:val="1"/>
      <w:numFmt w:val="decimal"/>
      <w:lvlText w:val="2.3.%1."/>
      <w:lvlJc w:val="left"/>
      <w:pPr>
        <w:ind w:left="1429"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8" w15:restartNumberingAfterBreak="0">
    <w:nsid w:val="423A5FAE"/>
    <w:multiLevelType w:val="hybridMultilevel"/>
    <w:tmpl w:val="F9BAF004"/>
    <w:lvl w:ilvl="0" w:tplc="98383D46">
      <w:start w:val="1"/>
      <w:numFmt w:val="decimal"/>
      <w:lvlText w:val="3.7.%1."/>
      <w:lvlJc w:val="left"/>
      <w:pPr>
        <w:ind w:left="1429" w:hanging="360"/>
      </w:pPr>
      <w:rPr>
        <w:rFonts w:hint="default"/>
      </w:rPr>
    </w:lvl>
    <w:lvl w:ilvl="1" w:tplc="04190019">
      <w:start w:val="1"/>
      <w:numFmt w:val="lowerLetter"/>
      <w:lvlText w:val="%2."/>
      <w:lvlJc w:val="left"/>
      <w:pPr>
        <w:ind w:left="1440" w:hanging="360"/>
      </w:pPr>
    </w:lvl>
    <w:lvl w:ilvl="2" w:tplc="0419001B">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9" w15:restartNumberingAfterBreak="0">
    <w:nsid w:val="46335C2F"/>
    <w:multiLevelType w:val="multilevel"/>
    <w:tmpl w:val="6352D464"/>
    <w:lvl w:ilvl="0">
      <w:start w:val="9"/>
      <w:numFmt w:val="decimal"/>
      <w:lvlText w:val="%1."/>
      <w:lvlJc w:val="left"/>
      <w:pPr>
        <w:ind w:left="675" w:hanging="675"/>
      </w:pPr>
    </w:lvl>
    <w:lvl w:ilvl="1">
      <w:start w:val="1"/>
      <w:numFmt w:val="decimal"/>
      <w:lvlText w:val="%1.%2."/>
      <w:lvlJc w:val="left"/>
      <w:pPr>
        <w:ind w:left="1077" w:hanging="720"/>
      </w:pPr>
    </w:lvl>
    <w:lvl w:ilvl="2">
      <w:start w:val="1"/>
      <w:numFmt w:val="decimal"/>
      <w:lvlText w:val="%1.%2.%3."/>
      <w:lvlJc w:val="left"/>
      <w:pPr>
        <w:ind w:left="1434" w:hanging="720"/>
      </w:pPr>
    </w:lvl>
    <w:lvl w:ilvl="3">
      <w:start w:val="1"/>
      <w:numFmt w:val="decimal"/>
      <w:lvlText w:val="%1.%2.%3.%4."/>
      <w:lvlJc w:val="left"/>
      <w:pPr>
        <w:ind w:left="2151" w:hanging="1080"/>
      </w:pPr>
    </w:lvl>
    <w:lvl w:ilvl="4">
      <w:start w:val="1"/>
      <w:numFmt w:val="decimal"/>
      <w:lvlText w:val="%1.%2.%3.%4.%5."/>
      <w:lvlJc w:val="left"/>
      <w:pPr>
        <w:ind w:left="2508" w:hanging="1080"/>
      </w:pPr>
    </w:lvl>
    <w:lvl w:ilvl="5">
      <w:start w:val="1"/>
      <w:numFmt w:val="decimal"/>
      <w:lvlText w:val="%1.%2.%3.%4.%5.%6."/>
      <w:lvlJc w:val="left"/>
      <w:pPr>
        <w:ind w:left="3225" w:hanging="1440"/>
      </w:pPr>
    </w:lvl>
    <w:lvl w:ilvl="6">
      <w:start w:val="1"/>
      <w:numFmt w:val="decimal"/>
      <w:lvlText w:val="%1.%2.%3.%4.%5.%6.%7."/>
      <w:lvlJc w:val="left"/>
      <w:pPr>
        <w:ind w:left="3942" w:hanging="1800"/>
      </w:pPr>
    </w:lvl>
    <w:lvl w:ilvl="7">
      <w:start w:val="1"/>
      <w:numFmt w:val="decimal"/>
      <w:lvlText w:val="%1.%2.%3.%4.%5.%6.%7.%8."/>
      <w:lvlJc w:val="left"/>
      <w:pPr>
        <w:ind w:left="4299" w:hanging="1800"/>
      </w:pPr>
    </w:lvl>
    <w:lvl w:ilvl="8">
      <w:start w:val="1"/>
      <w:numFmt w:val="decimal"/>
      <w:lvlText w:val="%1.%2.%3.%4.%5.%6.%7.%8.%9."/>
      <w:lvlJc w:val="left"/>
      <w:pPr>
        <w:ind w:left="5016" w:hanging="2160"/>
      </w:pPr>
    </w:lvl>
  </w:abstractNum>
  <w:abstractNum w:abstractNumId="40" w15:restartNumberingAfterBreak="0">
    <w:nsid w:val="46474D3A"/>
    <w:multiLevelType w:val="hybridMultilevel"/>
    <w:tmpl w:val="C6BA63A4"/>
    <w:lvl w:ilvl="0" w:tplc="08EA3F98">
      <w:start w:val="1"/>
      <w:numFmt w:val="bullet"/>
      <w:lvlText w:val=""/>
      <w:lvlJc w:val="left"/>
      <w:pPr>
        <w:tabs>
          <w:tab w:val="num" w:pos="1440"/>
        </w:tabs>
        <w:ind w:left="1440" w:hanging="360"/>
      </w:pPr>
      <w:rPr>
        <w:rFonts w:ascii="Symbol" w:hAnsi="Symbol" w:hint="default"/>
      </w:rPr>
    </w:lvl>
    <w:lvl w:ilvl="1" w:tplc="05306CF6" w:tentative="1">
      <w:start w:val="1"/>
      <w:numFmt w:val="bullet"/>
      <w:lvlText w:val="o"/>
      <w:lvlJc w:val="left"/>
      <w:pPr>
        <w:tabs>
          <w:tab w:val="num" w:pos="2160"/>
        </w:tabs>
        <w:ind w:left="2160" w:hanging="360"/>
      </w:pPr>
      <w:rPr>
        <w:rFonts w:ascii="Courier New" w:hAnsi="Courier New" w:cs="Courier New" w:hint="default"/>
      </w:rPr>
    </w:lvl>
    <w:lvl w:ilvl="2" w:tplc="8FA66892">
      <w:start w:val="1"/>
      <w:numFmt w:val="bullet"/>
      <w:lvlText w:val=""/>
      <w:lvlJc w:val="left"/>
      <w:pPr>
        <w:tabs>
          <w:tab w:val="num" w:pos="2880"/>
        </w:tabs>
        <w:ind w:left="2880" w:hanging="360"/>
      </w:pPr>
      <w:rPr>
        <w:rFonts w:ascii="Wingdings" w:hAnsi="Wingdings" w:hint="default"/>
      </w:rPr>
    </w:lvl>
    <w:lvl w:ilvl="3" w:tplc="0FE2D72A" w:tentative="1">
      <w:start w:val="1"/>
      <w:numFmt w:val="bullet"/>
      <w:lvlText w:val=""/>
      <w:lvlJc w:val="left"/>
      <w:pPr>
        <w:tabs>
          <w:tab w:val="num" w:pos="3600"/>
        </w:tabs>
        <w:ind w:left="3600" w:hanging="360"/>
      </w:pPr>
      <w:rPr>
        <w:rFonts w:ascii="Symbol" w:hAnsi="Symbol" w:hint="default"/>
      </w:rPr>
    </w:lvl>
    <w:lvl w:ilvl="4" w:tplc="0256F0A0" w:tentative="1">
      <w:start w:val="1"/>
      <w:numFmt w:val="bullet"/>
      <w:lvlText w:val="o"/>
      <w:lvlJc w:val="left"/>
      <w:pPr>
        <w:tabs>
          <w:tab w:val="num" w:pos="4320"/>
        </w:tabs>
        <w:ind w:left="4320" w:hanging="360"/>
      </w:pPr>
      <w:rPr>
        <w:rFonts w:ascii="Courier New" w:hAnsi="Courier New" w:cs="Courier New" w:hint="default"/>
      </w:rPr>
    </w:lvl>
    <w:lvl w:ilvl="5" w:tplc="C2FE3BEE" w:tentative="1">
      <w:start w:val="1"/>
      <w:numFmt w:val="bullet"/>
      <w:lvlText w:val=""/>
      <w:lvlJc w:val="left"/>
      <w:pPr>
        <w:tabs>
          <w:tab w:val="num" w:pos="5040"/>
        </w:tabs>
        <w:ind w:left="5040" w:hanging="360"/>
      </w:pPr>
      <w:rPr>
        <w:rFonts w:ascii="Wingdings" w:hAnsi="Wingdings" w:hint="default"/>
      </w:rPr>
    </w:lvl>
    <w:lvl w:ilvl="6" w:tplc="86D8B5E4" w:tentative="1">
      <w:start w:val="1"/>
      <w:numFmt w:val="bullet"/>
      <w:lvlText w:val=""/>
      <w:lvlJc w:val="left"/>
      <w:pPr>
        <w:tabs>
          <w:tab w:val="num" w:pos="5760"/>
        </w:tabs>
        <w:ind w:left="5760" w:hanging="360"/>
      </w:pPr>
      <w:rPr>
        <w:rFonts w:ascii="Symbol" w:hAnsi="Symbol" w:hint="default"/>
      </w:rPr>
    </w:lvl>
    <w:lvl w:ilvl="7" w:tplc="81E21A70" w:tentative="1">
      <w:start w:val="1"/>
      <w:numFmt w:val="bullet"/>
      <w:lvlText w:val="o"/>
      <w:lvlJc w:val="left"/>
      <w:pPr>
        <w:tabs>
          <w:tab w:val="num" w:pos="6480"/>
        </w:tabs>
        <w:ind w:left="6480" w:hanging="360"/>
      </w:pPr>
      <w:rPr>
        <w:rFonts w:ascii="Courier New" w:hAnsi="Courier New" w:cs="Courier New" w:hint="default"/>
      </w:rPr>
    </w:lvl>
    <w:lvl w:ilvl="8" w:tplc="7B34EF4C" w:tentative="1">
      <w:start w:val="1"/>
      <w:numFmt w:val="bullet"/>
      <w:lvlText w:val=""/>
      <w:lvlJc w:val="left"/>
      <w:pPr>
        <w:tabs>
          <w:tab w:val="num" w:pos="7200"/>
        </w:tabs>
        <w:ind w:left="7200" w:hanging="360"/>
      </w:pPr>
      <w:rPr>
        <w:rFonts w:ascii="Wingdings" w:hAnsi="Wingdings" w:hint="default"/>
      </w:rPr>
    </w:lvl>
  </w:abstractNum>
  <w:abstractNum w:abstractNumId="41" w15:restartNumberingAfterBreak="0">
    <w:nsid w:val="46A32EF8"/>
    <w:multiLevelType w:val="hybridMultilevel"/>
    <w:tmpl w:val="44D4FF46"/>
    <w:lvl w:ilvl="0" w:tplc="F594CA6E">
      <w:start w:val="1"/>
      <w:numFmt w:val="decimal"/>
      <w:lvlText w:val="3.8.%1."/>
      <w:lvlJc w:val="left"/>
      <w:pPr>
        <w:ind w:left="1429" w:hanging="360"/>
      </w:pPr>
      <w:rPr>
        <w:rFonts w:hint="default"/>
      </w:rPr>
    </w:lvl>
    <w:lvl w:ilvl="1" w:tplc="0419000F">
      <w:start w:val="1"/>
      <w:numFmt w:val="decimal"/>
      <w:lvlText w:val="%2."/>
      <w:lvlJc w:val="left"/>
      <w:pPr>
        <w:ind w:left="927" w:hanging="360"/>
      </w:pPr>
    </w:lvl>
    <w:lvl w:ilvl="2" w:tplc="0419001B">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42" w15:restartNumberingAfterBreak="0">
    <w:nsid w:val="46C4105C"/>
    <w:multiLevelType w:val="hybridMultilevel"/>
    <w:tmpl w:val="4A6C7F12"/>
    <w:lvl w:ilvl="0" w:tplc="EC5E62BE">
      <w:start w:val="1"/>
      <w:numFmt w:val="decimal"/>
      <w:lvlText w:val="%1)"/>
      <w:lvlJc w:val="left"/>
      <w:pPr>
        <w:tabs>
          <w:tab w:val="num" w:pos="720"/>
        </w:tabs>
        <w:ind w:left="720" w:hanging="360"/>
      </w:pPr>
      <w:rPr>
        <w:rFonts w:hint="default"/>
        <w:b w:val="0"/>
        <w:i w:val="0"/>
      </w:rPr>
    </w:lvl>
    <w:lvl w:ilvl="1" w:tplc="04190019">
      <w:start w:val="1"/>
      <w:numFmt w:val="bullet"/>
      <w:lvlText w:val="o"/>
      <w:lvlJc w:val="left"/>
      <w:pPr>
        <w:tabs>
          <w:tab w:val="num" w:pos="1440"/>
        </w:tabs>
        <w:ind w:left="1440" w:hanging="360"/>
      </w:pPr>
      <w:rPr>
        <w:rFonts w:ascii="Courier New" w:hAnsi="Courier New" w:cs="Courier New" w:hint="default"/>
      </w:rPr>
    </w:lvl>
    <w:lvl w:ilvl="2" w:tplc="0419001B">
      <w:start w:val="1"/>
      <w:numFmt w:val="bullet"/>
      <w:lvlText w:val=""/>
      <w:lvlJc w:val="left"/>
      <w:pPr>
        <w:tabs>
          <w:tab w:val="num" w:pos="2160"/>
        </w:tabs>
        <w:ind w:left="2160" w:hanging="360"/>
      </w:pPr>
      <w:rPr>
        <w:rFonts w:ascii="Wingdings" w:hAnsi="Wingdings" w:hint="default"/>
      </w:rPr>
    </w:lvl>
    <w:lvl w:ilvl="3" w:tplc="0419000F" w:tentative="1">
      <w:start w:val="1"/>
      <w:numFmt w:val="bullet"/>
      <w:lvlText w:val=""/>
      <w:lvlJc w:val="left"/>
      <w:pPr>
        <w:tabs>
          <w:tab w:val="num" w:pos="2880"/>
        </w:tabs>
        <w:ind w:left="2880" w:hanging="360"/>
      </w:pPr>
      <w:rPr>
        <w:rFonts w:ascii="Symbol" w:hAnsi="Symbol" w:hint="default"/>
      </w:rPr>
    </w:lvl>
    <w:lvl w:ilvl="4" w:tplc="04190019" w:tentative="1">
      <w:start w:val="1"/>
      <w:numFmt w:val="bullet"/>
      <w:lvlText w:val="o"/>
      <w:lvlJc w:val="left"/>
      <w:pPr>
        <w:tabs>
          <w:tab w:val="num" w:pos="3600"/>
        </w:tabs>
        <w:ind w:left="3600" w:hanging="360"/>
      </w:pPr>
      <w:rPr>
        <w:rFonts w:ascii="Courier New" w:hAnsi="Courier New" w:cs="Courier New" w:hint="default"/>
      </w:rPr>
    </w:lvl>
    <w:lvl w:ilvl="5" w:tplc="0419001B" w:tentative="1">
      <w:start w:val="1"/>
      <w:numFmt w:val="bullet"/>
      <w:lvlText w:val=""/>
      <w:lvlJc w:val="left"/>
      <w:pPr>
        <w:tabs>
          <w:tab w:val="num" w:pos="4320"/>
        </w:tabs>
        <w:ind w:left="4320" w:hanging="360"/>
      </w:pPr>
      <w:rPr>
        <w:rFonts w:ascii="Wingdings" w:hAnsi="Wingdings" w:hint="default"/>
      </w:rPr>
    </w:lvl>
    <w:lvl w:ilvl="6" w:tplc="0419000F" w:tentative="1">
      <w:start w:val="1"/>
      <w:numFmt w:val="bullet"/>
      <w:lvlText w:val=""/>
      <w:lvlJc w:val="left"/>
      <w:pPr>
        <w:tabs>
          <w:tab w:val="num" w:pos="5040"/>
        </w:tabs>
        <w:ind w:left="5040" w:hanging="360"/>
      </w:pPr>
      <w:rPr>
        <w:rFonts w:ascii="Symbol" w:hAnsi="Symbol" w:hint="default"/>
      </w:rPr>
    </w:lvl>
    <w:lvl w:ilvl="7" w:tplc="04190019" w:tentative="1">
      <w:start w:val="1"/>
      <w:numFmt w:val="bullet"/>
      <w:lvlText w:val="o"/>
      <w:lvlJc w:val="left"/>
      <w:pPr>
        <w:tabs>
          <w:tab w:val="num" w:pos="5760"/>
        </w:tabs>
        <w:ind w:left="5760" w:hanging="360"/>
      </w:pPr>
      <w:rPr>
        <w:rFonts w:ascii="Courier New" w:hAnsi="Courier New" w:cs="Courier New" w:hint="default"/>
      </w:rPr>
    </w:lvl>
    <w:lvl w:ilvl="8" w:tplc="0419001B" w:tentative="1">
      <w:start w:val="1"/>
      <w:numFmt w:val="bullet"/>
      <w:lvlText w:val=""/>
      <w:lvlJc w:val="left"/>
      <w:pPr>
        <w:tabs>
          <w:tab w:val="num" w:pos="6480"/>
        </w:tabs>
        <w:ind w:left="6480" w:hanging="360"/>
      </w:pPr>
      <w:rPr>
        <w:rFonts w:ascii="Wingdings" w:hAnsi="Wingdings" w:hint="default"/>
      </w:rPr>
    </w:lvl>
  </w:abstractNum>
  <w:abstractNum w:abstractNumId="43" w15:restartNumberingAfterBreak="0">
    <w:nsid w:val="51904034"/>
    <w:multiLevelType w:val="hybridMultilevel"/>
    <w:tmpl w:val="ABC416E8"/>
    <w:lvl w:ilvl="0" w:tplc="6E1CAA46">
      <w:start w:val="1"/>
      <w:numFmt w:val="decimal"/>
      <w:lvlText w:val="1.4.%1."/>
      <w:lvlJc w:val="left"/>
      <w:pPr>
        <w:ind w:left="1429" w:hanging="360"/>
      </w:pPr>
      <w:rPr>
        <w:rFonts w:hint="default"/>
      </w:rPr>
    </w:lvl>
    <w:lvl w:ilvl="1" w:tplc="04190019" w:tentative="1">
      <w:start w:val="1"/>
      <w:numFmt w:val="lowerLetter"/>
      <w:lvlText w:val="%2."/>
      <w:lvlJc w:val="left"/>
      <w:pPr>
        <w:ind w:left="2149" w:hanging="360"/>
      </w:pPr>
    </w:lvl>
    <w:lvl w:ilvl="2" w:tplc="0419001B" w:tentative="1">
      <w:start w:val="1"/>
      <w:numFmt w:val="lowerRoman"/>
      <w:lvlText w:val="%3."/>
      <w:lvlJc w:val="right"/>
      <w:pPr>
        <w:ind w:left="2869" w:hanging="180"/>
      </w:pPr>
    </w:lvl>
    <w:lvl w:ilvl="3" w:tplc="0419000F" w:tentative="1">
      <w:start w:val="1"/>
      <w:numFmt w:val="decimal"/>
      <w:lvlText w:val="%4."/>
      <w:lvlJc w:val="left"/>
      <w:pPr>
        <w:ind w:left="3589" w:hanging="360"/>
      </w:pPr>
    </w:lvl>
    <w:lvl w:ilvl="4" w:tplc="04190019" w:tentative="1">
      <w:start w:val="1"/>
      <w:numFmt w:val="lowerLetter"/>
      <w:lvlText w:val="%5."/>
      <w:lvlJc w:val="left"/>
      <w:pPr>
        <w:ind w:left="4309" w:hanging="360"/>
      </w:pPr>
    </w:lvl>
    <w:lvl w:ilvl="5" w:tplc="0419001B" w:tentative="1">
      <w:start w:val="1"/>
      <w:numFmt w:val="lowerRoman"/>
      <w:lvlText w:val="%6."/>
      <w:lvlJc w:val="right"/>
      <w:pPr>
        <w:ind w:left="5029" w:hanging="180"/>
      </w:pPr>
    </w:lvl>
    <w:lvl w:ilvl="6" w:tplc="0419000F" w:tentative="1">
      <w:start w:val="1"/>
      <w:numFmt w:val="decimal"/>
      <w:lvlText w:val="%7."/>
      <w:lvlJc w:val="left"/>
      <w:pPr>
        <w:ind w:left="5749" w:hanging="360"/>
      </w:pPr>
    </w:lvl>
    <w:lvl w:ilvl="7" w:tplc="04190019" w:tentative="1">
      <w:start w:val="1"/>
      <w:numFmt w:val="lowerLetter"/>
      <w:lvlText w:val="%8."/>
      <w:lvlJc w:val="left"/>
      <w:pPr>
        <w:ind w:left="6469" w:hanging="360"/>
      </w:pPr>
    </w:lvl>
    <w:lvl w:ilvl="8" w:tplc="0419001B" w:tentative="1">
      <w:start w:val="1"/>
      <w:numFmt w:val="lowerRoman"/>
      <w:lvlText w:val="%9."/>
      <w:lvlJc w:val="right"/>
      <w:pPr>
        <w:ind w:left="7189" w:hanging="180"/>
      </w:pPr>
    </w:lvl>
  </w:abstractNum>
  <w:abstractNum w:abstractNumId="44" w15:restartNumberingAfterBreak="0">
    <w:nsid w:val="556436FE"/>
    <w:multiLevelType w:val="hybridMultilevel"/>
    <w:tmpl w:val="FFD67522"/>
    <w:lvl w:ilvl="0" w:tplc="1520EBF6">
      <w:start w:val="1"/>
      <w:numFmt w:val="decimal"/>
      <w:lvlText w:val="%1."/>
      <w:lvlJc w:val="left"/>
      <w:pPr>
        <w:ind w:left="1440" w:hanging="360"/>
      </w:pPr>
      <w:rPr>
        <w:rFonts w:hint="default"/>
      </w:rPr>
    </w:lvl>
    <w:lvl w:ilvl="1" w:tplc="04190019" w:tentative="1">
      <w:start w:val="1"/>
      <w:numFmt w:val="lowerLetter"/>
      <w:lvlText w:val="%2."/>
      <w:lvlJc w:val="left"/>
      <w:pPr>
        <w:ind w:left="2160" w:hanging="360"/>
      </w:pPr>
    </w:lvl>
    <w:lvl w:ilvl="2" w:tplc="0419001B" w:tentative="1">
      <w:start w:val="1"/>
      <w:numFmt w:val="lowerRoman"/>
      <w:lvlText w:val="%3."/>
      <w:lvlJc w:val="right"/>
      <w:pPr>
        <w:ind w:left="2880" w:hanging="180"/>
      </w:pPr>
    </w:lvl>
    <w:lvl w:ilvl="3" w:tplc="0419000F" w:tentative="1">
      <w:start w:val="1"/>
      <w:numFmt w:val="decimal"/>
      <w:lvlText w:val="%4."/>
      <w:lvlJc w:val="left"/>
      <w:pPr>
        <w:ind w:left="3600" w:hanging="360"/>
      </w:pPr>
    </w:lvl>
    <w:lvl w:ilvl="4" w:tplc="04190019" w:tentative="1">
      <w:start w:val="1"/>
      <w:numFmt w:val="lowerLetter"/>
      <w:lvlText w:val="%5."/>
      <w:lvlJc w:val="left"/>
      <w:pPr>
        <w:ind w:left="4320" w:hanging="360"/>
      </w:pPr>
    </w:lvl>
    <w:lvl w:ilvl="5" w:tplc="0419001B" w:tentative="1">
      <w:start w:val="1"/>
      <w:numFmt w:val="lowerRoman"/>
      <w:lvlText w:val="%6."/>
      <w:lvlJc w:val="right"/>
      <w:pPr>
        <w:ind w:left="5040" w:hanging="180"/>
      </w:pPr>
    </w:lvl>
    <w:lvl w:ilvl="6" w:tplc="0419000F" w:tentative="1">
      <w:start w:val="1"/>
      <w:numFmt w:val="decimal"/>
      <w:lvlText w:val="%7."/>
      <w:lvlJc w:val="left"/>
      <w:pPr>
        <w:ind w:left="5760" w:hanging="360"/>
      </w:pPr>
    </w:lvl>
    <w:lvl w:ilvl="7" w:tplc="04190019" w:tentative="1">
      <w:start w:val="1"/>
      <w:numFmt w:val="lowerLetter"/>
      <w:lvlText w:val="%8."/>
      <w:lvlJc w:val="left"/>
      <w:pPr>
        <w:ind w:left="6480" w:hanging="360"/>
      </w:pPr>
    </w:lvl>
    <w:lvl w:ilvl="8" w:tplc="0419001B" w:tentative="1">
      <w:start w:val="1"/>
      <w:numFmt w:val="lowerRoman"/>
      <w:lvlText w:val="%9."/>
      <w:lvlJc w:val="right"/>
      <w:pPr>
        <w:ind w:left="7200" w:hanging="180"/>
      </w:pPr>
    </w:lvl>
  </w:abstractNum>
  <w:abstractNum w:abstractNumId="45" w15:restartNumberingAfterBreak="0">
    <w:nsid w:val="56A40D52"/>
    <w:multiLevelType w:val="multilevel"/>
    <w:tmpl w:val="54A22CD0"/>
    <w:lvl w:ilvl="0">
      <w:start w:val="17"/>
      <w:numFmt w:val="decimal"/>
      <w:lvlText w:val="%1."/>
      <w:lvlJc w:val="left"/>
      <w:pPr>
        <w:ind w:left="735" w:hanging="375"/>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6" w15:restartNumberingAfterBreak="0">
    <w:nsid w:val="591958EC"/>
    <w:multiLevelType w:val="multilevel"/>
    <w:tmpl w:val="4CB64888"/>
    <w:lvl w:ilvl="0">
      <w:start w:val="4"/>
      <w:numFmt w:val="decimal"/>
      <w:lvlText w:val="%1."/>
      <w:lvlJc w:val="left"/>
      <w:pPr>
        <w:ind w:left="675" w:hanging="675"/>
      </w:pPr>
      <w:rPr>
        <w:rFonts w:hint="default"/>
      </w:rPr>
    </w:lvl>
    <w:lvl w:ilvl="1">
      <w:start w:val="2"/>
      <w:numFmt w:val="decimal"/>
      <w:lvlText w:val="%1.%2."/>
      <w:lvlJc w:val="left"/>
      <w:pPr>
        <w:ind w:left="1254" w:hanging="720"/>
      </w:pPr>
      <w:rPr>
        <w:rFonts w:hint="default"/>
      </w:rPr>
    </w:lvl>
    <w:lvl w:ilvl="2">
      <w:start w:val="1"/>
      <w:numFmt w:val="decimal"/>
      <w:lvlText w:val="%1.%2.%3."/>
      <w:lvlJc w:val="left"/>
      <w:pPr>
        <w:ind w:left="1788" w:hanging="720"/>
      </w:pPr>
      <w:rPr>
        <w:rFonts w:hint="default"/>
      </w:rPr>
    </w:lvl>
    <w:lvl w:ilvl="3">
      <w:start w:val="1"/>
      <w:numFmt w:val="decimal"/>
      <w:lvlText w:val="%1.%2.%3.%4."/>
      <w:lvlJc w:val="left"/>
      <w:pPr>
        <w:ind w:left="2682" w:hanging="1080"/>
      </w:pPr>
      <w:rPr>
        <w:rFonts w:hint="default"/>
      </w:rPr>
    </w:lvl>
    <w:lvl w:ilvl="4">
      <w:start w:val="1"/>
      <w:numFmt w:val="decimal"/>
      <w:lvlText w:val="%1.%2.%3.%4.%5."/>
      <w:lvlJc w:val="left"/>
      <w:pPr>
        <w:ind w:left="3216" w:hanging="1080"/>
      </w:pPr>
      <w:rPr>
        <w:rFonts w:hint="default"/>
      </w:rPr>
    </w:lvl>
    <w:lvl w:ilvl="5">
      <w:start w:val="1"/>
      <w:numFmt w:val="decimal"/>
      <w:lvlText w:val="%1.%2.%3.%4.%5.%6."/>
      <w:lvlJc w:val="left"/>
      <w:pPr>
        <w:ind w:left="4110" w:hanging="1440"/>
      </w:pPr>
      <w:rPr>
        <w:rFonts w:hint="default"/>
      </w:rPr>
    </w:lvl>
    <w:lvl w:ilvl="6">
      <w:start w:val="1"/>
      <w:numFmt w:val="decimal"/>
      <w:lvlText w:val="%1.%2.%3.%4.%5.%6.%7."/>
      <w:lvlJc w:val="left"/>
      <w:pPr>
        <w:ind w:left="5004" w:hanging="1800"/>
      </w:pPr>
      <w:rPr>
        <w:rFonts w:hint="default"/>
      </w:rPr>
    </w:lvl>
    <w:lvl w:ilvl="7">
      <w:start w:val="1"/>
      <w:numFmt w:val="decimal"/>
      <w:lvlText w:val="%1.%2.%3.%4.%5.%6.%7.%8."/>
      <w:lvlJc w:val="left"/>
      <w:pPr>
        <w:ind w:left="5538" w:hanging="1800"/>
      </w:pPr>
      <w:rPr>
        <w:rFonts w:hint="default"/>
      </w:rPr>
    </w:lvl>
    <w:lvl w:ilvl="8">
      <w:start w:val="1"/>
      <w:numFmt w:val="decimal"/>
      <w:lvlText w:val="%1.%2.%3.%4.%5.%6.%7.%8.%9."/>
      <w:lvlJc w:val="left"/>
      <w:pPr>
        <w:ind w:left="6432" w:hanging="2160"/>
      </w:pPr>
      <w:rPr>
        <w:rFonts w:hint="default"/>
      </w:rPr>
    </w:lvl>
  </w:abstractNum>
  <w:abstractNum w:abstractNumId="47" w15:restartNumberingAfterBreak="0">
    <w:nsid w:val="5D0C728D"/>
    <w:multiLevelType w:val="hybridMultilevel"/>
    <w:tmpl w:val="D7FC81D8"/>
    <w:lvl w:ilvl="0" w:tplc="04190011">
      <w:start w:val="1"/>
      <w:numFmt w:val="decimal"/>
      <w:lvlText w:val="%1)"/>
      <w:lvlJc w:val="left"/>
      <w:pPr>
        <w:ind w:left="1211" w:hanging="360"/>
      </w:pPr>
    </w:lvl>
    <w:lvl w:ilvl="1" w:tplc="04190019" w:tentative="1">
      <w:start w:val="1"/>
      <w:numFmt w:val="lowerLetter"/>
      <w:lvlText w:val="%2."/>
      <w:lvlJc w:val="left"/>
      <w:pPr>
        <w:ind w:left="1931" w:hanging="360"/>
      </w:pPr>
    </w:lvl>
    <w:lvl w:ilvl="2" w:tplc="0419001B" w:tentative="1">
      <w:start w:val="1"/>
      <w:numFmt w:val="lowerRoman"/>
      <w:lvlText w:val="%3."/>
      <w:lvlJc w:val="right"/>
      <w:pPr>
        <w:ind w:left="2651" w:hanging="180"/>
      </w:pPr>
    </w:lvl>
    <w:lvl w:ilvl="3" w:tplc="0419000F" w:tentative="1">
      <w:start w:val="1"/>
      <w:numFmt w:val="decimal"/>
      <w:lvlText w:val="%4."/>
      <w:lvlJc w:val="left"/>
      <w:pPr>
        <w:ind w:left="3371" w:hanging="360"/>
      </w:pPr>
    </w:lvl>
    <w:lvl w:ilvl="4" w:tplc="04190019" w:tentative="1">
      <w:start w:val="1"/>
      <w:numFmt w:val="lowerLetter"/>
      <w:lvlText w:val="%5."/>
      <w:lvlJc w:val="left"/>
      <w:pPr>
        <w:ind w:left="4091" w:hanging="360"/>
      </w:pPr>
    </w:lvl>
    <w:lvl w:ilvl="5" w:tplc="0419001B" w:tentative="1">
      <w:start w:val="1"/>
      <w:numFmt w:val="lowerRoman"/>
      <w:lvlText w:val="%6."/>
      <w:lvlJc w:val="right"/>
      <w:pPr>
        <w:ind w:left="4811" w:hanging="180"/>
      </w:pPr>
    </w:lvl>
    <w:lvl w:ilvl="6" w:tplc="0419000F" w:tentative="1">
      <w:start w:val="1"/>
      <w:numFmt w:val="decimal"/>
      <w:lvlText w:val="%7."/>
      <w:lvlJc w:val="left"/>
      <w:pPr>
        <w:ind w:left="5531" w:hanging="360"/>
      </w:pPr>
    </w:lvl>
    <w:lvl w:ilvl="7" w:tplc="04190019" w:tentative="1">
      <w:start w:val="1"/>
      <w:numFmt w:val="lowerLetter"/>
      <w:lvlText w:val="%8."/>
      <w:lvlJc w:val="left"/>
      <w:pPr>
        <w:ind w:left="6251" w:hanging="360"/>
      </w:pPr>
    </w:lvl>
    <w:lvl w:ilvl="8" w:tplc="0419001B" w:tentative="1">
      <w:start w:val="1"/>
      <w:numFmt w:val="lowerRoman"/>
      <w:lvlText w:val="%9."/>
      <w:lvlJc w:val="right"/>
      <w:pPr>
        <w:ind w:left="6971" w:hanging="180"/>
      </w:pPr>
    </w:lvl>
  </w:abstractNum>
  <w:abstractNum w:abstractNumId="48" w15:restartNumberingAfterBreak="0">
    <w:nsid w:val="5E7D2866"/>
    <w:multiLevelType w:val="multilevel"/>
    <w:tmpl w:val="50484CA6"/>
    <w:lvl w:ilvl="0">
      <w:start w:val="1"/>
      <w:numFmt w:val="decimal"/>
      <w:lvlText w:val="3.6.%1."/>
      <w:lvlJc w:val="left"/>
      <w:pPr>
        <w:tabs>
          <w:tab w:val="num" w:pos="705"/>
        </w:tabs>
        <w:ind w:left="705" w:hanging="705"/>
      </w:pPr>
      <w:rPr>
        <w:rFonts w:hint="default"/>
      </w:rPr>
    </w:lvl>
    <w:lvl w:ilvl="1">
      <w:start w:val="1"/>
      <w:numFmt w:val="decimal"/>
      <w:lvlText w:val="3.%2."/>
      <w:lvlJc w:val="left"/>
      <w:pPr>
        <w:tabs>
          <w:tab w:val="num" w:pos="720"/>
        </w:tabs>
        <w:ind w:left="720" w:hanging="720"/>
      </w:pPr>
      <w:rPr>
        <w:rFonts w:hint="default"/>
      </w:rPr>
    </w:lvl>
    <w:lvl w:ilvl="2">
      <w:start w:val="1"/>
      <w:numFmt w:val="decimal"/>
      <w:suff w:val="space"/>
      <w:lvlText w:val="%1.%2.%3."/>
      <w:lvlJc w:val="left"/>
      <w:pPr>
        <w:ind w:left="1320" w:firstLine="0"/>
      </w:pPr>
      <w:rPr>
        <w:rFonts w:hint="default"/>
        <w:b w:val="0"/>
        <w:i w:val="0"/>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800"/>
        </w:tabs>
        <w:ind w:left="1800" w:hanging="180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49" w15:restartNumberingAfterBreak="0">
    <w:nsid w:val="61BF1591"/>
    <w:multiLevelType w:val="hybridMultilevel"/>
    <w:tmpl w:val="AA2A7E2C"/>
    <w:lvl w:ilvl="0" w:tplc="1520EBF6">
      <w:start w:val="1"/>
      <w:numFmt w:val="decimal"/>
      <w:lvlText w:val="%1."/>
      <w:lvlJc w:val="left"/>
      <w:pPr>
        <w:ind w:left="1842" w:hanging="1128"/>
      </w:pPr>
      <w:rPr>
        <w:rFonts w:hint="default"/>
      </w:rPr>
    </w:lvl>
    <w:lvl w:ilvl="1" w:tplc="F4145380" w:tentative="1">
      <w:start w:val="1"/>
      <w:numFmt w:val="lowerLetter"/>
      <w:lvlText w:val="%2."/>
      <w:lvlJc w:val="left"/>
      <w:pPr>
        <w:ind w:left="1794" w:hanging="360"/>
      </w:pPr>
    </w:lvl>
    <w:lvl w:ilvl="2" w:tplc="E03E3E8C" w:tentative="1">
      <w:start w:val="1"/>
      <w:numFmt w:val="lowerRoman"/>
      <w:lvlText w:val="%3."/>
      <w:lvlJc w:val="right"/>
      <w:pPr>
        <w:ind w:left="2514" w:hanging="180"/>
      </w:pPr>
    </w:lvl>
    <w:lvl w:ilvl="3" w:tplc="E26E5996" w:tentative="1">
      <w:start w:val="1"/>
      <w:numFmt w:val="decimal"/>
      <w:lvlText w:val="%4."/>
      <w:lvlJc w:val="left"/>
      <w:pPr>
        <w:ind w:left="3234" w:hanging="360"/>
      </w:pPr>
    </w:lvl>
    <w:lvl w:ilvl="4" w:tplc="51A24014" w:tentative="1">
      <w:start w:val="1"/>
      <w:numFmt w:val="lowerLetter"/>
      <w:lvlText w:val="%5."/>
      <w:lvlJc w:val="left"/>
      <w:pPr>
        <w:ind w:left="3954" w:hanging="360"/>
      </w:pPr>
    </w:lvl>
    <w:lvl w:ilvl="5" w:tplc="C6E85DD8" w:tentative="1">
      <w:start w:val="1"/>
      <w:numFmt w:val="lowerRoman"/>
      <w:lvlText w:val="%6."/>
      <w:lvlJc w:val="right"/>
      <w:pPr>
        <w:ind w:left="4674" w:hanging="180"/>
      </w:pPr>
    </w:lvl>
    <w:lvl w:ilvl="6" w:tplc="AAD8C2BA" w:tentative="1">
      <w:start w:val="1"/>
      <w:numFmt w:val="decimal"/>
      <w:lvlText w:val="%7."/>
      <w:lvlJc w:val="left"/>
      <w:pPr>
        <w:ind w:left="5394" w:hanging="360"/>
      </w:pPr>
    </w:lvl>
    <w:lvl w:ilvl="7" w:tplc="F802F7C4" w:tentative="1">
      <w:start w:val="1"/>
      <w:numFmt w:val="lowerLetter"/>
      <w:lvlText w:val="%8."/>
      <w:lvlJc w:val="left"/>
      <w:pPr>
        <w:ind w:left="6114" w:hanging="360"/>
      </w:pPr>
    </w:lvl>
    <w:lvl w:ilvl="8" w:tplc="CB66C696" w:tentative="1">
      <w:start w:val="1"/>
      <w:numFmt w:val="lowerRoman"/>
      <w:lvlText w:val="%9."/>
      <w:lvlJc w:val="right"/>
      <w:pPr>
        <w:ind w:left="6834" w:hanging="180"/>
      </w:pPr>
    </w:lvl>
  </w:abstractNum>
  <w:abstractNum w:abstractNumId="50" w15:restartNumberingAfterBreak="0">
    <w:nsid w:val="691D5392"/>
    <w:multiLevelType w:val="hybridMultilevel"/>
    <w:tmpl w:val="EC4248CA"/>
    <w:lvl w:ilvl="0" w:tplc="8474D9D2">
      <w:start w:val="1"/>
      <w:numFmt w:val="decimal"/>
      <w:lvlText w:val="3.4.%1."/>
      <w:lvlJc w:val="left"/>
      <w:pPr>
        <w:ind w:left="2204" w:hanging="360"/>
      </w:pPr>
      <w:rPr>
        <w:rFonts w:hint="default"/>
      </w:rPr>
    </w:lvl>
    <w:lvl w:ilvl="1" w:tplc="AA82BE8E">
      <w:start w:val="1"/>
      <w:numFmt w:val="decimal"/>
      <w:lvlText w:val="%2."/>
      <w:lvlJc w:val="left"/>
      <w:pPr>
        <w:ind w:left="1440" w:hanging="360"/>
      </w:pPr>
      <w:rPr>
        <w:rFonts w:hint="default"/>
      </w:rPr>
    </w:lvl>
    <w:lvl w:ilvl="2" w:tplc="DF52FB24">
      <w:start w:val="1"/>
      <w:numFmt w:val="decimal"/>
      <w:lvlText w:val="2.6.%3."/>
      <w:lvlJc w:val="left"/>
      <w:pPr>
        <w:ind w:left="2160" w:hanging="180"/>
      </w:pPr>
      <w:rPr>
        <w:rFonts w:hint="default"/>
      </w:rPr>
    </w:lvl>
    <w:lvl w:ilvl="3" w:tplc="3A14904C" w:tentative="1">
      <w:start w:val="1"/>
      <w:numFmt w:val="decimal"/>
      <w:lvlText w:val="%4."/>
      <w:lvlJc w:val="left"/>
      <w:pPr>
        <w:ind w:left="2880" w:hanging="360"/>
      </w:pPr>
    </w:lvl>
    <w:lvl w:ilvl="4" w:tplc="399ECA48" w:tentative="1">
      <w:start w:val="1"/>
      <w:numFmt w:val="lowerLetter"/>
      <w:lvlText w:val="%5."/>
      <w:lvlJc w:val="left"/>
      <w:pPr>
        <w:ind w:left="3600" w:hanging="360"/>
      </w:pPr>
    </w:lvl>
    <w:lvl w:ilvl="5" w:tplc="DFE6234A" w:tentative="1">
      <w:start w:val="1"/>
      <w:numFmt w:val="lowerRoman"/>
      <w:lvlText w:val="%6."/>
      <w:lvlJc w:val="right"/>
      <w:pPr>
        <w:ind w:left="4320" w:hanging="180"/>
      </w:pPr>
    </w:lvl>
    <w:lvl w:ilvl="6" w:tplc="4D0C4398" w:tentative="1">
      <w:start w:val="1"/>
      <w:numFmt w:val="decimal"/>
      <w:lvlText w:val="%7."/>
      <w:lvlJc w:val="left"/>
      <w:pPr>
        <w:ind w:left="5040" w:hanging="360"/>
      </w:pPr>
    </w:lvl>
    <w:lvl w:ilvl="7" w:tplc="794AA50E" w:tentative="1">
      <w:start w:val="1"/>
      <w:numFmt w:val="lowerLetter"/>
      <w:lvlText w:val="%8."/>
      <w:lvlJc w:val="left"/>
      <w:pPr>
        <w:ind w:left="5760" w:hanging="360"/>
      </w:pPr>
    </w:lvl>
    <w:lvl w:ilvl="8" w:tplc="77C0A194" w:tentative="1">
      <w:start w:val="1"/>
      <w:numFmt w:val="lowerRoman"/>
      <w:lvlText w:val="%9."/>
      <w:lvlJc w:val="right"/>
      <w:pPr>
        <w:ind w:left="6480" w:hanging="180"/>
      </w:pPr>
    </w:lvl>
  </w:abstractNum>
  <w:abstractNum w:abstractNumId="51" w15:restartNumberingAfterBreak="0">
    <w:nsid w:val="6C0A1D31"/>
    <w:multiLevelType w:val="hybridMultilevel"/>
    <w:tmpl w:val="75E660B6"/>
    <w:name w:val="WW8Num112"/>
    <w:lvl w:ilvl="0" w:tplc="22904DAE">
      <w:start w:val="1"/>
      <w:numFmt w:val="decimal"/>
      <w:lvlText w:val="3.7.%1."/>
      <w:lvlJc w:val="left"/>
      <w:pPr>
        <w:ind w:left="1429"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52" w15:restartNumberingAfterBreak="0">
    <w:nsid w:val="6D510744"/>
    <w:multiLevelType w:val="hybridMultilevel"/>
    <w:tmpl w:val="F2600CB6"/>
    <w:name w:val="WW8Num42"/>
    <w:lvl w:ilvl="0" w:tplc="47028EC0">
      <w:start w:val="1"/>
      <w:numFmt w:val="decimal"/>
      <w:lvlText w:val="2.9.%1"/>
      <w:lvlJc w:val="left"/>
      <w:pPr>
        <w:ind w:left="1428" w:hanging="360"/>
      </w:pPr>
      <w:rPr>
        <w:rFonts w:hint="default"/>
      </w:rPr>
    </w:lvl>
    <w:lvl w:ilvl="1" w:tplc="04190019" w:tentative="1">
      <w:start w:val="1"/>
      <w:numFmt w:val="lowerLetter"/>
      <w:lvlText w:val="%2."/>
      <w:lvlJc w:val="left"/>
      <w:pPr>
        <w:ind w:left="2148" w:hanging="360"/>
      </w:pPr>
    </w:lvl>
    <w:lvl w:ilvl="2" w:tplc="0419001B" w:tentative="1">
      <w:start w:val="1"/>
      <w:numFmt w:val="lowerRoman"/>
      <w:lvlText w:val="%3."/>
      <w:lvlJc w:val="right"/>
      <w:pPr>
        <w:ind w:left="2868" w:hanging="180"/>
      </w:pPr>
    </w:lvl>
    <w:lvl w:ilvl="3" w:tplc="0419000F" w:tentative="1">
      <w:start w:val="1"/>
      <w:numFmt w:val="decimal"/>
      <w:lvlText w:val="%4."/>
      <w:lvlJc w:val="left"/>
      <w:pPr>
        <w:ind w:left="3588" w:hanging="360"/>
      </w:pPr>
    </w:lvl>
    <w:lvl w:ilvl="4" w:tplc="04190019" w:tentative="1">
      <w:start w:val="1"/>
      <w:numFmt w:val="lowerLetter"/>
      <w:lvlText w:val="%5."/>
      <w:lvlJc w:val="left"/>
      <w:pPr>
        <w:ind w:left="4308" w:hanging="360"/>
      </w:pPr>
    </w:lvl>
    <w:lvl w:ilvl="5" w:tplc="0419001B" w:tentative="1">
      <w:start w:val="1"/>
      <w:numFmt w:val="lowerRoman"/>
      <w:lvlText w:val="%6."/>
      <w:lvlJc w:val="right"/>
      <w:pPr>
        <w:ind w:left="5028" w:hanging="180"/>
      </w:pPr>
    </w:lvl>
    <w:lvl w:ilvl="6" w:tplc="0419000F" w:tentative="1">
      <w:start w:val="1"/>
      <w:numFmt w:val="decimal"/>
      <w:lvlText w:val="%7."/>
      <w:lvlJc w:val="left"/>
      <w:pPr>
        <w:ind w:left="5748" w:hanging="360"/>
      </w:pPr>
    </w:lvl>
    <w:lvl w:ilvl="7" w:tplc="04190019" w:tentative="1">
      <w:start w:val="1"/>
      <w:numFmt w:val="lowerLetter"/>
      <w:lvlText w:val="%8."/>
      <w:lvlJc w:val="left"/>
      <w:pPr>
        <w:ind w:left="6468" w:hanging="360"/>
      </w:pPr>
    </w:lvl>
    <w:lvl w:ilvl="8" w:tplc="0419001B" w:tentative="1">
      <w:start w:val="1"/>
      <w:numFmt w:val="lowerRoman"/>
      <w:lvlText w:val="%9."/>
      <w:lvlJc w:val="right"/>
      <w:pPr>
        <w:ind w:left="7188" w:hanging="180"/>
      </w:pPr>
    </w:lvl>
  </w:abstractNum>
  <w:abstractNum w:abstractNumId="53" w15:restartNumberingAfterBreak="0">
    <w:nsid w:val="6D5D4F23"/>
    <w:multiLevelType w:val="multilevel"/>
    <w:tmpl w:val="5CDE387E"/>
    <w:lvl w:ilvl="0">
      <w:start w:val="9"/>
      <w:numFmt w:val="decimal"/>
      <w:lvlText w:val="%1."/>
      <w:lvlJc w:val="left"/>
      <w:pPr>
        <w:ind w:left="540" w:hanging="540"/>
      </w:pPr>
      <w:rPr>
        <w:rFonts w:hint="default"/>
      </w:rPr>
    </w:lvl>
    <w:lvl w:ilvl="1">
      <w:start w:val="2"/>
      <w:numFmt w:val="decimal"/>
      <w:lvlText w:val="%1.%2."/>
      <w:lvlJc w:val="left"/>
      <w:pPr>
        <w:ind w:left="2089" w:hanging="540"/>
      </w:pPr>
      <w:rPr>
        <w:rFonts w:hint="default"/>
      </w:rPr>
    </w:lvl>
    <w:lvl w:ilvl="2">
      <w:start w:val="1"/>
      <w:numFmt w:val="decimal"/>
      <w:lvlText w:val="%1.%2.%3."/>
      <w:lvlJc w:val="left"/>
      <w:pPr>
        <w:ind w:left="3818" w:hanging="720"/>
      </w:pPr>
      <w:rPr>
        <w:rFonts w:hint="default"/>
      </w:rPr>
    </w:lvl>
    <w:lvl w:ilvl="3">
      <w:start w:val="1"/>
      <w:numFmt w:val="decimal"/>
      <w:lvlText w:val="%1.%2.%3.%4."/>
      <w:lvlJc w:val="left"/>
      <w:pPr>
        <w:ind w:left="5367" w:hanging="720"/>
      </w:pPr>
      <w:rPr>
        <w:rFonts w:hint="default"/>
      </w:rPr>
    </w:lvl>
    <w:lvl w:ilvl="4">
      <w:start w:val="1"/>
      <w:numFmt w:val="decimal"/>
      <w:lvlText w:val="%1.%2.%3.%4.%5."/>
      <w:lvlJc w:val="left"/>
      <w:pPr>
        <w:ind w:left="7276" w:hanging="1080"/>
      </w:pPr>
      <w:rPr>
        <w:rFonts w:hint="default"/>
      </w:rPr>
    </w:lvl>
    <w:lvl w:ilvl="5">
      <w:start w:val="1"/>
      <w:numFmt w:val="decimal"/>
      <w:lvlText w:val="%1.%2.%3.%4.%5.%6."/>
      <w:lvlJc w:val="left"/>
      <w:pPr>
        <w:ind w:left="8825" w:hanging="1080"/>
      </w:pPr>
      <w:rPr>
        <w:rFonts w:hint="default"/>
      </w:rPr>
    </w:lvl>
    <w:lvl w:ilvl="6">
      <w:start w:val="1"/>
      <w:numFmt w:val="decimal"/>
      <w:lvlText w:val="%1.%2.%3.%4.%5.%6.%7."/>
      <w:lvlJc w:val="left"/>
      <w:pPr>
        <w:ind w:left="10734" w:hanging="1440"/>
      </w:pPr>
      <w:rPr>
        <w:rFonts w:hint="default"/>
      </w:rPr>
    </w:lvl>
    <w:lvl w:ilvl="7">
      <w:start w:val="1"/>
      <w:numFmt w:val="decimal"/>
      <w:lvlText w:val="%1.%2.%3.%4.%5.%6.%7.%8."/>
      <w:lvlJc w:val="left"/>
      <w:pPr>
        <w:ind w:left="12283" w:hanging="1440"/>
      </w:pPr>
      <w:rPr>
        <w:rFonts w:hint="default"/>
      </w:rPr>
    </w:lvl>
    <w:lvl w:ilvl="8">
      <w:start w:val="1"/>
      <w:numFmt w:val="decimal"/>
      <w:lvlText w:val="%1.%2.%3.%4.%5.%6.%7.%8.%9."/>
      <w:lvlJc w:val="left"/>
      <w:pPr>
        <w:ind w:left="14192" w:hanging="1800"/>
      </w:pPr>
      <w:rPr>
        <w:rFonts w:hint="default"/>
      </w:rPr>
    </w:lvl>
  </w:abstractNum>
  <w:abstractNum w:abstractNumId="54" w15:restartNumberingAfterBreak="0">
    <w:nsid w:val="6F381852"/>
    <w:multiLevelType w:val="multilevel"/>
    <w:tmpl w:val="041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5" w15:restartNumberingAfterBreak="0">
    <w:nsid w:val="72AB6457"/>
    <w:multiLevelType w:val="multilevel"/>
    <w:tmpl w:val="481810F4"/>
    <w:lvl w:ilvl="0">
      <w:start w:val="1"/>
      <w:numFmt w:val="decimal"/>
      <w:lvlText w:val="%1."/>
      <w:lvlJc w:val="left"/>
      <w:rPr>
        <w:rFonts w:ascii="Times New Roman" w:eastAsia="Times New Roman" w:hAnsi="Times New Roman" w:cs="Times New Roman"/>
        <w:b w:val="0"/>
        <w:bCs w:val="0"/>
        <w:i w:val="0"/>
        <w:iCs w:val="0"/>
        <w:smallCaps w:val="0"/>
        <w:strike w:val="0"/>
        <w:color w:val="000000"/>
        <w:spacing w:val="0"/>
        <w:w w:val="100"/>
        <w:position w:val="0"/>
        <w:sz w:val="22"/>
        <w:szCs w:val="22"/>
        <w:u w:val="none"/>
        <w:shd w:val="clear" w:color="auto" w:fill="auto"/>
        <w:lang w:val="ru-RU" w:eastAsia="ru-RU" w:bidi="ru-RU"/>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56" w15:restartNumberingAfterBreak="0">
    <w:nsid w:val="7A52684A"/>
    <w:multiLevelType w:val="hybridMultilevel"/>
    <w:tmpl w:val="FF74A87C"/>
    <w:lvl w:ilvl="0" w:tplc="2D9AC7AC">
      <w:start w:val="1"/>
      <w:numFmt w:val="decimal"/>
      <w:lvlText w:val="%1."/>
      <w:lvlJc w:val="left"/>
      <w:pPr>
        <w:ind w:left="720" w:hanging="360"/>
      </w:pPr>
      <w:rPr>
        <w:rFonts w:cs="Times New Roman" w:hint="default"/>
      </w:rPr>
    </w:lvl>
    <w:lvl w:ilvl="1" w:tplc="B150C200" w:tentative="1">
      <w:start w:val="1"/>
      <w:numFmt w:val="lowerLetter"/>
      <w:lvlText w:val="%2."/>
      <w:lvlJc w:val="left"/>
      <w:pPr>
        <w:ind w:left="1440" w:hanging="360"/>
      </w:pPr>
      <w:rPr>
        <w:rFonts w:cs="Times New Roman"/>
      </w:rPr>
    </w:lvl>
    <w:lvl w:ilvl="2" w:tplc="22300B1A" w:tentative="1">
      <w:start w:val="1"/>
      <w:numFmt w:val="lowerRoman"/>
      <w:lvlText w:val="%3."/>
      <w:lvlJc w:val="right"/>
      <w:pPr>
        <w:ind w:left="2160" w:hanging="180"/>
      </w:pPr>
      <w:rPr>
        <w:rFonts w:cs="Times New Roman"/>
      </w:rPr>
    </w:lvl>
    <w:lvl w:ilvl="3" w:tplc="2D9AE346" w:tentative="1">
      <w:start w:val="1"/>
      <w:numFmt w:val="decimal"/>
      <w:lvlText w:val="%4."/>
      <w:lvlJc w:val="left"/>
      <w:pPr>
        <w:ind w:left="2880" w:hanging="360"/>
      </w:pPr>
      <w:rPr>
        <w:rFonts w:cs="Times New Roman"/>
      </w:rPr>
    </w:lvl>
    <w:lvl w:ilvl="4" w:tplc="87C41212" w:tentative="1">
      <w:start w:val="1"/>
      <w:numFmt w:val="lowerLetter"/>
      <w:lvlText w:val="%5."/>
      <w:lvlJc w:val="left"/>
      <w:pPr>
        <w:ind w:left="3600" w:hanging="360"/>
      </w:pPr>
      <w:rPr>
        <w:rFonts w:cs="Times New Roman"/>
      </w:rPr>
    </w:lvl>
    <w:lvl w:ilvl="5" w:tplc="9AFAD958" w:tentative="1">
      <w:start w:val="1"/>
      <w:numFmt w:val="lowerRoman"/>
      <w:lvlText w:val="%6."/>
      <w:lvlJc w:val="right"/>
      <w:pPr>
        <w:ind w:left="4320" w:hanging="180"/>
      </w:pPr>
      <w:rPr>
        <w:rFonts w:cs="Times New Roman"/>
      </w:rPr>
    </w:lvl>
    <w:lvl w:ilvl="6" w:tplc="B68E15D2" w:tentative="1">
      <w:start w:val="1"/>
      <w:numFmt w:val="decimal"/>
      <w:lvlText w:val="%7."/>
      <w:lvlJc w:val="left"/>
      <w:pPr>
        <w:ind w:left="5040" w:hanging="360"/>
      </w:pPr>
      <w:rPr>
        <w:rFonts w:cs="Times New Roman"/>
      </w:rPr>
    </w:lvl>
    <w:lvl w:ilvl="7" w:tplc="5B8A5B2A" w:tentative="1">
      <w:start w:val="1"/>
      <w:numFmt w:val="lowerLetter"/>
      <w:lvlText w:val="%8."/>
      <w:lvlJc w:val="left"/>
      <w:pPr>
        <w:ind w:left="5760" w:hanging="360"/>
      </w:pPr>
      <w:rPr>
        <w:rFonts w:cs="Times New Roman"/>
      </w:rPr>
    </w:lvl>
    <w:lvl w:ilvl="8" w:tplc="B4F6CDAC" w:tentative="1">
      <w:start w:val="1"/>
      <w:numFmt w:val="lowerRoman"/>
      <w:lvlText w:val="%9."/>
      <w:lvlJc w:val="right"/>
      <w:pPr>
        <w:ind w:left="6480" w:hanging="180"/>
      </w:pPr>
      <w:rPr>
        <w:rFonts w:cs="Times New Roman"/>
      </w:rPr>
    </w:lvl>
  </w:abstractNum>
  <w:abstractNum w:abstractNumId="57" w15:restartNumberingAfterBreak="0">
    <w:nsid w:val="7BEC523F"/>
    <w:multiLevelType w:val="hybridMultilevel"/>
    <w:tmpl w:val="FE9EA60C"/>
    <w:lvl w:ilvl="0" w:tplc="1B82D00C">
      <w:start w:val="1"/>
      <w:numFmt w:val="decimal"/>
      <w:lvlText w:val="3.6.%1."/>
      <w:lvlJc w:val="left"/>
      <w:pPr>
        <w:ind w:left="2345"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num w:numId="1">
    <w:abstractNumId w:val="5"/>
  </w:num>
  <w:num w:numId="2">
    <w:abstractNumId w:val="6"/>
  </w:num>
  <w:num w:numId="3">
    <w:abstractNumId w:val="7"/>
  </w:num>
  <w:num w:numId="4">
    <w:abstractNumId w:val="8"/>
  </w:num>
  <w:num w:numId="5">
    <w:abstractNumId w:val="19"/>
  </w:num>
  <w:num w:numId="6">
    <w:abstractNumId w:val="21"/>
  </w:num>
  <w:num w:numId="7">
    <w:abstractNumId w:val="49"/>
  </w:num>
  <w:num w:numId="8">
    <w:abstractNumId w:val="42"/>
  </w:num>
  <w:num w:numId="9">
    <w:abstractNumId w:val="57"/>
  </w:num>
  <w:num w:numId="10">
    <w:abstractNumId w:val="38"/>
  </w:num>
  <w:num w:numId="11">
    <w:abstractNumId w:val="41"/>
  </w:num>
  <w:num w:numId="12">
    <w:abstractNumId w:val="34"/>
  </w:num>
  <w:num w:numId="13">
    <w:abstractNumId w:val="37"/>
  </w:num>
  <w:num w:numId="14">
    <w:abstractNumId w:val="54"/>
  </w:num>
  <w:num w:numId="15">
    <w:abstractNumId w:val="28"/>
  </w:num>
  <w:num w:numId="16">
    <w:abstractNumId w:val="50"/>
  </w:num>
  <w:num w:numId="17">
    <w:abstractNumId w:val="47"/>
  </w:num>
  <w:num w:numId="18">
    <w:abstractNumId w:val="48"/>
  </w:num>
  <w:num w:numId="19">
    <w:abstractNumId w:val="27"/>
  </w:num>
  <w:num w:numId="20">
    <w:abstractNumId w:val="32"/>
  </w:num>
  <w:num w:numId="21">
    <w:abstractNumId w:val="43"/>
  </w:num>
  <w:num w:numId="22">
    <w:abstractNumId w:val="23"/>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44"/>
  </w:num>
  <w:num w:numId="24">
    <w:abstractNumId w:val="56"/>
  </w:num>
  <w:num w:numId="25">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26"/>
  </w:num>
  <w:num w:numId="27">
    <w:abstractNumId w:val="55"/>
  </w:num>
  <w:num w:numId="28">
    <w:abstractNumId w:val="40"/>
  </w:num>
  <w:num w:numId="29">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22"/>
  </w:num>
  <w:num w:numId="31">
    <w:abstractNumId w:val="46"/>
  </w:num>
  <w:num w:numId="32">
    <w:abstractNumId w:val="33"/>
  </w:num>
  <w:num w:numId="33">
    <w:abstractNumId w:val="36"/>
  </w:num>
  <w:num w:numId="34">
    <w:abstractNumId w:val="31"/>
  </w:num>
  <w:num w:numId="35">
    <w:abstractNumId w:val="39"/>
  </w:num>
  <w:num w:numId="36">
    <w:abstractNumId w:val="45"/>
  </w:num>
  <w:num w:numId="37">
    <w:abstractNumId w:val="24"/>
  </w:num>
  <w:num w:numId="38">
    <w:abstractNumId w:val="53"/>
  </w:num>
  <w:num w:numId="39">
    <w:abstractNumId w:val="35"/>
  </w:num>
  <w:num w:numId="40">
    <w:abstractNumId w:val="25"/>
  </w:num>
  <w:num w:numId="41">
    <w:abstractNumId w:val="29"/>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stylePaneFormatFilter w:val="0000" w:allStyles="0" w:customStyles="0" w:latentStyles="0" w:stylesInUse="0" w:headingStyles="0" w:numberingStyles="0" w:tableStyles="0" w:directFormattingOnRuns="0" w:directFormattingOnParagraphs="0" w:directFormattingOnNumbering="0" w:directFormattingOnTables="0" w:clearFormatting="0" w:top3HeadingStyles="0" w:visibleStyles="0" w:alternateStyleNames="0"/>
  <w:defaultTabStop w:val="397"/>
  <w:autoHyphenation/>
  <w:consecutiveHyphenLimit w:val="1"/>
  <w:hyphenationZone w:val="851"/>
  <w:defaultTableStyle w:val="a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B21E3"/>
    <w:rsid w:val="000006C8"/>
    <w:rsid w:val="0000116C"/>
    <w:rsid w:val="00003B02"/>
    <w:rsid w:val="00004791"/>
    <w:rsid w:val="00004F48"/>
    <w:rsid w:val="000058BC"/>
    <w:rsid w:val="0000594A"/>
    <w:rsid w:val="00006894"/>
    <w:rsid w:val="00010BE3"/>
    <w:rsid w:val="000111FC"/>
    <w:rsid w:val="000136A9"/>
    <w:rsid w:val="00013D4E"/>
    <w:rsid w:val="00014C0B"/>
    <w:rsid w:val="0001556E"/>
    <w:rsid w:val="0001557C"/>
    <w:rsid w:val="000169F7"/>
    <w:rsid w:val="000224FB"/>
    <w:rsid w:val="000236C9"/>
    <w:rsid w:val="000266FD"/>
    <w:rsid w:val="00030F2F"/>
    <w:rsid w:val="000316F8"/>
    <w:rsid w:val="00032BDE"/>
    <w:rsid w:val="00034376"/>
    <w:rsid w:val="00034877"/>
    <w:rsid w:val="00034E6C"/>
    <w:rsid w:val="000362F0"/>
    <w:rsid w:val="00036881"/>
    <w:rsid w:val="0003693A"/>
    <w:rsid w:val="0003708F"/>
    <w:rsid w:val="000374AB"/>
    <w:rsid w:val="00041437"/>
    <w:rsid w:val="00044646"/>
    <w:rsid w:val="00045327"/>
    <w:rsid w:val="000454C8"/>
    <w:rsid w:val="0004653B"/>
    <w:rsid w:val="00046586"/>
    <w:rsid w:val="00046FAA"/>
    <w:rsid w:val="0004748E"/>
    <w:rsid w:val="00047535"/>
    <w:rsid w:val="00050819"/>
    <w:rsid w:val="00051353"/>
    <w:rsid w:val="000519F8"/>
    <w:rsid w:val="0005366B"/>
    <w:rsid w:val="00054101"/>
    <w:rsid w:val="000557B3"/>
    <w:rsid w:val="000600AA"/>
    <w:rsid w:val="0006056A"/>
    <w:rsid w:val="00060D59"/>
    <w:rsid w:val="00063F1C"/>
    <w:rsid w:val="00065463"/>
    <w:rsid w:val="00066513"/>
    <w:rsid w:val="00066A62"/>
    <w:rsid w:val="00067DAA"/>
    <w:rsid w:val="00070803"/>
    <w:rsid w:val="000716BA"/>
    <w:rsid w:val="00071D6C"/>
    <w:rsid w:val="000728C1"/>
    <w:rsid w:val="000753BB"/>
    <w:rsid w:val="00076468"/>
    <w:rsid w:val="00076F66"/>
    <w:rsid w:val="0007720B"/>
    <w:rsid w:val="00080EBC"/>
    <w:rsid w:val="000812E8"/>
    <w:rsid w:val="00081557"/>
    <w:rsid w:val="00083039"/>
    <w:rsid w:val="000846BC"/>
    <w:rsid w:val="000855D1"/>
    <w:rsid w:val="000871EB"/>
    <w:rsid w:val="00087DE4"/>
    <w:rsid w:val="00090344"/>
    <w:rsid w:val="00091B4D"/>
    <w:rsid w:val="00092615"/>
    <w:rsid w:val="00092D66"/>
    <w:rsid w:val="00093316"/>
    <w:rsid w:val="00093F19"/>
    <w:rsid w:val="0009404E"/>
    <w:rsid w:val="000954FB"/>
    <w:rsid w:val="0009663D"/>
    <w:rsid w:val="00097101"/>
    <w:rsid w:val="000978CE"/>
    <w:rsid w:val="000A0092"/>
    <w:rsid w:val="000A15FB"/>
    <w:rsid w:val="000A17CC"/>
    <w:rsid w:val="000A2B5E"/>
    <w:rsid w:val="000A2D97"/>
    <w:rsid w:val="000A3B81"/>
    <w:rsid w:val="000A3F49"/>
    <w:rsid w:val="000A4915"/>
    <w:rsid w:val="000A4B41"/>
    <w:rsid w:val="000A574E"/>
    <w:rsid w:val="000A5C7F"/>
    <w:rsid w:val="000A6133"/>
    <w:rsid w:val="000A679F"/>
    <w:rsid w:val="000B199E"/>
    <w:rsid w:val="000B4036"/>
    <w:rsid w:val="000B5302"/>
    <w:rsid w:val="000B5E70"/>
    <w:rsid w:val="000B658F"/>
    <w:rsid w:val="000B65E5"/>
    <w:rsid w:val="000C0062"/>
    <w:rsid w:val="000C0C3A"/>
    <w:rsid w:val="000C1578"/>
    <w:rsid w:val="000C2CBF"/>
    <w:rsid w:val="000C37D3"/>
    <w:rsid w:val="000C383C"/>
    <w:rsid w:val="000C7CAF"/>
    <w:rsid w:val="000D030E"/>
    <w:rsid w:val="000D033E"/>
    <w:rsid w:val="000D40BE"/>
    <w:rsid w:val="000D5F3B"/>
    <w:rsid w:val="000E132B"/>
    <w:rsid w:val="000E2086"/>
    <w:rsid w:val="000E2916"/>
    <w:rsid w:val="000E3881"/>
    <w:rsid w:val="000E5B2C"/>
    <w:rsid w:val="000E5BB8"/>
    <w:rsid w:val="000E5FB6"/>
    <w:rsid w:val="000E6F68"/>
    <w:rsid w:val="000F024D"/>
    <w:rsid w:val="000F0C02"/>
    <w:rsid w:val="000F1048"/>
    <w:rsid w:val="000F1455"/>
    <w:rsid w:val="000F3BFB"/>
    <w:rsid w:val="000F6875"/>
    <w:rsid w:val="0010124E"/>
    <w:rsid w:val="0010181A"/>
    <w:rsid w:val="00101F7F"/>
    <w:rsid w:val="00102875"/>
    <w:rsid w:val="00102A8F"/>
    <w:rsid w:val="00103631"/>
    <w:rsid w:val="001049C1"/>
    <w:rsid w:val="00106D91"/>
    <w:rsid w:val="00107C51"/>
    <w:rsid w:val="00107DF3"/>
    <w:rsid w:val="00110975"/>
    <w:rsid w:val="00112512"/>
    <w:rsid w:val="00115430"/>
    <w:rsid w:val="00116BFD"/>
    <w:rsid w:val="0011727B"/>
    <w:rsid w:val="001172DB"/>
    <w:rsid w:val="001174EB"/>
    <w:rsid w:val="0012029A"/>
    <w:rsid w:val="00120404"/>
    <w:rsid w:val="00120A5C"/>
    <w:rsid w:val="00120B8B"/>
    <w:rsid w:val="00122A08"/>
    <w:rsid w:val="00123257"/>
    <w:rsid w:val="001242D3"/>
    <w:rsid w:val="00125FC5"/>
    <w:rsid w:val="0012610C"/>
    <w:rsid w:val="00126E37"/>
    <w:rsid w:val="001320C2"/>
    <w:rsid w:val="001349CF"/>
    <w:rsid w:val="00134C04"/>
    <w:rsid w:val="00135273"/>
    <w:rsid w:val="001356F1"/>
    <w:rsid w:val="00136411"/>
    <w:rsid w:val="001366B5"/>
    <w:rsid w:val="0013760D"/>
    <w:rsid w:val="001379F0"/>
    <w:rsid w:val="00142EF8"/>
    <w:rsid w:val="00146CC2"/>
    <w:rsid w:val="00147510"/>
    <w:rsid w:val="00150594"/>
    <w:rsid w:val="00150E45"/>
    <w:rsid w:val="00151C2F"/>
    <w:rsid w:val="00151D7A"/>
    <w:rsid w:val="00153C91"/>
    <w:rsid w:val="00154547"/>
    <w:rsid w:val="00155E25"/>
    <w:rsid w:val="00156B73"/>
    <w:rsid w:val="00157CA9"/>
    <w:rsid w:val="00161C17"/>
    <w:rsid w:val="001629D5"/>
    <w:rsid w:val="001640E1"/>
    <w:rsid w:val="0016413E"/>
    <w:rsid w:val="00164D0C"/>
    <w:rsid w:val="0016528F"/>
    <w:rsid w:val="001667F2"/>
    <w:rsid w:val="0016681B"/>
    <w:rsid w:val="00166B33"/>
    <w:rsid w:val="00166D95"/>
    <w:rsid w:val="00167695"/>
    <w:rsid w:val="00171FEC"/>
    <w:rsid w:val="00172294"/>
    <w:rsid w:val="001722C6"/>
    <w:rsid w:val="00172320"/>
    <w:rsid w:val="001725BF"/>
    <w:rsid w:val="001730A2"/>
    <w:rsid w:val="001749AE"/>
    <w:rsid w:val="00174FFE"/>
    <w:rsid w:val="00175830"/>
    <w:rsid w:val="001758A2"/>
    <w:rsid w:val="00175A7B"/>
    <w:rsid w:val="0017674B"/>
    <w:rsid w:val="00177D5C"/>
    <w:rsid w:val="001802EE"/>
    <w:rsid w:val="00180349"/>
    <w:rsid w:val="00180C03"/>
    <w:rsid w:val="001823CF"/>
    <w:rsid w:val="00183500"/>
    <w:rsid w:val="0018682A"/>
    <w:rsid w:val="00190C4F"/>
    <w:rsid w:val="001912EC"/>
    <w:rsid w:val="0019760E"/>
    <w:rsid w:val="00197C18"/>
    <w:rsid w:val="001A00F7"/>
    <w:rsid w:val="001A364E"/>
    <w:rsid w:val="001A544E"/>
    <w:rsid w:val="001A61AB"/>
    <w:rsid w:val="001A734F"/>
    <w:rsid w:val="001B139F"/>
    <w:rsid w:val="001B150C"/>
    <w:rsid w:val="001B2EC1"/>
    <w:rsid w:val="001B36FC"/>
    <w:rsid w:val="001B3E1D"/>
    <w:rsid w:val="001B5653"/>
    <w:rsid w:val="001B5F2D"/>
    <w:rsid w:val="001B6259"/>
    <w:rsid w:val="001B689A"/>
    <w:rsid w:val="001C08FD"/>
    <w:rsid w:val="001C09D8"/>
    <w:rsid w:val="001C2DB3"/>
    <w:rsid w:val="001C6EC7"/>
    <w:rsid w:val="001C75ED"/>
    <w:rsid w:val="001D0198"/>
    <w:rsid w:val="001D1F70"/>
    <w:rsid w:val="001D45CA"/>
    <w:rsid w:val="001D4C2B"/>
    <w:rsid w:val="001D5D9D"/>
    <w:rsid w:val="001D7D83"/>
    <w:rsid w:val="001E0B8E"/>
    <w:rsid w:val="001E2F9C"/>
    <w:rsid w:val="001E33D3"/>
    <w:rsid w:val="001E3E36"/>
    <w:rsid w:val="001E5185"/>
    <w:rsid w:val="001E5253"/>
    <w:rsid w:val="001E5348"/>
    <w:rsid w:val="001E5D13"/>
    <w:rsid w:val="001E6511"/>
    <w:rsid w:val="001E6E80"/>
    <w:rsid w:val="001F0A23"/>
    <w:rsid w:val="001F2058"/>
    <w:rsid w:val="001F21DA"/>
    <w:rsid w:val="001F2F0D"/>
    <w:rsid w:val="001F32B2"/>
    <w:rsid w:val="001F504B"/>
    <w:rsid w:val="001F53E8"/>
    <w:rsid w:val="001F573F"/>
    <w:rsid w:val="001F57BC"/>
    <w:rsid w:val="00201143"/>
    <w:rsid w:val="0020129E"/>
    <w:rsid w:val="00202452"/>
    <w:rsid w:val="00202CD3"/>
    <w:rsid w:val="0020341D"/>
    <w:rsid w:val="00206A77"/>
    <w:rsid w:val="002079C3"/>
    <w:rsid w:val="002079EB"/>
    <w:rsid w:val="00210A37"/>
    <w:rsid w:val="00210F73"/>
    <w:rsid w:val="00211C0D"/>
    <w:rsid w:val="00212A58"/>
    <w:rsid w:val="00212BB1"/>
    <w:rsid w:val="00214105"/>
    <w:rsid w:val="00214302"/>
    <w:rsid w:val="00215BA7"/>
    <w:rsid w:val="00215E05"/>
    <w:rsid w:val="00216C08"/>
    <w:rsid w:val="002212A0"/>
    <w:rsid w:val="002212EA"/>
    <w:rsid w:val="00221BE8"/>
    <w:rsid w:val="00221C1A"/>
    <w:rsid w:val="00222142"/>
    <w:rsid w:val="002224C4"/>
    <w:rsid w:val="00224379"/>
    <w:rsid w:val="002247A2"/>
    <w:rsid w:val="0022483E"/>
    <w:rsid w:val="00230CCC"/>
    <w:rsid w:val="00230D0D"/>
    <w:rsid w:val="00231E0F"/>
    <w:rsid w:val="002326E3"/>
    <w:rsid w:val="00233176"/>
    <w:rsid w:val="00234B6D"/>
    <w:rsid w:val="002376E6"/>
    <w:rsid w:val="002378E3"/>
    <w:rsid w:val="002379A3"/>
    <w:rsid w:val="00237EE7"/>
    <w:rsid w:val="002410DF"/>
    <w:rsid w:val="00242695"/>
    <w:rsid w:val="00242A1E"/>
    <w:rsid w:val="00243F0F"/>
    <w:rsid w:val="002463F7"/>
    <w:rsid w:val="00250548"/>
    <w:rsid w:val="00250A36"/>
    <w:rsid w:val="00250F9C"/>
    <w:rsid w:val="0025104E"/>
    <w:rsid w:val="0025270E"/>
    <w:rsid w:val="002540E1"/>
    <w:rsid w:val="00254314"/>
    <w:rsid w:val="002543D3"/>
    <w:rsid w:val="00254538"/>
    <w:rsid w:val="002549CF"/>
    <w:rsid w:val="002572B2"/>
    <w:rsid w:val="00257F85"/>
    <w:rsid w:val="00261326"/>
    <w:rsid w:val="0026422C"/>
    <w:rsid w:val="002653EF"/>
    <w:rsid w:val="00265B2B"/>
    <w:rsid w:val="0026763E"/>
    <w:rsid w:val="00267AAB"/>
    <w:rsid w:val="00271079"/>
    <w:rsid w:val="00271102"/>
    <w:rsid w:val="00272356"/>
    <w:rsid w:val="00274113"/>
    <w:rsid w:val="002745CC"/>
    <w:rsid w:val="00274699"/>
    <w:rsid w:val="0027491F"/>
    <w:rsid w:val="0028105B"/>
    <w:rsid w:val="0028108C"/>
    <w:rsid w:val="002810F4"/>
    <w:rsid w:val="0028168C"/>
    <w:rsid w:val="00281A6C"/>
    <w:rsid w:val="0028247A"/>
    <w:rsid w:val="00282B03"/>
    <w:rsid w:val="0028339B"/>
    <w:rsid w:val="00286B26"/>
    <w:rsid w:val="0029039D"/>
    <w:rsid w:val="00290F36"/>
    <w:rsid w:val="002910EA"/>
    <w:rsid w:val="00291899"/>
    <w:rsid w:val="00292ED6"/>
    <w:rsid w:val="00293CE8"/>
    <w:rsid w:val="002970C7"/>
    <w:rsid w:val="002A0FCB"/>
    <w:rsid w:val="002A1180"/>
    <w:rsid w:val="002A2334"/>
    <w:rsid w:val="002A2796"/>
    <w:rsid w:val="002A2AC7"/>
    <w:rsid w:val="002A4D3C"/>
    <w:rsid w:val="002A58B3"/>
    <w:rsid w:val="002A71D9"/>
    <w:rsid w:val="002B0B22"/>
    <w:rsid w:val="002B0C59"/>
    <w:rsid w:val="002B26EB"/>
    <w:rsid w:val="002B41FD"/>
    <w:rsid w:val="002B482F"/>
    <w:rsid w:val="002B5053"/>
    <w:rsid w:val="002B5CC4"/>
    <w:rsid w:val="002B6325"/>
    <w:rsid w:val="002B65A4"/>
    <w:rsid w:val="002B6BE9"/>
    <w:rsid w:val="002B7406"/>
    <w:rsid w:val="002B7A56"/>
    <w:rsid w:val="002C278C"/>
    <w:rsid w:val="002C2ADC"/>
    <w:rsid w:val="002C3FF9"/>
    <w:rsid w:val="002C497D"/>
    <w:rsid w:val="002C4AC4"/>
    <w:rsid w:val="002C4B07"/>
    <w:rsid w:val="002C50CF"/>
    <w:rsid w:val="002C52C8"/>
    <w:rsid w:val="002C56A0"/>
    <w:rsid w:val="002C7352"/>
    <w:rsid w:val="002C7839"/>
    <w:rsid w:val="002C7848"/>
    <w:rsid w:val="002D291C"/>
    <w:rsid w:val="002D2B8C"/>
    <w:rsid w:val="002D2D73"/>
    <w:rsid w:val="002D5869"/>
    <w:rsid w:val="002E0227"/>
    <w:rsid w:val="002E02EA"/>
    <w:rsid w:val="002E18D3"/>
    <w:rsid w:val="002E3184"/>
    <w:rsid w:val="002E3DBF"/>
    <w:rsid w:val="002E43C8"/>
    <w:rsid w:val="002E4CCA"/>
    <w:rsid w:val="002E5C81"/>
    <w:rsid w:val="002E66D4"/>
    <w:rsid w:val="002E6C36"/>
    <w:rsid w:val="002F0C42"/>
    <w:rsid w:val="002F1275"/>
    <w:rsid w:val="002F15C9"/>
    <w:rsid w:val="002F1B9C"/>
    <w:rsid w:val="002F1F4B"/>
    <w:rsid w:val="002F201F"/>
    <w:rsid w:val="002F345D"/>
    <w:rsid w:val="002F40DE"/>
    <w:rsid w:val="002F543C"/>
    <w:rsid w:val="002F6A6B"/>
    <w:rsid w:val="002F72F9"/>
    <w:rsid w:val="0030151C"/>
    <w:rsid w:val="0030184C"/>
    <w:rsid w:val="00302054"/>
    <w:rsid w:val="00302217"/>
    <w:rsid w:val="003031C4"/>
    <w:rsid w:val="0030466B"/>
    <w:rsid w:val="003056D5"/>
    <w:rsid w:val="00305BD2"/>
    <w:rsid w:val="00306BEB"/>
    <w:rsid w:val="003072B4"/>
    <w:rsid w:val="00311A92"/>
    <w:rsid w:val="00311B95"/>
    <w:rsid w:val="00313385"/>
    <w:rsid w:val="0031375D"/>
    <w:rsid w:val="00313F83"/>
    <w:rsid w:val="003167AA"/>
    <w:rsid w:val="003173AD"/>
    <w:rsid w:val="00317ABD"/>
    <w:rsid w:val="00320EDC"/>
    <w:rsid w:val="00324C26"/>
    <w:rsid w:val="00325CC8"/>
    <w:rsid w:val="0033083C"/>
    <w:rsid w:val="00331801"/>
    <w:rsid w:val="00331930"/>
    <w:rsid w:val="00334292"/>
    <w:rsid w:val="00335079"/>
    <w:rsid w:val="00335C6F"/>
    <w:rsid w:val="00335F0B"/>
    <w:rsid w:val="0033715C"/>
    <w:rsid w:val="00340FF0"/>
    <w:rsid w:val="00341C5C"/>
    <w:rsid w:val="00343C35"/>
    <w:rsid w:val="00343D40"/>
    <w:rsid w:val="003467BF"/>
    <w:rsid w:val="0035158F"/>
    <w:rsid w:val="003527E1"/>
    <w:rsid w:val="00353E6E"/>
    <w:rsid w:val="00357154"/>
    <w:rsid w:val="003571CE"/>
    <w:rsid w:val="00357415"/>
    <w:rsid w:val="00361C96"/>
    <w:rsid w:val="0036291B"/>
    <w:rsid w:val="003630DE"/>
    <w:rsid w:val="00364A64"/>
    <w:rsid w:val="003657D7"/>
    <w:rsid w:val="003663BC"/>
    <w:rsid w:val="00370C44"/>
    <w:rsid w:val="00371504"/>
    <w:rsid w:val="003719A4"/>
    <w:rsid w:val="00375881"/>
    <w:rsid w:val="00375F8F"/>
    <w:rsid w:val="003778ED"/>
    <w:rsid w:val="003800C2"/>
    <w:rsid w:val="00381CD3"/>
    <w:rsid w:val="00385C54"/>
    <w:rsid w:val="00386F7E"/>
    <w:rsid w:val="0039127A"/>
    <w:rsid w:val="0039153A"/>
    <w:rsid w:val="00391B86"/>
    <w:rsid w:val="00391D03"/>
    <w:rsid w:val="00392FEA"/>
    <w:rsid w:val="003934B6"/>
    <w:rsid w:val="003936DB"/>
    <w:rsid w:val="00395664"/>
    <w:rsid w:val="0039674B"/>
    <w:rsid w:val="00396B5A"/>
    <w:rsid w:val="00397A99"/>
    <w:rsid w:val="003A0695"/>
    <w:rsid w:val="003A0EBB"/>
    <w:rsid w:val="003A1033"/>
    <w:rsid w:val="003A16CD"/>
    <w:rsid w:val="003A17CC"/>
    <w:rsid w:val="003A3A53"/>
    <w:rsid w:val="003A5E1F"/>
    <w:rsid w:val="003A7044"/>
    <w:rsid w:val="003A741B"/>
    <w:rsid w:val="003B0E4B"/>
    <w:rsid w:val="003B2AFB"/>
    <w:rsid w:val="003B2EB1"/>
    <w:rsid w:val="003B3FE8"/>
    <w:rsid w:val="003B7758"/>
    <w:rsid w:val="003B78F8"/>
    <w:rsid w:val="003B7A54"/>
    <w:rsid w:val="003B7D63"/>
    <w:rsid w:val="003C0D2C"/>
    <w:rsid w:val="003C30F3"/>
    <w:rsid w:val="003C3B1A"/>
    <w:rsid w:val="003C4173"/>
    <w:rsid w:val="003C6269"/>
    <w:rsid w:val="003C762A"/>
    <w:rsid w:val="003D090F"/>
    <w:rsid w:val="003D0AAE"/>
    <w:rsid w:val="003D0E23"/>
    <w:rsid w:val="003D18DF"/>
    <w:rsid w:val="003D23C9"/>
    <w:rsid w:val="003D2759"/>
    <w:rsid w:val="003D2C96"/>
    <w:rsid w:val="003D3596"/>
    <w:rsid w:val="003D3C71"/>
    <w:rsid w:val="003D3FC0"/>
    <w:rsid w:val="003D485E"/>
    <w:rsid w:val="003D63BA"/>
    <w:rsid w:val="003E0FD7"/>
    <w:rsid w:val="003E1654"/>
    <w:rsid w:val="003E181F"/>
    <w:rsid w:val="003E2C12"/>
    <w:rsid w:val="003E4D93"/>
    <w:rsid w:val="003E4FD6"/>
    <w:rsid w:val="003E4FE0"/>
    <w:rsid w:val="003E6718"/>
    <w:rsid w:val="003E74E1"/>
    <w:rsid w:val="003E7EF7"/>
    <w:rsid w:val="003F26AD"/>
    <w:rsid w:val="003F31F2"/>
    <w:rsid w:val="003F37F8"/>
    <w:rsid w:val="003F3ABA"/>
    <w:rsid w:val="003F41F5"/>
    <w:rsid w:val="003F4E90"/>
    <w:rsid w:val="003F507C"/>
    <w:rsid w:val="003F5E43"/>
    <w:rsid w:val="004006D8"/>
    <w:rsid w:val="00400975"/>
    <w:rsid w:val="00402A46"/>
    <w:rsid w:val="004034BE"/>
    <w:rsid w:val="00407088"/>
    <w:rsid w:val="004077B7"/>
    <w:rsid w:val="00410B56"/>
    <w:rsid w:val="004209AE"/>
    <w:rsid w:val="0042174B"/>
    <w:rsid w:val="004224C0"/>
    <w:rsid w:val="00422CFA"/>
    <w:rsid w:val="004243CF"/>
    <w:rsid w:val="00425574"/>
    <w:rsid w:val="00425950"/>
    <w:rsid w:val="00425EB0"/>
    <w:rsid w:val="00426ED7"/>
    <w:rsid w:val="004272B0"/>
    <w:rsid w:val="004314C8"/>
    <w:rsid w:val="00432CF8"/>
    <w:rsid w:val="0043423C"/>
    <w:rsid w:val="0043596D"/>
    <w:rsid w:val="00435A9A"/>
    <w:rsid w:val="00437B00"/>
    <w:rsid w:val="004407B4"/>
    <w:rsid w:val="004421EA"/>
    <w:rsid w:val="00443169"/>
    <w:rsid w:val="00443DE4"/>
    <w:rsid w:val="00443E85"/>
    <w:rsid w:val="0044472F"/>
    <w:rsid w:val="00444F6A"/>
    <w:rsid w:val="00445695"/>
    <w:rsid w:val="00446224"/>
    <w:rsid w:val="0044622D"/>
    <w:rsid w:val="004462FD"/>
    <w:rsid w:val="00446E0C"/>
    <w:rsid w:val="00450672"/>
    <w:rsid w:val="00451CF2"/>
    <w:rsid w:val="00454ECC"/>
    <w:rsid w:val="004558A3"/>
    <w:rsid w:val="004564FE"/>
    <w:rsid w:val="0045708B"/>
    <w:rsid w:val="00461CC6"/>
    <w:rsid w:val="00462DE1"/>
    <w:rsid w:val="004634C8"/>
    <w:rsid w:val="0046442D"/>
    <w:rsid w:val="00465511"/>
    <w:rsid w:val="00467486"/>
    <w:rsid w:val="00470EDD"/>
    <w:rsid w:val="004710EC"/>
    <w:rsid w:val="0047126A"/>
    <w:rsid w:val="00473B21"/>
    <w:rsid w:val="0047412E"/>
    <w:rsid w:val="004745C7"/>
    <w:rsid w:val="00474A37"/>
    <w:rsid w:val="00475935"/>
    <w:rsid w:val="004762D6"/>
    <w:rsid w:val="0047650E"/>
    <w:rsid w:val="004765EC"/>
    <w:rsid w:val="004774A6"/>
    <w:rsid w:val="004774CF"/>
    <w:rsid w:val="0047759E"/>
    <w:rsid w:val="00477971"/>
    <w:rsid w:val="00477E4A"/>
    <w:rsid w:val="004808B9"/>
    <w:rsid w:val="004864C2"/>
    <w:rsid w:val="00487153"/>
    <w:rsid w:val="004874C1"/>
    <w:rsid w:val="00487992"/>
    <w:rsid w:val="00493AB2"/>
    <w:rsid w:val="00493F52"/>
    <w:rsid w:val="00494C14"/>
    <w:rsid w:val="004A0B79"/>
    <w:rsid w:val="004A1302"/>
    <w:rsid w:val="004A16BC"/>
    <w:rsid w:val="004A25F0"/>
    <w:rsid w:val="004A321F"/>
    <w:rsid w:val="004A35E4"/>
    <w:rsid w:val="004A3BBE"/>
    <w:rsid w:val="004A4212"/>
    <w:rsid w:val="004A5C02"/>
    <w:rsid w:val="004A66FA"/>
    <w:rsid w:val="004B0D75"/>
    <w:rsid w:val="004B0FBC"/>
    <w:rsid w:val="004B3482"/>
    <w:rsid w:val="004B366A"/>
    <w:rsid w:val="004B4B1F"/>
    <w:rsid w:val="004B7B57"/>
    <w:rsid w:val="004C0A7F"/>
    <w:rsid w:val="004C2235"/>
    <w:rsid w:val="004C420C"/>
    <w:rsid w:val="004C43D0"/>
    <w:rsid w:val="004C6915"/>
    <w:rsid w:val="004C7528"/>
    <w:rsid w:val="004D0F5A"/>
    <w:rsid w:val="004D291D"/>
    <w:rsid w:val="004D2E53"/>
    <w:rsid w:val="004D44D7"/>
    <w:rsid w:val="004D4FA2"/>
    <w:rsid w:val="004D51E1"/>
    <w:rsid w:val="004D5A4D"/>
    <w:rsid w:val="004D6625"/>
    <w:rsid w:val="004D6B74"/>
    <w:rsid w:val="004D6F67"/>
    <w:rsid w:val="004E0C24"/>
    <w:rsid w:val="004E13F0"/>
    <w:rsid w:val="004E1725"/>
    <w:rsid w:val="004E202E"/>
    <w:rsid w:val="004E2156"/>
    <w:rsid w:val="004E3757"/>
    <w:rsid w:val="004E3AC2"/>
    <w:rsid w:val="004F1EB5"/>
    <w:rsid w:val="004F2ABB"/>
    <w:rsid w:val="004F3816"/>
    <w:rsid w:val="004F4D22"/>
    <w:rsid w:val="004F5E74"/>
    <w:rsid w:val="004F6737"/>
    <w:rsid w:val="00501981"/>
    <w:rsid w:val="00502D6C"/>
    <w:rsid w:val="00502D7B"/>
    <w:rsid w:val="00505622"/>
    <w:rsid w:val="00505842"/>
    <w:rsid w:val="005058F1"/>
    <w:rsid w:val="00506066"/>
    <w:rsid w:val="00506989"/>
    <w:rsid w:val="0050702D"/>
    <w:rsid w:val="0051006B"/>
    <w:rsid w:val="00510148"/>
    <w:rsid w:val="00510C5D"/>
    <w:rsid w:val="00511914"/>
    <w:rsid w:val="00511EDC"/>
    <w:rsid w:val="005129E1"/>
    <w:rsid w:val="00514A3A"/>
    <w:rsid w:val="00514DA3"/>
    <w:rsid w:val="0051529F"/>
    <w:rsid w:val="005163D5"/>
    <w:rsid w:val="00516428"/>
    <w:rsid w:val="00516E49"/>
    <w:rsid w:val="00517184"/>
    <w:rsid w:val="005171A2"/>
    <w:rsid w:val="005175D4"/>
    <w:rsid w:val="005175E5"/>
    <w:rsid w:val="00520214"/>
    <w:rsid w:val="00520E52"/>
    <w:rsid w:val="00521353"/>
    <w:rsid w:val="00521F95"/>
    <w:rsid w:val="00522AA2"/>
    <w:rsid w:val="0052390C"/>
    <w:rsid w:val="005242ED"/>
    <w:rsid w:val="00526077"/>
    <w:rsid w:val="005261E0"/>
    <w:rsid w:val="00527AB7"/>
    <w:rsid w:val="00527B94"/>
    <w:rsid w:val="005304BC"/>
    <w:rsid w:val="0053112F"/>
    <w:rsid w:val="0053291E"/>
    <w:rsid w:val="00533E01"/>
    <w:rsid w:val="00533F3B"/>
    <w:rsid w:val="00534697"/>
    <w:rsid w:val="005355A2"/>
    <w:rsid w:val="005355CA"/>
    <w:rsid w:val="00536CEB"/>
    <w:rsid w:val="005373EF"/>
    <w:rsid w:val="00537B12"/>
    <w:rsid w:val="00542481"/>
    <w:rsid w:val="00542F11"/>
    <w:rsid w:val="00542F98"/>
    <w:rsid w:val="00544668"/>
    <w:rsid w:val="0054646F"/>
    <w:rsid w:val="0054793D"/>
    <w:rsid w:val="005508EC"/>
    <w:rsid w:val="0055090C"/>
    <w:rsid w:val="00551655"/>
    <w:rsid w:val="00551698"/>
    <w:rsid w:val="00551C58"/>
    <w:rsid w:val="00552223"/>
    <w:rsid w:val="0055439D"/>
    <w:rsid w:val="00554990"/>
    <w:rsid w:val="00556E89"/>
    <w:rsid w:val="0056027E"/>
    <w:rsid w:val="00561DA6"/>
    <w:rsid w:val="00562186"/>
    <w:rsid w:val="005633E0"/>
    <w:rsid w:val="0056426C"/>
    <w:rsid w:val="005649D6"/>
    <w:rsid w:val="00565202"/>
    <w:rsid w:val="00567173"/>
    <w:rsid w:val="00571376"/>
    <w:rsid w:val="005716FC"/>
    <w:rsid w:val="00571D62"/>
    <w:rsid w:val="00573F02"/>
    <w:rsid w:val="00575E36"/>
    <w:rsid w:val="0057637D"/>
    <w:rsid w:val="0057655F"/>
    <w:rsid w:val="00577B1F"/>
    <w:rsid w:val="005812B7"/>
    <w:rsid w:val="005834BA"/>
    <w:rsid w:val="00590A1B"/>
    <w:rsid w:val="00591598"/>
    <w:rsid w:val="005921BC"/>
    <w:rsid w:val="00593786"/>
    <w:rsid w:val="005944C1"/>
    <w:rsid w:val="005A0E3B"/>
    <w:rsid w:val="005A2B08"/>
    <w:rsid w:val="005A3290"/>
    <w:rsid w:val="005A3AAB"/>
    <w:rsid w:val="005A41D0"/>
    <w:rsid w:val="005A60F9"/>
    <w:rsid w:val="005A6CE9"/>
    <w:rsid w:val="005A6F2E"/>
    <w:rsid w:val="005B12F9"/>
    <w:rsid w:val="005B1998"/>
    <w:rsid w:val="005B1ABA"/>
    <w:rsid w:val="005B32A8"/>
    <w:rsid w:val="005B6216"/>
    <w:rsid w:val="005C58AF"/>
    <w:rsid w:val="005C5AB8"/>
    <w:rsid w:val="005C5B10"/>
    <w:rsid w:val="005C6744"/>
    <w:rsid w:val="005C69A6"/>
    <w:rsid w:val="005D03ED"/>
    <w:rsid w:val="005D0613"/>
    <w:rsid w:val="005D296C"/>
    <w:rsid w:val="005D5483"/>
    <w:rsid w:val="005D573E"/>
    <w:rsid w:val="005D5B59"/>
    <w:rsid w:val="005D6190"/>
    <w:rsid w:val="005D64F1"/>
    <w:rsid w:val="005D6803"/>
    <w:rsid w:val="005D77E9"/>
    <w:rsid w:val="005E0074"/>
    <w:rsid w:val="005E092C"/>
    <w:rsid w:val="005E0B21"/>
    <w:rsid w:val="005E1413"/>
    <w:rsid w:val="005E26B7"/>
    <w:rsid w:val="005E27FD"/>
    <w:rsid w:val="005E6CAE"/>
    <w:rsid w:val="005F1807"/>
    <w:rsid w:val="005F19D2"/>
    <w:rsid w:val="005F2D24"/>
    <w:rsid w:val="005F2FAA"/>
    <w:rsid w:val="005F4718"/>
    <w:rsid w:val="005F5726"/>
    <w:rsid w:val="005F63D4"/>
    <w:rsid w:val="0060072E"/>
    <w:rsid w:val="0060192F"/>
    <w:rsid w:val="00601FA4"/>
    <w:rsid w:val="0060219A"/>
    <w:rsid w:val="00602A14"/>
    <w:rsid w:val="00603B67"/>
    <w:rsid w:val="006050B1"/>
    <w:rsid w:val="00606106"/>
    <w:rsid w:val="00606120"/>
    <w:rsid w:val="0060696E"/>
    <w:rsid w:val="0061101B"/>
    <w:rsid w:val="00611B15"/>
    <w:rsid w:val="0061281F"/>
    <w:rsid w:val="00612DC6"/>
    <w:rsid w:val="006135D9"/>
    <w:rsid w:val="00613848"/>
    <w:rsid w:val="00614976"/>
    <w:rsid w:val="00615B65"/>
    <w:rsid w:val="006164CD"/>
    <w:rsid w:val="006176F4"/>
    <w:rsid w:val="00617AAD"/>
    <w:rsid w:val="00621361"/>
    <w:rsid w:val="00621681"/>
    <w:rsid w:val="006217BC"/>
    <w:rsid w:val="00621FD4"/>
    <w:rsid w:val="00622320"/>
    <w:rsid w:val="006229B8"/>
    <w:rsid w:val="00622CF4"/>
    <w:rsid w:val="00625CAC"/>
    <w:rsid w:val="00625CBE"/>
    <w:rsid w:val="00627696"/>
    <w:rsid w:val="00627DB4"/>
    <w:rsid w:val="00631213"/>
    <w:rsid w:val="0063170D"/>
    <w:rsid w:val="0063279C"/>
    <w:rsid w:val="00633831"/>
    <w:rsid w:val="00635507"/>
    <w:rsid w:val="00636373"/>
    <w:rsid w:val="00636387"/>
    <w:rsid w:val="00636AC8"/>
    <w:rsid w:val="00637621"/>
    <w:rsid w:val="00637B42"/>
    <w:rsid w:val="006400A0"/>
    <w:rsid w:val="006402DD"/>
    <w:rsid w:val="0064400A"/>
    <w:rsid w:val="00644B88"/>
    <w:rsid w:val="006450AC"/>
    <w:rsid w:val="006460E4"/>
    <w:rsid w:val="006471D1"/>
    <w:rsid w:val="0065098B"/>
    <w:rsid w:val="0065306F"/>
    <w:rsid w:val="00655386"/>
    <w:rsid w:val="0065657D"/>
    <w:rsid w:val="006575DD"/>
    <w:rsid w:val="0066025A"/>
    <w:rsid w:val="0066041B"/>
    <w:rsid w:val="006608FC"/>
    <w:rsid w:val="0066193E"/>
    <w:rsid w:val="00662DF2"/>
    <w:rsid w:val="00664449"/>
    <w:rsid w:val="006647CD"/>
    <w:rsid w:val="00665005"/>
    <w:rsid w:val="00670AF4"/>
    <w:rsid w:val="00670FD8"/>
    <w:rsid w:val="00674404"/>
    <w:rsid w:val="00675EE7"/>
    <w:rsid w:val="00676EDD"/>
    <w:rsid w:val="00677986"/>
    <w:rsid w:val="00677E6C"/>
    <w:rsid w:val="00677EA3"/>
    <w:rsid w:val="006801C2"/>
    <w:rsid w:val="006807AC"/>
    <w:rsid w:val="00681511"/>
    <w:rsid w:val="00681C65"/>
    <w:rsid w:val="00682215"/>
    <w:rsid w:val="00685C56"/>
    <w:rsid w:val="006863B5"/>
    <w:rsid w:val="00686679"/>
    <w:rsid w:val="00687E7D"/>
    <w:rsid w:val="0069019D"/>
    <w:rsid w:val="00690B2B"/>
    <w:rsid w:val="00691734"/>
    <w:rsid w:val="00693668"/>
    <w:rsid w:val="00693858"/>
    <w:rsid w:val="00695F50"/>
    <w:rsid w:val="006A05EE"/>
    <w:rsid w:val="006A1CB3"/>
    <w:rsid w:val="006A6A23"/>
    <w:rsid w:val="006A6E08"/>
    <w:rsid w:val="006A6E7D"/>
    <w:rsid w:val="006A76EE"/>
    <w:rsid w:val="006B1483"/>
    <w:rsid w:val="006B2801"/>
    <w:rsid w:val="006B3895"/>
    <w:rsid w:val="006B3974"/>
    <w:rsid w:val="006B3BD2"/>
    <w:rsid w:val="006B5155"/>
    <w:rsid w:val="006B6573"/>
    <w:rsid w:val="006B6F50"/>
    <w:rsid w:val="006B6F56"/>
    <w:rsid w:val="006B7625"/>
    <w:rsid w:val="006C06E0"/>
    <w:rsid w:val="006C1555"/>
    <w:rsid w:val="006C1CE9"/>
    <w:rsid w:val="006C32B9"/>
    <w:rsid w:val="006C3A69"/>
    <w:rsid w:val="006C4984"/>
    <w:rsid w:val="006C4B2A"/>
    <w:rsid w:val="006C5D24"/>
    <w:rsid w:val="006C7DC1"/>
    <w:rsid w:val="006D08CE"/>
    <w:rsid w:val="006D150B"/>
    <w:rsid w:val="006D2615"/>
    <w:rsid w:val="006D2B87"/>
    <w:rsid w:val="006D2E90"/>
    <w:rsid w:val="006D3659"/>
    <w:rsid w:val="006D3815"/>
    <w:rsid w:val="006D3832"/>
    <w:rsid w:val="006D455D"/>
    <w:rsid w:val="006D46A9"/>
    <w:rsid w:val="006D5695"/>
    <w:rsid w:val="006D5733"/>
    <w:rsid w:val="006D65BE"/>
    <w:rsid w:val="006D69DD"/>
    <w:rsid w:val="006E08A0"/>
    <w:rsid w:val="006E23DE"/>
    <w:rsid w:val="006E4289"/>
    <w:rsid w:val="006E574F"/>
    <w:rsid w:val="006E67B8"/>
    <w:rsid w:val="006E7589"/>
    <w:rsid w:val="006F08E6"/>
    <w:rsid w:val="006F140A"/>
    <w:rsid w:val="006F1466"/>
    <w:rsid w:val="006F2437"/>
    <w:rsid w:val="006F2786"/>
    <w:rsid w:val="006F2C73"/>
    <w:rsid w:val="006F3F9D"/>
    <w:rsid w:val="006F4522"/>
    <w:rsid w:val="006F6340"/>
    <w:rsid w:val="006F6D36"/>
    <w:rsid w:val="00700A24"/>
    <w:rsid w:val="00700ABB"/>
    <w:rsid w:val="00701BE5"/>
    <w:rsid w:val="0070359A"/>
    <w:rsid w:val="007043AB"/>
    <w:rsid w:val="007046B2"/>
    <w:rsid w:val="00705E2E"/>
    <w:rsid w:val="00706C8C"/>
    <w:rsid w:val="00715893"/>
    <w:rsid w:val="0072064C"/>
    <w:rsid w:val="00722AFD"/>
    <w:rsid w:val="00722D74"/>
    <w:rsid w:val="00722EEE"/>
    <w:rsid w:val="00723E5E"/>
    <w:rsid w:val="0072478F"/>
    <w:rsid w:val="00724B9D"/>
    <w:rsid w:val="00725483"/>
    <w:rsid w:val="00725B27"/>
    <w:rsid w:val="0072632D"/>
    <w:rsid w:val="007268B7"/>
    <w:rsid w:val="007274E7"/>
    <w:rsid w:val="00727B51"/>
    <w:rsid w:val="00727D3C"/>
    <w:rsid w:val="00730FED"/>
    <w:rsid w:val="00731B71"/>
    <w:rsid w:val="00733ADD"/>
    <w:rsid w:val="00734160"/>
    <w:rsid w:val="007341C2"/>
    <w:rsid w:val="0073441D"/>
    <w:rsid w:val="007354CF"/>
    <w:rsid w:val="0073654F"/>
    <w:rsid w:val="00736D40"/>
    <w:rsid w:val="00737338"/>
    <w:rsid w:val="00737675"/>
    <w:rsid w:val="007378E3"/>
    <w:rsid w:val="00737B78"/>
    <w:rsid w:val="0074087D"/>
    <w:rsid w:val="00740E6D"/>
    <w:rsid w:val="0074281A"/>
    <w:rsid w:val="00742DAA"/>
    <w:rsid w:val="007434C0"/>
    <w:rsid w:val="00744920"/>
    <w:rsid w:val="007451B4"/>
    <w:rsid w:val="00746E8D"/>
    <w:rsid w:val="00747033"/>
    <w:rsid w:val="00747369"/>
    <w:rsid w:val="0075124C"/>
    <w:rsid w:val="00752221"/>
    <w:rsid w:val="00752FEB"/>
    <w:rsid w:val="00754040"/>
    <w:rsid w:val="00754AD8"/>
    <w:rsid w:val="00755363"/>
    <w:rsid w:val="00756269"/>
    <w:rsid w:val="00760C67"/>
    <w:rsid w:val="00760ECD"/>
    <w:rsid w:val="00760F30"/>
    <w:rsid w:val="0076195D"/>
    <w:rsid w:val="00761FA1"/>
    <w:rsid w:val="00763BD4"/>
    <w:rsid w:val="00763EDB"/>
    <w:rsid w:val="00765DAB"/>
    <w:rsid w:val="0076658F"/>
    <w:rsid w:val="007704AD"/>
    <w:rsid w:val="0077096E"/>
    <w:rsid w:val="0077115E"/>
    <w:rsid w:val="007715DA"/>
    <w:rsid w:val="007747B6"/>
    <w:rsid w:val="007768E4"/>
    <w:rsid w:val="007774FD"/>
    <w:rsid w:val="00780CDF"/>
    <w:rsid w:val="0078227D"/>
    <w:rsid w:val="00782E92"/>
    <w:rsid w:val="007838E0"/>
    <w:rsid w:val="00783AD5"/>
    <w:rsid w:val="00784C34"/>
    <w:rsid w:val="00786C4C"/>
    <w:rsid w:val="007901E9"/>
    <w:rsid w:val="0079021D"/>
    <w:rsid w:val="00791462"/>
    <w:rsid w:val="007920EB"/>
    <w:rsid w:val="00792811"/>
    <w:rsid w:val="00794B4F"/>
    <w:rsid w:val="00797371"/>
    <w:rsid w:val="0079756E"/>
    <w:rsid w:val="007A0078"/>
    <w:rsid w:val="007A0346"/>
    <w:rsid w:val="007A0775"/>
    <w:rsid w:val="007A0927"/>
    <w:rsid w:val="007A0D71"/>
    <w:rsid w:val="007A38EF"/>
    <w:rsid w:val="007A4852"/>
    <w:rsid w:val="007A58E3"/>
    <w:rsid w:val="007A6FD8"/>
    <w:rsid w:val="007B123F"/>
    <w:rsid w:val="007B1578"/>
    <w:rsid w:val="007B2101"/>
    <w:rsid w:val="007B26E8"/>
    <w:rsid w:val="007B34F9"/>
    <w:rsid w:val="007B36CE"/>
    <w:rsid w:val="007B3AC4"/>
    <w:rsid w:val="007B4040"/>
    <w:rsid w:val="007B5E17"/>
    <w:rsid w:val="007B6F06"/>
    <w:rsid w:val="007C1052"/>
    <w:rsid w:val="007C4B34"/>
    <w:rsid w:val="007C51E1"/>
    <w:rsid w:val="007C6410"/>
    <w:rsid w:val="007C73F1"/>
    <w:rsid w:val="007D00C3"/>
    <w:rsid w:val="007D1BEF"/>
    <w:rsid w:val="007D3C1D"/>
    <w:rsid w:val="007D42D5"/>
    <w:rsid w:val="007D50EE"/>
    <w:rsid w:val="007D5AEA"/>
    <w:rsid w:val="007D6548"/>
    <w:rsid w:val="007E0067"/>
    <w:rsid w:val="007E2904"/>
    <w:rsid w:val="007E2C86"/>
    <w:rsid w:val="007E34AB"/>
    <w:rsid w:val="007E47A7"/>
    <w:rsid w:val="007E48BC"/>
    <w:rsid w:val="007E5B43"/>
    <w:rsid w:val="007E5BBC"/>
    <w:rsid w:val="007E72CC"/>
    <w:rsid w:val="007F1DFC"/>
    <w:rsid w:val="007F322A"/>
    <w:rsid w:val="007F4557"/>
    <w:rsid w:val="007F61AB"/>
    <w:rsid w:val="008035D3"/>
    <w:rsid w:val="00804946"/>
    <w:rsid w:val="008066A1"/>
    <w:rsid w:val="00806AAF"/>
    <w:rsid w:val="00807514"/>
    <w:rsid w:val="008075B1"/>
    <w:rsid w:val="00807614"/>
    <w:rsid w:val="00807DE1"/>
    <w:rsid w:val="008102B0"/>
    <w:rsid w:val="00811501"/>
    <w:rsid w:val="00811548"/>
    <w:rsid w:val="00812135"/>
    <w:rsid w:val="00812285"/>
    <w:rsid w:val="008129CE"/>
    <w:rsid w:val="008130DB"/>
    <w:rsid w:val="00814F46"/>
    <w:rsid w:val="008223A6"/>
    <w:rsid w:val="00823B6C"/>
    <w:rsid w:val="008309A6"/>
    <w:rsid w:val="008314C4"/>
    <w:rsid w:val="008331E9"/>
    <w:rsid w:val="00834551"/>
    <w:rsid w:val="00834DC9"/>
    <w:rsid w:val="00835CB1"/>
    <w:rsid w:val="00836996"/>
    <w:rsid w:val="008370AF"/>
    <w:rsid w:val="00837423"/>
    <w:rsid w:val="008377C6"/>
    <w:rsid w:val="00837AB7"/>
    <w:rsid w:val="00837F0D"/>
    <w:rsid w:val="00843621"/>
    <w:rsid w:val="008437AD"/>
    <w:rsid w:val="00847C9D"/>
    <w:rsid w:val="0085471E"/>
    <w:rsid w:val="00856650"/>
    <w:rsid w:val="00857240"/>
    <w:rsid w:val="00857BA3"/>
    <w:rsid w:val="00860529"/>
    <w:rsid w:val="008613BE"/>
    <w:rsid w:val="008614B4"/>
    <w:rsid w:val="00861659"/>
    <w:rsid w:val="00861B45"/>
    <w:rsid w:val="00861D29"/>
    <w:rsid w:val="0086287A"/>
    <w:rsid w:val="0086373E"/>
    <w:rsid w:val="00863A7D"/>
    <w:rsid w:val="008643A6"/>
    <w:rsid w:val="008660CC"/>
    <w:rsid w:val="00866B11"/>
    <w:rsid w:val="00870311"/>
    <w:rsid w:val="008703E8"/>
    <w:rsid w:val="00871018"/>
    <w:rsid w:val="00871748"/>
    <w:rsid w:val="008749DD"/>
    <w:rsid w:val="00875571"/>
    <w:rsid w:val="0087611C"/>
    <w:rsid w:val="008800B1"/>
    <w:rsid w:val="00880FE9"/>
    <w:rsid w:val="008825E9"/>
    <w:rsid w:val="00885059"/>
    <w:rsid w:val="00885E87"/>
    <w:rsid w:val="00886961"/>
    <w:rsid w:val="00887DBB"/>
    <w:rsid w:val="00890536"/>
    <w:rsid w:val="008906E2"/>
    <w:rsid w:val="0089300C"/>
    <w:rsid w:val="00894B17"/>
    <w:rsid w:val="0089720B"/>
    <w:rsid w:val="00897A84"/>
    <w:rsid w:val="008A10F4"/>
    <w:rsid w:val="008A1D8F"/>
    <w:rsid w:val="008A31C7"/>
    <w:rsid w:val="008A4412"/>
    <w:rsid w:val="008A460F"/>
    <w:rsid w:val="008A65C2"/>
    <w:rsid w:val="008A664B"/>
    <w:rsid w:val="008A66CB"/>
    <w:rsid w:val="008B078D"/>
    <w:rsid w:val="008B16B6"/>
    <w:rsid w:val="008B1E78"/>
    <w:rsid w:val="008B1F52"/>
    <w:rsid w:val="008B2CB2"/>
    <w:rsid w:val="008B310E"/>
    <w:rsid w:val="008B3819"/>
    <w:rsid w:val="008B4AE3"/>
    <w:rsid w:val="008B753F"/>
    <w:rsid w:val="008B7A42"/>
    <w:rsid w:val="008B7FB1"/>
    <w:rsid w:val="008C1BC9"/>
    <w:rsid w:val="008C2FF5"/>
    <w:rsid w:val="008C4183"/>
    <w:rsid w:val="008C5B7F"/>
    <w:rsid w:val="008C7F98"/>
    <w:rsid w:val="008D04DC"/>
    <w:rsid w:val="008D0F5D"/>
    <w:rsid w:val="008D1FAC"/>
    <w:rsid w:val="008D2E20"/>
    <w:rsid w:val="008D2F7D"/>
    <w:rsid w:val="008D2FF3"/>
    <w:rsid w:val="008D3484"/>
    <w:rsid w:val="008D4CFE"/>
    <w:rsid w:val="008D4DE2"/>
    <w:rsid w:val="008D57CB"/>
    <w:rsid w:val="008D5EFE"/>
    <w:rsid w:val="008D67F8"/>
    <w:rsid w:val="008D69B2"/>
    <w:rsid w:val="008E0966"/>
    <w:rsid w:val="008E1260"/>
    <w:rsid w:val="008E22A1"/>
    <w:rsid w:val="008E5FFE"/>
    <w:rsid w:val="008E60E5"/>
    <w:rsid w:val="008E6467"/>
    <w:rsid w:val="008F02AF"/>
    <w:rsid w:val="008F26D4"/>
    <w:rsid w:val="008F3328"/>
    <w:rsid w:val="008F356D"/>
    <w:rsid w:val="008F526C"/>
    <w:rsid w:val="008F6343"/>
    <w:rsid w:val="008F79D4"/>
    <w:rsid w:val="00900BE6"/>
    <w:rsid w:val="00901913"/>
    <w:rsid w:val="00901E6E"/>
    <w:rsid w:val="00902129"/>
    <w:rsid w:val="00902BC0"/>
    <w:rsid w:val="00903002"/>
    <w:rsid w:val="00903379"/>
    <w:rsid w:val="00903FBC"/>
    <w:rsid w:val="00904E18"/>
    <w:rsid w:val="009068D2"/>
    <w:rsid w:val="00910B09"/>
    <w:rsid w:val="00911B06"/>
    <w:rsid w:val="00914122"/>
    <w:rsid w:val="00914703"/>
    <w:rsid w:val="00914E3D"/>
    <w:rsid w:val="00920884"/>
    <w:rsid w:val="0092198F"/>
    <w:rsid w:val="0092245C"/>
    <w:rsid w:val="0092359B"/>
    <w:rsid w:val="00923A0C"/>
    <w:rsid w:val="00925034"/>
    <w:rsid w:val="00926992"/>
    <w:rsid w:val="009271A2"/>
    <w:rsid w:val="0093234E"/>
    <w:rsid w:val="00933315"/>
    <w:rsid w:val="00934551"/>
    <w:rsid w:val="00935236"/>
    <w:rsid w:val="009361EE"/>
    <w:rsid w:val="00936716"/>
    <w:rsid w:val="009370AF"/>
    <w:rsid w:val="00940169"/>
    <w:rsid w:val="00940FA2"/>
    <w:rsid w:val="009411A9"/>
    <w:rsid w:val="00941312"/>
    <w:rsid w:val="0094179B"/>
    <w:rsid w:val="009425D2"/>
    <w:rsid w:val="00943125"/>
    <w:rsid w:val="009459A0"/>
    <w:rsid w:val="00945B21"/>
    <w:rsid w:val="0094610A"/>
    <w:rsid w:val="00951FCD"/>
    <w:rsid w:val="00952FC6"/>
    <w:rsid w:val="00956252"/>
    <w:rsid w:val="00956DC0"/>
    <w:rsid w:val="0096079A"/>
    <w:rsid w:val="00960EC8"/>
    <w:rsid w:val="00960F11"/>
    <w:rsid w:val="00962B0F"/>
    <w:rsid w:val="0096314E"/>
    <w:rsid w:val="00964188"/>
    <w:rsid w:val="00964335"/>
    <w:rsid w:val="009653E3"/>
    <w:rsid w:val="009660FA"/>
    <w:rsid w:val="00966205"/>
    <w:rsid w:val="00966DA4"/>
    <w:rsid w:val="00967F83"/>
    <w:rsid w:val="00971493"/>
    <w:rsid w:val="00971897"/>
    <w:rsid w:val="00971A21"/>
    <w:rsid w:val="00971D2C"/>
    <w:rsid w:val="00972F02"/>
    <w:rsid w:val="00972FF3"/>
    <w:rsid w:val="0097427F"/>
    <w:rsid w:val="00975F02"/>
    <w:rsid w:val="0098003F"/>
    <w:rsid w:val="009802BB"/>
    <w:rsid w:val="00980642"/>
    <w:rsid w:val="00981280"/>
    <w:rsid w:val="00982C6F"/>
    <w:rsid w:val="009830CC"/>
    <w:rsid w:val="009838B1"/>
    <w:rsid w:val="0098468A"/>
    <w:rsid w:val="0098473B"/>
    <w:rsid w:val="00985C15"/>
    <w:rsid w:val="0098627F"/>
    <w:rsid w:val="009867EE"/>
    <w:rsid w:val="00986BE3"/>
    <w:rsid w:val="00991BDD"/>
    <w:rsid w:val="00991DEB"/>
    <w:rsid w:val="00991FEE"/>
    <w:rsid w:val="009938A2"/>
    <w:rsid w:val="0099438D"/>
    <w:rsid w:val="00994EDF"/>
    <w:rsid w:val="00995C9F"/>
    <w:rsid w:val="00997B7D"/>
    <w:rsid w:val="009A08AF"/>
    <w:rsid w:val="009A08BC"/>
    <w:rsid w:val="009A1114"/>
    <w:rsid w:val="009A12EE"/>
    <w:rsid w:val="009A1683"/>
    <w:rsid w:val="009A2536"/>
    <w:rsid w:val="009A38E0"/>
    <w:rsid w:val="009A3ADF"/>
    <w:rsid w:val="009A6906"/>
    <w:rsid w:val="009A6FDC"/>
    <w:rsid w:val="009A7C6C"/>
    <w:rsid w:val="009B0A27"/>
    <w:rsid w:val="009B1123"/>
    <w:rsid w:val="009B1664"/>
    <w:rsid w:val="009B23A8"/>
    <w:rsid w:val="009B43DB"/>
    <w:rsid w:val="009B4838"/>
    <w:rsid w:val="009B5AAE"/>
    <w:rsid w:val="009B5B89"/>
    <w:rsid w:val="009C15AA"/>
    <w:rsid w:val="009C211A"/>
    <w:rsid w:val="009C48CC"/>
    <w:rsid w:val="009C7BA1"/>
    <w:rsid w:val="009D01E1"/>
    <w:rsid w:val="009D2688"/>
    <w:rsid w:val="009D3A40"/>
    <w:rsid w:val="009D4112"/>
    <w:rsid w:val="009D561F"/>
    <w:rsid w:val="009D5AB8"/>
    <w:rsid w:val="009D65A3"/>
    <w:rsid w:val="009E00CD"/>
    <w:rsid w:val="009E0C31"/>
    <w:rsid w:val="009E15ED"/>
    <w:rsid w:val="009E1B08"/>
    <w:rsid w:val="009E228A"/>
    <w:rsid w:val="009E31A8"/>
    <w:rsid w:val="009E581C"/>
    <w:rsid w:val="009E64D8"/>
    <w:rsid w:val="009F021A"/>
    <w:rsid w:val="009F1124"/>
    <w:rsid w:val="009F232D"/>
    <w:rsid w:val="009F2BCA"/>
    <w:rsid w:val="009F3BE8"/>
    <w:rsid w:val="009F4371"/>
    <w:rsid w:val="009F4C89"/>
    <w:rsid w:val="009F5D15"/>
    <w:rsid w:val="009F7E18"/>
    <w:rsid w:val="009F7F89"/>
    <w:rsid w:val="00A00A8B"/>
    <w:rsid w:val="00A023CD"/>
    <w:rsid w:val="00A0298B"/>
    <w:rsid w:val="00A02EA1"/>
    <w:rsid w:val="00A0514A"/>
    <w:rsid w:val="00A06FFE"/>
    <w:rsid w:val="00A07BF5"/>
    <w:rsid w:val="00A10441"/>
    <w:rsid w:val="00A134DC"/>
    <w:rsid w:val="00A135E2"/>
    <w:rsid w:val="00A13F75"/>
    <w:rsid w:val="00A14699"/>
    <w:rsid w:val="00A153F5"/>
    <w:rsid w:val="00A161F5"/>
    <w:rsid w:val="00A16719"/>
    <w:rsid w:val="00A2183E"/>
    <w:rsid w:val="00A23026"/>
    <w:rsid w:val="00A2358C"/>
    <w:rsid w:val="00A26820"/>
    <w:rsid w:val="00A2745B"/>
    <w:rsid w:val="00A3070E"/>
    <w:rsid w:val="00A318E5"/>
    <w:rsid w:val="00A33235"/>
    <w:rsid w:val="00A336A8"/>
    <w:rsid w:val="00A336B1"/>
    <w:rsid w:val="00A33FDD"/>
    <w:rsid w:val="00A34231"/>
    <w:rsid w:val="00A34895"/>
    <w:rsid w:val="00A34D07"/>
    <w:rsid w:val="00A4055F"/>
    <w:rsid w:val="00A40BD4"/>
    <w:rsid w:val="00A41030"/>
    <w:rsid w:val="00A41050"/>
    <w:rsid w:val="00A417BE"/>
    <w:rsid w:val="00A42053"/>
    <w:rsid w:val="00A43EF5"/>
    <w:rsid w:val="00A44BCF"/>
    <w:rsid w:val="00A4537F"/>
    <w:rsid w:val="00A45D01"/>
    <w:rsid w:val="00A46F24"/>
    <w:rsid w:val="00A502B2"/>
    <w:rsid w:val="00A50AB5"/>
    <w:rsid w:val="00A50ADB"/>
    <w:rsid w:val="00A515A5"/>
    <w:rsid w:val="00A517C7"/>
    <w:rsid w:val="00A543C0"/>
    <w:rsid w:val="00A5569C"/>
    <w:rsid w:val="00A55DF5"/>
    <w:rsid w:val="00A57342"/>
    <w:rsid w:val="00A60D93"/>
    <w:rsid w:val="00A616F9"/>
    <w:rsid w:val="00A62399"/>
    <w:rsid w:val="00A62751"/>
    <w:rsid w:val="00A62C56"/>
    <w:rsid w:val="00A647EF"/>
    <w:rsid w:val="00A64891"/>
    <w:rsid w:val="00A64D26"/>
    <w:rsid w:val="00A65B10"/>
    <w:rsid w:val="00A65B59"/>
    <w:rsid w:val="00A66A09"/>
    <w:rsid w:val="00A67169"/>
    <w:rsid w:val="00A6781A"/>
    <w:rsid w:val="00A7012D"/>
    <w:rsid w:val="00A74F40"/>
    <w:rsid w:val="00A76705"/>
    <w:rsid w:val="00A77100"/>
    <w:rsid w:val="00A77CAD"/>
    <w:rsid w:val="00A77CDC"/>
    <w:rsid w:val="00A77E79"/>
    <w:rsid w:val="00A804B4"/>
    <w:rsid w:val="00A81242"/>
    <w:rsid w:val="00A81748"/>
    <w:rsid w:val="00A81896"/>
    <w:rsid w:val="00A82484"/>
    <w:rsid w:val="00A8303E"/>
    <w:rsid w:val="00A83569"/>
    <w:rsid w:val="00A856EA"/>
    <w:rsid w:val="00A876EA"/>
    <w:rsid w:val="00A90750"/>
    <w:rsid w:val="00A90F66"/>
    <w:rsid w:val="00A921CD"/>
    <w:rsid w:val="00A929ED"/>
    <w:rsid w:val="00A93788"/>
    <w:rsid w:val="00A9427D"/>
    <w:rsid w:val="00A95C94"/>
    <w:rsid w:val="00A9769D"/>
    <w:rsid w:val="00AA1400"/>
    <w:rsid w:val="00AA1DDF"/>
    <w:rsid w:val="00AA4048"/>
    <w:rsid w:val="00AA488B"/>
    <w:rsid w:val="00AA4A21"/>
    <w:rsid w:val="00AA4EAC"/>
    <w:rsid w:val="00AB0224"/>
    <w:rsid w:val="00AB066A"/>
    <w:rsid w:val="00AB265F"/>
    <w:rsid w:val="00AB2A91"/>
    <w:rsid w:val="00AB5378"/>
    <w:rsid w:val="00AB67FE"/>
    <w:rsid w:val="00AB6F65"/>
    <w:rsid w:val="00AB727D"/>
    <w:rsid w:val="00AB7675"/>
    <w:rsid w:val="00AB7676"/>
    <w:rsid w:val="00AB7DA8"/>
    <w:rsid w:val="00AC0792"/>
    <w:rsid w:val="00AC0B4A"/>
    <w:rsid w:val="00AC17E4"/>
    <w:rsid w:val="00AC2828"/>
    <w:rsid w:val="00AC6BF1"/>
    <w:rsid w:val="00AC6D36"/>
    <w:rsid w:val="00AD0FFC"/>
    <w:rsid w:val="00AD17B2"/>
    <w:rsid w:val="00AD18C4"/>
    <w:rsid w:val="00AD241D"/>
    <w:rsid w:val="00AD2BDC"/>
    <w:rsid w:val="00AD2CB8"/>
    <w:rsid w:val="00AD2E3C"/>
    <w:rsid w:val="00AD39CE"/>
    <w:rsid w:val="00AD3A18"/>
    <w:rsid w:val="00AD41A2"/>
    <w:rsid w:val="00AD486A"/>
    <w:rsid w:val="00AD5880"/>
    <w:rsid w:val="00AD5996"/>
    <w:rsid w:val="00AD605A"/>
    <w:rsid w:val="00AD6A1A"/>
    <w:rsid w:val="00AE1A3A"/>
    <w:rsid w:val="00AE2472"/>
    <w:rsid w:val="00AE2756"/>
    <w:rsid w:val="00AE5D91"/>
    <w:rsid w:val="00AE660B"/>
    <w:rsid w:val="00AF06D4"/>
    <w:rsid w:val="00AF25A6"/>
    <w:rsid w:val="00AF2E9E"/>
    <w:rsid w:val="00AF4CAE"/>
    <w:rsid w:val="00AF6ABE"/>
    <w:rsid w:val="00B00DDA"/>
    <w:rsid w:val="00B01ABF"/>
    <w:rsid w:val="00B01D71"/>
    <w:rsid w:val="00B02160"/>
    <w:rsid w:val="00B02654"/>
    <w:rsid w:val="00B041AC"/>
    <w:rsid w:val="00B04591"/>
    <w:rsid w:val="00B060A7"/>
    <w:rsid w:val="00B07CC7"/>
    <w:rsid w:val="00B07F62"/>
    <w:rsid w:val="00B10D90"/>
    <w:rsid w:val="00B129CC"/>
    <w:rsid w:val="00B12B16"/>
    <w:rsid w:val="00B152B6"/>
    <w:rsid w:val="00B159E8"/>
    <w:rsid w:val="00B178A4"/>
    <w:rsid w:val="00B20C51"/>
    <w:rsid w:val="00B211C1"/>
    <w:rsid w:val="00B22346"/>
    <w:rsid w:val="00B22B90"/>
    <w:rsid w:val="00B24553"/>
    <w:rsid w:val="00B252EE"/>
    <w:rsid w:val="00B25998"/>
    <w:rsid w:val="00B2667D"/>
    <w:rsid w:val="00B26C23"/>
    <w:rsid w:val="00B304A9"/>
    <w:rsid w:val="00B31747"/>
    <w:rsid w:val="00B346F5"/>
    <w:rsid w:val="00B34796"/>
    <w:rsid w:val="00B34DD5"/>
    <w:rsid w:val="00B34E08"/>
    <w:rsid w:val="00B3583B"/>
    <w:rsid w:val="00B374D1"/>
    <w:rsid w:val="00B41AF5"/>
    <w:rsid w:val="00B42C10"/>
    <w:rsid w:val="00B43024"/>
    <w:rsid w:val="00B4382C"/>
    <w:rsid w:val="00B4538A"/>
    <w:rsid w:val="00B46FA1"/>
    <w:rsid w:val="00B4765F"/>
    <w:rsid w:val="00B5040A"/>
    <w:rsid w:val="00B51C2D"/>
    <w:rsid w:val="00B52CCB"/>
    <w:rsid w:val="00B53CFD"/>
    <w:rsid w:val="00B559B9"/>
    <w:rsid w:val="00B55C29"/>
    <w:rsid w:val="00B55FE0"/>
    <w:rsid w:val="00B57244"/>
    <w:rsid w:val="00B60E20"/>
    <w:rsid w:val="00B6117F"/>
    <w:rsid w:val="00B61649"/>
    <w:rsid w:val="00B61E06"/>
    <w:rsid w:val="00B628B5"/>
    <w:rsid w:val="00B62FB3"/>
    <w:rsid w:val="00B63139"/>
    <w:rsid w:val="00B63D9D"/>
    <w:rsid w:val="00B64084"/>
    <w:rsid w:val="00B65256"/>
    <w:rsid w:val="00B6548E"/>
    <w:rsid w:val="00B654BE"/>
    <w:rsid w:val="00B65FAA"/>
    <w:rsid w:val="00B66A33"/>
    <w:rsid w:val="00B66FCB"/>
    <w:rsid w:val="00B70ACD"/>
    <w:rsid w:val="00B72E1B"/>
    <w:rsid w:val="00B742BF"/>
    <w:rsid w:val="00B7520F"/>
    <w:rsid w:val="00B75801"/>
    <w:rsid w:val="00B7639C"/>
    <w:rsid w:val="00B77F2B"/>
    <w:rsid w:val="00B77F30"/>
    <w:rsid w:val="00B84775"/>
    <w:rsid w:val="00B853D9"/>
    <w:rsid w:val="00B87046"/>
    <w:rsid w:val="00B87FD5"/>
    <w:rsid w:val="00B90994"/>
    <w:rsid w:val="00B90F33"/>
    <w:rsid w:val="00B924BD"/>
    <w:rsid w:val="00B92730"/>
    <w:rsid w:val="00B931D6"/>
    <w:rsid w:val="00B9344E"/>
    <w:rsid w:val="00B938CD"/>
    <w:rsid w:val="00B94A0E"/>
    <w:rsid w:val="00B95BC8"/>
    <w:rsid w:val="00B96EF8"/>
    <w:rsid w:val="00B971DF"/>
    <w:rsid w:val="00B97374"/>
    <w:rsid w:val="00B97658"/>
    <w:rsid w:val="00B9790D"/>
    <w:rsid w:val="00BA12DC"/>
    <w:rsid w:val="00BA1508"/>
    <w:rsid w:val="00BA410D"/>
    <w:rsid w:val="00BA4503"/>
    <w:rsid w:val="00BA479F"/>
    <w:rsid w:val="00BA4A3E"/>
    <w:rsid w:val="00BA6B0B"/>
    <w:rsid w:val="00BA72DB"/>
    <w:rsid w:val="00BB21E3"/>
    <w:rsid w:val="00BB2C03"/>
    <w:rsid w:val="00BB306F"/>
    <w:rsid w:val="00BB3C30"/>
    <w:rsid w:val="00BB493C"/>
    <w:rsid w:val="00BB539B"/>
    <w:rsid w:val="00BB5B51"/>
    <w:rsid w:val="00BB67CA"/>
    <w:rsid w:val="00BB742C"/>
    <w:rsid w:val="00BC0969"/>
    <w:rsid w:val="00BC1922"/>
    <w:rsid w:val="00BC2C99"/>
    <w:rsid w:val="00BC2CE8"/>
    <w:rsid w:val="00BC33A0"/>
    <w:rsid w:val="00BC3739"/>
    <w:rsid w:val="00BC3E20"/>
    <w:rsid w:val="00BC4E1E"/>
    <w:rsid w:val="00BC5F73"/>
    <w:rsid w:val="00BC64C9"/>
    <w:rsid w:val="00BC69E7"/>
    <w:rsid w:val="00BD1075"/>
    <w:rsid w:val="00BD3B75"/>
    <w:rsid w:val="00BD59BC"/>
    <w:rsid w:val="00BD5B44"/>
    <w:rsid w:val="00BD5D50"/>
    <w:rsid w:val="00BE06D9"/>
    <w:rsid w:val="00BE0A8F"/>
    <w:rsid w:val="00BE0DC2"/>
    <w:rsid w:val="00BE4C8D"/>
    <w:rsid w:val="00BE5571"/>
    <w:rsid w:val="00BE689B"/>
    <w:rsid w:val="00BE718C"/>
    <w:rsid w:val="00BE7854"/>
    <w:rsid w:val="00BF0E71"/>
    <w:rsid w:val="00BF299A"/>
    <w:rsid w:val="00BF3B98"/>
    <w:rsid w:val="00BF53FF"/>
    <w:rsid w:val="00BF5C0A"/>
    <w:rsid w:val="00BF6892"/>
    <w:rsid w:val="00BF6DF3"/>
    <w:rsid w:val="00BF7827"/>
    <w:rsid w:val="00C012B3"/>
    <w:rsid w:val="00C03380"/>
    <w:rsid w:val="00C049E1"/>
    <w:rsid w:val="00C0703E"/>
    <w:rsid w:val="00C0748C"/>
    <w:rsid w:val="00C10125"/>
    <w:rsid w:val="00C103CF"/>
    <w:rsid w:val="00C105C7"/>
    <w:rsid w:val="00C10DE6"/>
    <w:rsid w:val="00C1112E"/>
    <w:rsid w:val="00C11610"/>
    <w:rsid w:val="00C11A95"/>
    <w:rsid w:val="00C11D79"/>
    <w:rsid w:val="00C12964"/>
    <w:rsid w:val="00C13A71"/>
    <w:rsid w:val="00C140F1"/>
    <w:rsid w:val="00C14EF2"/>
    <w:rsid w:val="00C159C6"/>
    <w:rsid w:val="00C15C57"/>
    <w:rsid w:val="00C213FC"/>
    <w:rsid w:val="00C21D57"/>
    <w:rsid w:val="00C227AF"/>
    <w:rsid w:val="00C228C5"/>
    <w:rsid w:val="00C234C4"/>
    <w:rsid w:val="00C24C49"/>
    <w:rsid w:val="00C24DE5"/>
    <w:rsid w:val="00C25872"/>
    <w:rsid w:val="00C264D5"/>
    <w:rsid w:val="00C26B87"/>
    <w:rsid w:val="00C278F3"/>
    <w:rsid w:val="00C2793E"/>
    <w:rsid w:val="00C30584"/>
    <w:rsid w:val="00C30B72"/>
    <w:rsid w:val="00C31827"/>
    <w:rsid w:val="00C318D3"/>
    <w:rsid w:val="00C3191F"/>
    <w:rsid w:val="00C324AA"/>
    <w:rsid w:val="00C32745"/>
    <w:rsid w:val="00C33DDC"/>
    <w:rsid w:val="00C35EA6"/>
    <w:rsid w:val="00C36044"/>
    <w:rsid w:val="00C3633B"/>
    <w:rsid w:val="00C36EC8"/>
    <w:rsid w:val="00C376C1"/>
    <w:rsid w:val="00C427DE"/>
    <w:rsid w:val="00C43B6E"/>
    <w:rsid w:val="00C43CAC"/>
    <w:rsid w:val="00C45338"/>
    <w:rsid w:val="00C46EEA"/>
    <w:rsid w:val="00C505DC"/>
    <w:rsid w:val="00C51709"/>
    <w:rsid w:val="00C52069"/>
    <w:rsid w:val="00C53FE9"/>
    <w:rsid w:val="00C5583D"/>
    <w:rsid w:val="00C559B9"/>
    <w:rsid w:val="00C55B25"/>
    <w:rsid w:val="00C57267"/>
    <w:rsid w:val="00C574F0"/>
    <w:rsid w:val="00C57659"/>
    <w:rsid w:val="00C576D0"/>
    <w:rsid w:val="00C57DC1"/>
    <w:rsid w:val="00C605FC"/>
    <w:rsid w:val="00C60714"/>
    <w:rsid w:val="00C60A13"/>
    <w:rsid w:val="00C614E5"/>
    <w:rsid w:val="00C6181A"/>
    <w:rsid w:val="00C61887"/>
    <w:rsid w:val="00C61911"/>
    <w:rsid w:val="00C61FD1"/>
    <w:rsid w:val="00C638FB"/>
    <w:rsid w:val="00C67452"/>
    <w:rsid w:val="00C67460"/>
    <w:rsid w:val="00C67BE6"/>
    <w:rsid w:val="00C7002D"/>
    <w:rsid w:val="00C71F95"/>
    <w:rsid w:val="00C74243"/>
    <w:rsid w:val="00C74777"/>
    <w:rsid w:val="00C77F12"/>
    <w:rsid w:val="00C802A0"/>
    <w:rsid w:val="00C80BCB"/>
    <w:rsid w:val="00C81D18"/>
    <w:rsid w:val="00C82913"/>
    <w:rsid w:val="00C82AE3"/>
    <w:rsid w:val="00C8342D"/>
    <w:rsid w:val="00C83ABC"/>
    <w:rsid w:val="00C83AF6"/>
    <w:rsid w:val="00C851C4"/>
    <w:rsid w:val="00C872F8"/>
    <w:rsid w:val="00C87823"/>
    <w:rsid w:val="00C878E0"/>
    <w:rsid w:val="00C87B99"/>
    <w:rsid w:val="00C93A24"/>
    <w:rsid w:val="00C94E72"/>
    <w:rsid w:val="00C9736A"/>
    <w:rsid w:val="00C974DC"/>
    <w:rsid w:val="00CA0056"/>
    <w:rsid w:val="00CA131C"/>
    <w:rsid w:val="00CA2CA6"/>
    <w:rsid w:val="00CA4698"/>
    <w:rsid w:val="00CA4F61"/>
    <w:rsid w:val="00CA5148"/>
    <w:rsid w:val="00CA673D"/>
    <w:rsid w:val="00CA68FD"/>
    <w:rsid w:val="00CB0819"/>
    <w:rsid w:val="00CB3BBA"/>
    <w:rsid w:val="00CB40A3"/>
    <w:rsid w:val="00CB4A32"/>
    <w:rsid w:val="00CB5E99"/>
    <w:rsid w:val="00CB6943"/>
    <w:rsid w:val="00CC064B"/>
    <w:rsid w:val="00CC36EB"/>
    <w:rsid w:val="00CC3790"/>
    <w:rsid w:val="00CC4C1B"/>
    <w:rsid w:val="00CC6413"/>
    <w:rsid w:val="00CD0D8D"/>
    <w:rsid w:val="00CD0F32"/>
    <w:rsid w:val="00CD21DC"/>
    <w:rsid w:val="00CD3643"/>
    <w:rsid w:val="00CD43B5"/>
    <w:rsid w:val="00CD4876"/>
    <w:rsid w:val="00CD5691"/>
    <w:rsid w:val="00CD5C1D"/>
    <w:rsid w:val="00CE041E"/>
    <w:rsid w:val="00CE149D"/>
    <w:rsid w:val="00CE1C5D"/>
    <w:rsid w:val="00CE3459"/>
    <w:rsid w:val="00CE598D"/>
    <w:rsid w:val="00CE7661"/>
    <w:rsid w:val="00CE7820"/>
    <w:rsid w:val="00CE7EB4"/>
    <w:rsid w:val="00CF1DCB"/>
    <w:rsid w:val="00CF2BA6"/>
    <w:rsid w:val="00CF2E16"/>
    <w:rsid w:val="00CF401E"/>
    <w:rsid w:val="00CF56F6"/>
    <w:rsid w:val="00CF5FBB"/>
    <w:rsid w:val="00D00FD9"/>
    <w:rsid w:val="00D010BD"/>
    <w:rsid w:val="00D01C16"/>
    <w:rsid w:val="00D03894"/>
    <w:rsid w:val="00D03D52"/>
    <w:rsid w:val="00D04697"/>
    <w:rsid w:val="00D1114D"/>
    <w:rsid w:val="00D11463"/>
    <w:rsid w:val="00D11A28"/>
    <w:rsid w:val="00D11ED5"/>
    <w:rsid w:val="00D121EE"/>
    <w:rsid w:val="00D126A9"/>
    <w:rsid w:val="00D12DC8"/>
    <w:rsid w:val="00D13938"/>
    <w:rsid w:val="00D151F3"/>
    <w:rsid w:val="00D17BAC"/>
    <w:rsid w:val="00D20AD0"/>
    <w:rsid w:val="00D217C4"/>
    <w:rsid w:val="00D239E7"/>
    <w:rsid w:val="00D253F0"/>
    <w:rsid w:val="00D25549"/>
    <w:rsid w:val="00D262D2"/>
    <w:rsid w:val="00D272EA"/>
    <w:rsid w:val="00D2783A"/>
    <w:rsid w:val="00D31606"/>
    <w:rsid w:val="00D32FFA"/>
    <w:rsid w:val="00D33BE3"/>
    <w:rsid w:val="00D412F3"/>
    <w:rsid w:val="00D41FED"/>
    <w:rsid w:val="00D42E30"/>
    <w:rsid w:val="00D443B8"/>
    <w:rsid w:val="00D4516A"/>
    <w:rsid w:val="00D45D9D"/>
    <w:rsid w:val="00D46DAB"/>
    <w:rsid w:val="00D46EFF"/>
    <w:rsid w:val="00D4733A"/>
    <w:rsid w:val="00D50C92"/>
    <w:rsid w:val="00D51989"/>
    <w:rsid w:val="00D57C3F"/>
    <w:rsid w:val="00D57F19"/>
    <w:rsid w:val="00D60A23"/>
    <w:rsid w:val="00D6145F"/>
    <w:rsid w:val="00D6155E"/>
    <w:rsid w:val="00D6187B"/>
    <w:rsid w:val="00D625B0"/>
    <w:rsid w:val="00D63FA8"/>
    <w:rsid w:val="00D640D0"/>
    <w:rsid w:val="00D64C69"/>
    <w:rsid w:val="00D64EB5"/>
    <w:rsid w:val="00D657C3"/>
    <w:rsid w:val="00D65E96"/>
    <w:rsid w:val="00D6739A"/>
    <w:rsid w:val="00D67E45"/>
    <w:rsid w:val="00D703B6"/>
    <w:rsid w:val="00D72C8B"/>
    <w:rsid w:val="00D746F5"/>
    <w:rsid w:val="00D74FA8"/>
    <w:rsid w:val="00D7766E"/>
    <w:rsid w:val="00D776A2"/>
    <w:rsid w:val="00D812DA"/>
    <w:rsid w:val="00D82338"/>
    <w:rsid w:val="00D831D2"/>
    <w:rsid w:val="00D83DFB"/>
    <w:rsid w:val="00D8459D"/>
    <w:rsid w:val="00D85AEA"/>
    <w:rsid w:val="00D86EFD"/>
    <w:rsid w:val="00D91431"/>
    <w:rsid w:val="00D9384F"/>
    <w:rsid w:val="00D9399B"/>
    <w:rsid w:val="00D94307"/>
    <w:rsid w:val="00D95034"/>
    <w:rsid w:val="00D953A5"/>
    <w:rsid w:val="00D963B6"/>
    <w:rsid w:val="00D97449"/>
    <w:rsid w:val="00D974D3"/>
    <w:rsid w:val="00D9781C"/>
    <w:rsid w:val="00DA0750"/>
    <w:rsid w:val="00DA113A"/>
    <w:rsid w:val="00DA2DF5"/>
    <w:rsid w:val="00DA3326"/>
    <w:rsid w:val="00DA33FC"/>
    <w:rsid w:val="00DA37B1"/>
    <w:rsid w:val="00DA4B16"/>
    <w:rsid w:val="00DA55D2"/>
    <w:rsid w:val="00DA63B4"/>
    <w:rsid w:val="00DB0E6D"/>
    <w:rsid w:val="00DB1775"/>
    <w:rsid w:val="00DB1E84"/>
    <w:rsid w:val="00DB6989"/>
    <w:rsid w:val="00DB72FC"/>
    <w:rsid w:val="00DB7622"/>
    <w:rsid w:val="00DB7A63"/>
    <w:rsid w:val="00DC03ED"/>
    <w:rsid w:val="00DC0783"/>
    <w:rsid w:val="00DC16C5"/>
    <w:rsid w:val="00DC2933"/>
    <w:rsid w:val="00DC4097"/>
    <w:rsid w:val="00DC427E"/>
    <w:rsid w:val="00DC58D5"/>
    <w:rsid w:val="00DC5D58"/>
    <w:rsid w:val="00DC6D82"/>
    <w:rsid w:val="00DD09A8"/>
    <w:rsid w:val="00DD1DA5"/>
    <w:rsid w:val="00DD2D48"/>
    <w:rsid w:val="00DD2DD9"/>
    <w:rsid w:val="00DD3B11"/>
    <w:rsid w:val="00DD4105"/>
    <w:rsid w:val="00DD498D"/>
    <w:rsid w:val="00DD6286"/>
    <w:rsid w:val="00DD75A6"/>
    <w:rsid w:val="00DD7B26"/>
    <w:rsid w:val="00DE0A47"/>
    <w:rsid w:val="00DE1965"/>
    <w:rsid w:val="00DE2C0A"/>
    <w:rsid w:val="00DE3BCD"/>
    <w:rsid w:val="00DE4692"/>
    <w:rsid w:val="00DF031E"/>
    <w:rsid w:val="00DF0E94"/>
    <w:rsid w:val="00DF185F"/>
    <w:rsid w:val="00DF18D5"/>
    <w:rsid w:val="00DF2046"/>
    <w:rsid w:val="00DF270B"/>
    <w:rsid w:val="00DF3178"/>
    <w:rsid w:val="00DF69CD"/>
    <w:rsid w:val="00DF6AE3"/>
    <w:rsid w:val="00DF7161"/>
    <w:rsid w:val="00DF7C35"/>
    <w:rsid w:val="00E02954"/>
    <w:rsid w:val="00E04934"/>
    <w:rsid w:val="00E05035"/>
    <w:rsid w:val="00E0681D"/>
    <w:rsid w:val="00E06B62"/>
    <w:rsid w:val="00E118BF"/>
    <w:rsid w:val="00E11B6E"/>
    <w:rsid w:val="00E1270E"/>
    <w:rsid w:val="00E131C5"/>
    <w:rsid w:val="00E135E4"/>
    <w:rsid w:val="00E140EC"/>
    <w:rsid w:val="00E14C0C"/>
    <w:rsid w:val="00E14CA3"/>
    <w:rsid w:val="00E14F30"/>
    <w:rsid w:val="00E15467"/>
    <w:rsid w:val="00E159FD"/>
    <w:rsid w:val="00E16FCD"/>
    <w:rsid w:val="00E1780F"/>
    <w:rsid w:val="00E211DF"/>
    <w:rsid w:val="00E21EEA"/>
    <w:rsid w:val="00E24379"/>
    <w:rsid w:val="00E3003F"/>
    <w:rsid w:val="00E30932"/>
    <w:rsid w:val="00E32243"/>
    <w:rsid w:val="00E32271"/>
    <w:rsid w:val="00E33D5A"/>
    <w:rsid w:val="00E34585"/>
    <w:rsid w:val="00E347BF"/>
    <w:rsid w:val="00E34FFB"/>
    <w:rsid w:val="00E35BF3"/>
    <w:rsid w:val="00E3769D"/>
    <w:rsid w:val="00E37C34"/>
    <w:rsid w:val="00E37EB5"/>
    <w:rsid w:val="00E40597"/>
    <w:rsid w:val="00E409C9"/>
    <w:rsid w:val="00E40CA3"/>
    <w:rsid w:val="00E40D81"/>
    <w:rsid w:val="00E40FEB"/>
    <w:rsid w:val="00E41C06"/>
    <w:rsid w:val="00E43524"/>
    <w:rsid w:val="00E43DAA"/>
    <w:rsid w:val="00E466CA"/>
    <w:rsid w:val="00E473A7"/>
    <w:rsid w:val="00E47C4C"/>
    <w:rsid w:val="00E47C93"/>
    <w:rsid w:val="00E50C39"/>
    <w:rsid w:val="00E519CA"/>
    <w:rsid w:val="00E552BD"/>
    <w:rsid w:val="00E55D94"/>
    <w:rsid w:val="00E570F4"/>
    <w:rsid w:val="00E572A9"/>
    <w:rsid w:val="00E614C1"/>
    <w:rsid w:val="00E6258A"/>
    <w:rsid w:val="00E63C3D"/>
    <w:rsid w:val="00E655A7"/>
    <w:rsid w:val="00E658BF"/>
    <w:rsid w:val="00E66358"/>
    <w:rsid w:val="00E674A6"/>
    <w:rsid w:val="00E6778E"/>
    <w:rsid w:val="00E67B4B"/>
    <w:rsid w:val="00E67D53"/>
    <w:rsid w:val="00E7210E"/>
    <w:rsid w:val="00E74116"/>
    <w:rsid w:val="00E74B75"/>
    <w:rsid w:val="00E751DF"/>
    <w:rsid w:val="00E7590F"/>
    <w:rsid w:val="00E76363"/>
    <w:rsid w:val="00E76B18"/>
    <w:rsid w:val="00E76CF2"/>
    <w:rsid w:val="00E779AC"/>
    <w:rsid w:val="00E80FEF"/>
    <w:rsid w:val="00E81704"/>
    <w:rsid w:val="00E83DBB"/>
    <w:rsid w:val="00E845C6"/>
    <w:rsid w:val="00E847F3"/>
    <w:rsid w:val="00E859B1"/>
    <w:rsid w:val="00E90BB5"/>
    <w:rsid w:val="00E91758"/>
    <w:rsid w:val="00E91D7D"/>
    <w:rsid w:val="00E92117"/>
    <w:rsid w:val="00E92155"/>
    <w:rsid w:val="00E9391D"/>
    <w:rsid w:val="00E93ED1"/>
    <w:rsid w:val="00E95D99"/>
    <w:rsid w:val="00E961FF"/>
    <w:rsid w:val="00E96D5D"/>
    <w:rsid w:val="00EA0326"/>
    <w:rsid w:val="00EA36BD"/>
    <w:rsid w:val="00EA385F"/>
    <w:rsid w:val="00EA674E"/>
    <w:rsid w:val="00EB17DD"/>
    <w:rsid w:val="00EB180A"/>
    <w:rsid w:val="00EB1B7D"/>
    <w:rsid w:val="00EB1F70"/>
    <w:rsid w:val="00EB23BD"/>
    <w:rsid w:val="00EB37F5"/>
    <w:rsid w:val="00EB3B7C"/>
    <w:rsid w:val="00EB3D71"/>
    <w:rsid w:val="00EB5D3C"/>
    <w:rsid w:val="00EB6520"/>
    <w:rsid w:val="00EB75F0"/>
    <w:rsid w:val="00EB7881"/>
    <w:rsid w:val="00EC35CE"/>
    <w:rsid w:val="00EC3B8F"/>
    <w:rsid w:val="00EC431C"/>
    <w:rsid w:val="00EC4A32"/>
    <w:rsid w:val="00EC4BDA"/>
    <w:rsid w:val="00ED09C7"/>
    <w:rsid w:val="00ED31C4"/>
    <w:rsid w:val="00ED7B3B"/>
    <w:rsid w:val="00EE3493"/>
    <w:rsid w:val="00EE35FA"/>
    <w:rsid w:val="00EE3988"/>
    <w:rsid w:val="00EE42BF"/>
    <w:rsid w:val="00EE49EB"/>
    <w:rsid w:val="00EE6093"/>
    <w:rsid w:val="00EE6390"/>
    <w:rsid w:val="00EE6527"/>
    <w:rsid w:val="00EE7139"/>
    <w:rsid w:val="00EF18CF"/>
    <w:rsid w:val="00EF2E59"/>
    <w:rsid w:val="00EF475A"/>
    <w:rsid w:val="00EF571B"/>
    <w:rsid w:val="00EF6D72"/>
    <w:rsid w:val="00EF779C"/>
    <w:rsid w:val="00EF7D58"/>
    <w:rsid w:val="00F030A6"/>
    <w:rsid w:val="00F03108"/>
    <w:rsid w:val="00F04862"/>
    <w:rsid w:val="00F05A3A"/>
    <w:rsid w:val="00F05B60"/>
    <w:rsid w:val="00F05F07"/>
    <w:rsid w:val="00F06609"/>
    <w:rsid w:val="00F06C24"/>
    <w:rsid w:val="00F07540"/>
    <w:rsid w:val="00F101B7"/>
    <w:rsid w:val="00F11C40"/>
    <w:rsid w:val="00F123BA"/>
    <w:rsid w:val="00F12C06"/>
    <w:rsid w:val="00F15C48"/>
    <w:rsid w:val="00F15DAC"/>
    <w:rsid w:val="00F164E2"/>
    <w:rsid w:val="00F172AF"/>
    <w:rsid w:val="00F2152A"/>
    <w:rsid w:val="00F2335B"/>
    <w:rsid w:val="00F23E06"/>
    <w:rsid w:val="00F253AD"/>
    <w:rsid w:val="00F2610D"/>
    <w:rsid w:val="00F27D32"/>
    <w:rsid w:val="00F31C55"/>
    <w:rsid w:val="00F33537"/>
    <w:rsid w:val="00F3355C"/>
    <w:rsid w:val="00F34B34"/>
    <w:rsid w:val="00F34E24"/>
    <w:rsid w:val="00F356EB"/>
    <w:rsid w:val="00F3652E"/>
    <w:rsid w:val="00F36ED4"/>
    <w:rsid w:val="00F3754B"/>
    <w:rsid w:val="00F37FDB"/>
    <w:rsid w:val="00F40A6F"/>
    <w:rsid w:val="00F4187B"/>
    <w:rsid w:val="00F41AE2"/>
    <w:rsid w:val="00F43070"/>
    <w:rsid w:val="00F43C8E"/>
    <w:rsid w:val="00F44A4A"/>
    <w:rsid w:val="00F450F9"/>
    <w:rsid w:val="00F45F5D"/>
    <w:rsid w:val="00F47414"/>
    <w:rsid w:val="00F509D4"/>
    <w:rsid w:val="00F5201F"/>
    <w:rsid w:val="00F52EDC"/>
    <w:rsid w:val="00F536E1"/>
    <w:rsid w:val="00F53BD9"/>
    <w:rsid w:val="00F54DC5"/>
    <w:rsid w:val="00F554EF"/>
    <w:rsid w:val="00F5735B"/>
    <w:rsid w:val="00F61C43"/>
    <w:rsid w:val="00F64229"/>
    <w:rsid w:val="00F64AD4"/>
    <w:rsid w:val="00F65088"/>
    <w:rsid w:val="00F657E6"/>
    <w:rsid w:val="00F65CDB"/>
    <w:rsid w:val="00F70E3B"/>
    <w:rsid w:val="00F71175"/>
    <w:rsid w:val="00F71431"/>
    <w:rsid w:val="00F727F2"/>
    <w:rsid w:val="00F75159"/>
    <w:rsid w:val="00F76448"/>
    <w:rsid w:val="00F7645B"/>
    <w:rsid w:val="00F77D26"/>
    <w:rsid w:val="00F804A4"/>
    <w:rsid w:val="00F805DC"/>
    <w:rsid w:val="00F807E3"/>
    <w:rsid w:val="00F81459"/>
    <w:rsid w:val="00F81A0C"/>
    <w:rsid w:val="00F84C65"/>
    <w:rsid w:val="00F85117"/>
    <w:rsid w:val="00F85698"/>
    <w:rsid w:val="00F86045"/>
    <w:rsid w:val="00F86E0C"/>
    <w:rsid w:val="00F86FAA"/>
    <w:rsid w:val="00F87826"/>
    <w:rsid w:val="00F91C4C"/>
    <w:rsid w:val="00F93108"/>
    <w:rsid w:val="00F935EB"/>
    <w:rsid w:val="00F94925"/>
    <w:rsid w:val="00F95B55"/>
    <w:rsid w:val="00F9754F"/>
    <w:rsid w:val="00F97E18"/>
    <w:rsid w:val="00FA0811"/>
    <w:rsid w:val="00FA3C13"/>
    <w:rsid w:val="00FA40D7"/>
    <w:rsid w:val="00FA44EB"/>
    <w:rsid w:val="00FA5C1C"/>
    <w:rsid w:val="00FA67EB"/>
    <w:rsid w:val="00FA6A0D"/>
    <w:rsid w:val="00FB06DC"/>
    <w:rsid w:val="00FB0758"/>
    <w:rsid w:val="00FB0DD0"/>
    <w:rsid w:val="00FB1D5C"/>
    <w:rsid w:val="00FB2C5D"/>
    <w:rsid w:val="00FB34CC"/>
    <w:rsid w:val="00FB3766"/>
    <w:rsid w:val="00FB3A0B"/>
    <w:rsid w:val="00FB3EF7"/>
    <w:rsid w:val="00FB7331"/>
    <w:rsid w:val="00FB75C5"/>
    <w:rsid w:val="00FC019E"/>
    <w:rsid w:val="00FC0AF3"/>
    <w:rsid w:val="00FC29F5"/>
    <w:rsid w:val="00FC2F34"/>
    <w:rsid w:val="00FC4F88"/>
    <w:rsid w:val="00FC53A5"/>
    <w:rsid w:val="00FC5B98"/>
    <w:rsid w:val="00FC63B6"/>
    <w:rsid w:val="00FC75D2"/>
    <w:rsid w:val="00FD1A51"/>
    <w:rsid w:val="00FD2192"/>
    <w:rsid w:val="00FD2241"/>
    <w:rsid w:val="00FD49D2"/>
    <w:rsid w:val="00FD590C"/>
    <w:rsid w:val="00FE047C"/>
    <w:rsid w:val="00FE167C"/>
    <w:rsid w:val="00FE2342"/>
    <w:rsid w:val="00FE36FA"/>
    <w:rsid w:val="00FE3BF1"/>
    <w:rsid w:val="00FE553B"/>
    <w:rsid w:val="00FE60ED"/>
    <w:rsid w:val="00FE6F33"/>
    <w:rsid w:val="00FF0053"/>
    <w:rsid w:val="00FF06F2"/>
    <w:rsid w:val="00FF32D1"/>
    <w:rsid w:val="00FF5897"/>
    <w:rsid w:val="00FF7215"/>
    <w:rsid w:val="00FF7C54"/>
  </w:rsids>
  <m:mathPr>
    <m:mathFont m:val="Cambria Math"/>
    <m:brkBin m:val="before"/>
    <m:brkBinSub m:val="--"/>
    <m:smallFrac m:val="0"/>
    <m:dispDef/>
    <m:lMargin m:val="0"/>
    <m:rMargin m:val="0"/>
    <m:defJc m:val="centerGroup"/>
    <m:wrapIndent m:val="1440"/>
    <m:intLim m:val="subSup"/>
    <m:naryLim m:val="undOvr"/>
  </m:mathPr>
  <w:themeFontLang w:val="ru-RU"/>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oNotEmbedSmartTags/>
  <w:decimalSymbol w:val=","/>
  <w:listSeparator w:val=";"/>
  <w14:docId w14:val="14DCA383"/>
  <w15:docId w15:val="{CB85486A-A6D4-4F75-A80E-EB74174684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ru-RU" w:eastAsia="ru-R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iPriority="0" w:unhideWhenUsed="1"/>
    <w:lsdException w:name="List Number" w:semiHidden="1" w:unhideWhenUsed="1"/>
    <w:lsdException w:name="List 2" w:semiHidden="1" w:uiPriority="0"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0">
    <w:name w:val="Normal"/>
    <w:qFormat/>
    <w:rsid w:val="003E1654"/>
    <w:pPr>
      <w:suppressAutoHyphens/>
    </w:pPr>
    <w:rPr>
      <w:sz w:val="24"/>
      <w:szCs w:val="24"/>
      <w:lang w:eastAsia="ar-SA"/>
    </w:rPr>
  </w:style>
  <w:style w:type="paragraph" w:styleId="1">
    <w:name w:val="heading 1"/>
    <w:aliases w:val="Гоник_Заголовок 1,&quot;Алмаз&quot;,Document Header1,H1,Заголовок 1 Знак Знак Знак Знак,Заголовок 1 Знак Знак Знак1,Заголовок 1 Знак Знак1 Знак Знак,Заголовок 1 Знак Знак2 Знак,Заголовок 1 Знак1 Знак Знак,Заголовок 1 Знак1 Знак1,Заголовок 1 Знак2 Знак"/>
    <w:basedOn w:val="a0"/>
    <w:next w:val="a0"/>
    <w:qFormat/>
    <w:rsid w:val="00F76448"/>
    <w:pPr>
      <w:keepNext/>
      <w:numPr>
        <w:numId w:val="6"/>
      </w:numPr>
      <w:spacing w:before="240" w:after="60"/>
      <w:ind w:left="540" w:firstLine="0"/>
      <w:outlineLvl w:val="0"/>
    </w:pPr>
    <w:rPr>
      <w:rFonts w:eastAsia="MS Mincho" w:cs="Arial"/>
      <w:b/>
      <w:bCs/>
      <w:kern w:val="1"/>
      <w:sz w:val="32"/>
      <w:szCs w:val="32"/>
    </w:rPr>
  </w:style>
  <w:style w:type="paragraph" w:styleId="2">
    <w:name w:val="heading 2"/>
    <w:aliases w:val="Гоник_Заголовок 2,h2,H2,2,Gliederung,Gliederung2,H21,H211,H212,H22,H221,H222,H23,H24,Indented Heading,Indented Heading1,Indented Heading2,Indented Heading3,Indented Heading4,Indented Heading5,Indented Heading6,Indented Heading7,contract,О№"/>
    <w:basedOn w:val="a0"/>
    <w:next w:val="a0"/>
    <w:link w:val="21"/>
    <w:qFormat/>
    <w:rsid w:val="00F76448"/>
    <w:pPr>
      <w:keepNext/>
      <w:numPr>
        <w:ilvl w:val="1"/>
        <w:numId w:val="6"/>
      </w:numPr>
      <w:spacing w:before="240" w:after="60"/>
      <w:outlineLvl w:val="1"/>
    </w:pPr>
    <w:rPr>
      <w:rFonts w:cs="Arial"/>
      <w:b/>
      <w:bCs/>
      <w:i/>
      <w:iCs/>
      <w:sz w:val="28"/>
      <w:szCs w:val="28"/>
    </w:rPr>
  </w:style>
  <w:style w:type="paragraph" w:styleId="3">
    <w:name w:val="heading 3"/>
    <w:aliases w:val="Гоник_Заголовок 3,H3,h3,1.,3,31,32,33,34,35,3heading,H31,H32,H33,H34,H35,Heading 3 - old,ITT t3,Level 3 Head,PA Minor Section,TE Heading,TF-Overskrift 3,Table3,Title3,Titre3,alltoc,h,h:3,heading 3,l3,l31,l32,l33,l34,list,orderpara2,título 3"/>
    <w:basedOn w:val="a0"/>
    <w:next w:val="a0"/>
    <w:qFormat/>
    <w:rsid w:val="00F76448"/>
    <w:pPr>
      <w:keepNext/>
      <w:numPr>
        <w:ilvl w:val="2"/>
        <w:numId w:val="6"/>
      </w:numPr>
      <w:spacing w:before="240" w:after="60"/>
      <w:outlineLvl w:val="2"/>
    </w:pPr>
    <w:rPr>
      <w:rFonts w:ascii="Arial" w:hAnsi="Arial"/>
      <w:b/>
      <w:bCs/>
      <w:sz w:val="26"/>
      <w:szCs w:val="26"/>
    </w:rPr>
  </w:style>
  <w:style w:type="paragraph" w:styleId="4">
    <w:name w:val="heading 4"/>
    <w:aliases w:val="H4,4,????????? 4 (??????????),I4,ITT t4,Map Title,PA Micro Section,Sub-Minor,TE Heading 4,a.,h4,h:4,heading,heading&#10;4,heading 4,heading 4 + Indent: Left 0.5 in,heading4,l4,Заголовок 4 (Приложение),Параграф,ТКП ТС Заголовок 4 го уровня"/>
    <w:basedOn w:val="a0"/>
    <w:next w:val="a0"/>
    <w:qFormat/>
    <w:rsid w:val="00F76448"/>
    <w:pPr>
      <w:keepNext/>
      <w:numPr>
        <w:ilvl w:val="3"/>
        <w:numId w:val="6"/>
      </w:numPr>
      <w:spacing w:before="240" w:after="60"/>
      <w:outlineLvl w:val="3"/>
    </w:pPr>
    <w:rPr>
      <w:b/>
      <w:bCs/>
      <w:sz w:val="28"/>
      <w:szCs w:val="28"/>
    </w:rPr>
  </w:style>
  <w:style w:type="paragraph" w:styleId="5">
    <w:name w:val="heading 5"/>
    <w:basedOn w:val="10"/>
    <w:next w:val="10"/>
    <w:link w:val="50"/>
    <w:unhideWhenUsed/>
    <w:qFormat/>
    <w:rsid w:val="00317ABD"/>
    <w:pPr>
      <w:suppressAutoHyphens w:val="0"/>
      <w:spacing w:before="240" w:after="60"/>
      <w:ind w:firstLine="0"/>
      <w:jc w:val="left"/>
      <w:outlineLvl w:val="4"/>
    </w:pPr>
    <w:rPr>
      <w:rFonts w:ascii="Calibri" w:eastAsia="Calibri" w:hAnsi="Calibri" w:cs="Calibri"/>
      <w:b/>
      <w:i/>
      <w:sz w:val="26"/>
      <w:szCs w:val="26"/>
      <w:lang w:eastAsia="ru-RU"/>
    </w:rPr>
  </w:style>
  <w:style w:type="paragraph" w:styleId="6">
    <w:name w:val="heading 6"/>
    <w:basedOn w:val="10"/>
    <w:next w:val="10"/>
    <w:link w:val="60"/>
    <w:unhideWhenUsed/>
    <w:qFormat/>
    <w:rsid w:val="00317ABD"/>
    <w:pPr>
      <w:suppressAutoHyphens w:val="0"/>
      <w:spacing w:before="240" w:after="60"/>
      <w:ind w:left="1152" w:hanging="1152"/>
      <w:jc w:val="left"/>
      <w:outlineLvl w:val="5"/>
    </w:pPr>
    <w:rPr>
      <w:rFonts w:eastAsia="Times New Roman"/>
      <w:b/>
      <w:sz w:val="22"/>
      <w:szCs w:val="22"/>
      <w:lang w:eastAsia="ru-RU"/>
    </w:rPr>
  </w:style>
  <w:style w:type="paragraph" w:styleId="7">
    <w:name w:val="heading 7"/>
    <w:basedOn w:val="a0"/>
    <w:next w:val="a0"/>
    <w:link w:val="70"/>
    <w:qFormat/>
    <w:rsid w:val="00317ABD"/>
    <w:pPr>
      <w:tabs>
        <w:tab w:val="num" w:pos="1296"/>
      </w:tabs>
      <w:spacing w:before="240" w:after="60"/>
      <w:ind w:left="1296" w:hanging="1296"/>
      <w:outlineLvl w:val="6"/>
    </w:pPr>
    <w:rPr>
      <w:lang w:val="en-GB"/>
    </w:rPr>
  </w:style>
  <w:style w:type="paragraph" w:styleId="8">
    <w:name w:val="heading 8"/>
    <w:basedOn w:val="a0"/>
    <w:next w:val="a0"/>
    <w:link w:val="80"/>
    <w:qFormat/>
    <w:rsid w:val="00317ABD"/>
    <w:pPr>
      <w:tabs>
        <w:tab w:val="num" w:pos="1440"/>
      </w:tabs>
      <w:spacing w:before="240" w:after="60"/>
      <w:ind w:left="1440" w:hanging="1440"/>
      <w:outlineLvl w:val="7"/>
    </w:pPr>
    <w:rPr>
      <w:i/>
      <w:iCs/>
      <w:lang w:val="en-GB"/>
    </w:rPr>
  </w:style>
  <w:style w:type="paragraph" w:styleId="9">
    <w:name w:val="heading 9"/>
    <w:basedOn w:val="a0"/>
    <w:next w:val="a0"/>
    <w:link w:val="90"/>
    <w:qFormat/>
    <w:rsid w:val="00317ABD"/>
    <w:pPr>
      <w:tabs>
        <w:tab w:val="num" w:pos="1584"/>
      </w:tabs>
      <w:spacing w:before="240" w:after="60"/>
      <w:ind w:left="1584" w:hanging="1584"/>
      <w:outlineLvl w:val="8"/>
    </w:pPr>
    <w:rPr>
      <w:rFonts w:ascii="Arial" w:hAnsi="Arial" w:cs="Arial"/>
      <w:sz w:val="22"/>
      <w:szCs w:val="22"/>
      <w:lang w:val="en-GB"/>
    </w:rPr>
  </w:style>
  <w:style w:type="character" w:default="1" w:styleId="a1">
    <w:name w:val="Default Paragraph Font"/>
    <w:uiPriority w:val="1"/>
    <w:semiHidden/>
    <w:unhideWhenUsed/>
  </w:style>
  <w:style w:type="table" w:default="1" w:styleId="a2">
    <w:name w:val="Normal Table"/>
    <w:uiPriority w:val="99"/>
    <w:semiHidden/>
    <w:unhideWhenUsed/>
    <w:tblPr>
      <w:tblInd w:w="0" w:type="dxa"/>
      <w:tblCellMar>
        <w:top w:w="0" w:type="dxa"/>
        <w:left w:w="108" w:type="dxa"/>
        <w:bottom w:w="0" w:type="dxa"/>
        <w:right w:w="108" w:type="dxa"/>
      </w:tblCellMar>
    </w:tblPr>
  </w:style>
  <w:style w:type="numbering" w:default="1" w:styleId="a3">
    <w:name w:val="No List"/>
    <w:uiPriority w:val="99"/>
    <w:semiHidden/>
    <w:unhideWhenUsed/>
  </w:style>
  <w:style w:type="character" w:customStyle="1" w:styleId="WW8Num2z1">
    <w:name w:val="WW8Num2z1"/>
    <w:rsid w:val="00F76448"/>
    <w:rPr>
      <w:rFonts w:ascii="Times New Roman" w:hAnsi="Times New Roman" w:cs="Times New Roman"/>
    </w:rPr>
  </w:style>
  <w:style w:type="character" w:customStyle="1" w:styleId="WW8Num3z2">
    <w:name w:val="WW8Num3z2"/>
    <w:rsid w:val="00F76448"/>
    <w:rPr>
      <w:i w:val="0"/>
    </w:rPr>
  </w:style>
  <w:style w:type="character" w:customStyle="1" w:styleId="WW8Num4z0">
    <w:name w:val="WW8Num4z0"/>
    <w:rsid w:val="00F76448"/>
    <w:rPr>
      <w:rFonts w:eastAsia="MS Mincho"/>
    </w:rPr>
  </w:style>
  <w:style w:type="character" w:customStyle="1" w:styleId="WW8Num5z0">
    <w:name w:val="WW8Num5z0"/>
    <w:rsid w:val="00F76448"/>
    <w:rPr>
      <w:rFonts w:cs="Times New Roman"/>
      <w:color w:val="auto"/>
    </w:rPr>
  </w:style>
  <w:style w:type="character" w:customStyle="1" w:styleId="WW8Num5z1">
    <w:name w:val="WW8Num5z1"/>
    <w:rsid w:val="00F76448"/>
    <w:rPr>
      <w:rFonts w:cs="Times New Roman"/>
      <w:b w:val="0"/>
    </w:rPr>
  </w:style>
  <w:style w:type="character" w:customStyle="1" w:styleId="WW8Num5z2">
    <w:name w:val="WW8Num5z2"/>
    <w:rsid w:val="00F76448"/>
    <w:rPr>
      <w:rFonts w:cs="Times New Roman"/>
    </w:rPr>
  </w:style>
  <w:style w:type="character" w:customStyle="1" w:styleId="WW8Num6z2">
    <w:name w:val="WW8Num6z2"/>
    <w:rsid w:val="00F76448"/>
    <w:rPr>
      <w:b w:val="0"/>
      <w:i w:val="0"/>
    </w:rPr>
  </w:style>
  <w:style w:type="character" w:customStyle="1" w:styleId="WW8Num7z2">
    <w:name w:val="WW8Num7z2"/>
    <w:rsid w:val="00F76448"/>
    <w:rPr>
      <w:b w:val="0"/>
      <w:i w:val="0"/>
    </w:rPr>
  </w:style>
  <w:style w:type="character" w:customStyle="1" w:styleId="WW8Num8z0">
    <w:name w:val="WW8Num8z0"/>
    <w:rsid w:val="00F76448"/>
    <w:rPr>
      <w:b w:val="0"/>
      <w:i w:val="0"/>
    </w:rPr>
  </w:style>
  <w:style w:type="character" w:customStyle="1" w:styleId="WW8Num8z1">
    <w:name w:val="WW8Num8z1"/>
    <w:rsid w:val="00F76448"/>
    <w:rPr>
      <w:rFonts w:ascii="Courier New" w:hAnsi="Courier New" w:cs="Courier New"/>
    </w:rPr>
  </w:style>
  <w:style w:type="character" w:customStyle="1" w:styleId="WW8Num8z2">
    <w:name w:val="WW8Num8z2"/>
    <w:rsid w:val="00F76448"/>
    <w:rPr>
      <w:rFonts w:ascii="Wingdings" w:hAnsi="Wingdings"/>
    </w:rPr>
  </w:style>
  <w:style w:type="character" w:customStyle="1" w:styleId="WW8Num8z3">
    <w:name w:val="WW8Num8z3"/>
    <w:rsid w:val="00F76448"/>
    <w:rPr>
      <w:rFonts w:ascii="Symbol" w:hAnsi="Symbol"/>
    </w:rPr>
  </w:style>
  <w:style w:type="character" w:customStyle="1" w:styleId="WW8Num9z0">
    <w:name w:val="WW8Num9z0"/>
    <w:rsid w:val="00F76448"/>
    <w:rPr>
      <w:b w:val="0"/>
      <w:i w:val="0"/>
    </w:rPr>
  </w:style>
  <w:style w:type="character" w:customStyle="1" w:styleId="WW8Num9z1">
    <w:name w:val="WW8Num9z1"/>
    <w:rsid w:val="00F76448"/>
    <w:rPr>
      <w:rFonts w:ascii="Courier New" w:hAnsi="Courier New" w:cs="Courier New"/>
    </w:rPr>
  </w:style>
  <w:style w:type="character" w:customStyle="1" w:styleId="WW8Num9z2">
    <w:name w:val="WW8Num9z2"/>
    <w:rsid w:val="00F76448"/>
    <w:rPr>
      <w:rFonts w:ascii="Wingdings" w:hAnsi="Wingdings"/>
    </w:rPr>
  </w:style>
  <w:style w:type="character" w:customStyle="1" w:styleId="WW8Num9z3">
    <w:name w:val="WW8Num9z3"/>
    <w:rsid w:val="00F76448"/>
    <w:rPr>
      <w:rFonts w:ascii="Symbol" w:hAnsi="Symbol"/>
    </w:rPr>
  </w:style>
  <w:style w:type="character" w:customStyle="1" w:styleId="WW8Num11z0">
    <w:name w:val="WW8Num11z0"/>
    <w:rsid w:val="00F76448"/>
    <w:rPr>
      <w:b w:val="0"/>
    </w:rPr>
  </w:style>
  <w:style w:type="character" w:customStyle="1" w:styleId="WW8Num12z0">
    <w:name w:val="WW8Num12z0"/>
    <w:rsid w:val="00F76448"/>
    <w:rPr>
      <w:b w:val="0"/>
      <w:i w:val="0"/>
    </w:rPr>
  </w:style>
  <w:style w:type="character" w:customStyle="1" w:styleId="WW8Num12z1">
    <w:name w:val="WW8Num12z1"/>
    <w:rsid w:val="00F76448"/>
    <w:rPr>
      <w:rFonts w:ascii="Courier New" w:hAnsi="Courier New" w:cs="Courier New"/>
    </w:rPr>
  </w:style>
  <w:style w:type="character" w:customStyle="1" w:styleId="WW8Num12z2">
    <w:name w:val="WW8Num12z2"/>
    <w:rsid w:val="00F76448"/>
    <w:rPr>
      <w:rFonts w:ascii="Wingdings" w:hAnsi="Wingdings"/>
    </w:rPr>
  </w:style>
  <w:style w:type="character" w:customStyle="1" w:styleId="WW8Num12z3">
    <w:name w:val="WW8Num12z3"/>
    <w:rsid w:val="00F76448"/>
    <w:rPr>
      <w:rFonts w:ascii="Symbol" w:hAnsi="Symbol"/>
    </w:rPr>
  </w:style>
  <w:style w:type="character" w:customStyle="1" w:styleId="WW8Num16z0">
    <w:name w:val="WW8Num16z0"/>
    <w:rsid w:val="00F76448"/>
    <w:rPr>
      <w:rFonts w:ascii="Symbol" w:hAnsi="Symbol"/>
    </w:rPr>
  </w:style>
  <w:style w:type="character" w:customStyle="1" w:styleId="WW8Num16z1">
    <w:name w:val="WW8Num16z1"/>
    <w:rsid w:val="00F76448"/>
    <w:rPr>
      <w:rFonts w:ascii="Courier New" w:hAnsi="Courier New" w:cs="Courier New"/>
    </w:rPr>
  </w:style>
  <w:style w:type="character" w:customStyle="1" w:styleId="WW8Num16z2">
    <w:name w:val="WW8Num16z2"/>
    <w:rsid w:val="00F76448"/>
    <w:rPr>
      <w:rFonts w:ascii="Wingdings" w:hAnsi="Wingdings"/>
    </w:rPr>
  </w:style>
  <w:style w:type="character" w:customStyle="1" w:styleId="WW8Num17z0">
    <w:name w:val="WW8Num17z0"/>
    <w:rsid w:val="00F76448"/>
    <w:rPr>
      <w:b w:val="0"/>
      <w:i w:val="0"/>
    </w:rPr>
  </w:style>
  <w:style w:type="character" w:customStyle="1" w:styleId="WW8Num17z1">
    <w:name w:val="WW8Num17z1"/>
    <w:rsid w:val="00F76448"/>
    <w:rPr>
      <w:rFonts w:ascii="Courier New" w:hAnsi="Courier New" w:cs="Courier New"/>
    </w:rPr>
  </w:style>
  <w:style w:type="character" w:customStyle="1" w:styleId="WW8Num17z2">
    <w:name w:val="WW8Num17z2"/>
    <w:rsid w:val="00F76448"/>
    <w:rPr>
      <w:rFonts w:ascii="Wingdings" w:hAnsi="Wingdings"/>
    </w:rPr>
  </w:style>
  <w:style w:type="character" w:customStyle="1" w:styleId="WW8Num17z3">
    <w:name w:val="WW8Num17z3"/>
    <w:rsid w:val="00F76448"/>
    <w:rPr>
      <w:rFonts w:ascii="Symbol" w:hAnsi="Symbol"/>
    </w:rPr>
  </w:style>
  <w:style w:type="character" w:customStyle="1" w:styleId="WW8Num18z2">
    <w:name w:val="WW8Num18z2"/>
    <w:rsid w:val="00F76448"/>
    <w:rPr>
      <w:b w:val="0"/>
    </w:rPr>
  </w:style>
  <w:style w:type="character" w:customStyle="1" w:styleId="WW8Num21z0">
    <w:name w:val="WW8Num21z0"/>
    <w:rsid w:val="00F76448"/>
    <w:rPr>
      <w:color w:val="auto"/>
    </w:rPr>
  </w:style>
  <w:style w:type="character" w:customStyle="1" w:styleId="WW8Num21z1">
    <w:name w:val="WW8Num21z1"/>
    <w:rsid w:val="00F76448"/>
    <w:rPr>
      <w:b/>
      <w:color w:val="auto"/>
    </w:rPr>
  </w:style>
  <w:style w:type="character" w:customStyle="1" w:styleId="WW8Num24z0">
    <w:name w:val="WW8Num24z0"/>
    <w:rsid w:val="00F76448"/>
    <w:rPr>
      <w:b w:val="0"/>
      <w:i w:val="0"/>
    </w:rPr>
  </w:style>
  <w:style w:type="character" w:customStyle="1" w:styleId="WW8Num24z1">
    <w:name w:val="WW8Num24z1"/>
    <w:rsid w:val="00F76448"/>
    <w:rPr>
      <w:rFonts w:ascii="Courier New" w:hAnsi="Courier New" w:cs="Courier New"/>
    </w:rPr>
  </w:style>
  <w:style w:type="character" w:customStyle="1" w:styleId="WW8Num24z2">
    <w:name w:val="WW8Num24z2"/>
    <w:rsid w:val="00F76448"/>
    <w:rPr>
      <w:rFonts w:ascii="Wingdings" w:hAnsi="Wingdings"/>
    </w:rPr>
  </w:style>
  <w:style w:type="character" w:customStyle="1" w:styleId="WW8Num24z3">
    <w:name w:val="WW8Num24z3"/>
    <w:rsid w:val="00F76448"/>
    <w:rPr>
      <w:rFonts w:ascii="Symbol" w:hAnsi="Symbol"/>
    </w:rPr>
  </w:style>
  <w:style w:type="character" w:customStyle="1" w:styleId="11">
    <w:name w:val="Основной шрифт абзаца1"/>
    <w:rsid w:val="00F76448"/>
  </w:style>
  <w:style w:type="character" w:customStyle="1" w:styleId="12">
    <w:name w:val="Заголовок 1 Знак"/>
    <w:aliases w:val="&quot;Алмаз&quot; Знак,Document Header1 Знак,H1 Знак,Гоник_Заголовок 1 Знак,Заголовок 1 Знак Знак Знак Знак Знак,Заголовок 1 Знак Знак Знак1 Знак,Заголовок 1 Знак Знак1 Знак Знак Знак,Заголовок 1 Знак Знак2 Знак Знак,Заголовок 1 Знак1 Знак1 Знак"/>
    <w:rsid w:val="00F76448"/>
    <w:rPr>
      <w:rFonts w:eastAsia="MS Mincho" w:cs="Arial"/>
      <w:b/>
      <w:bCs/>
      <w:kern w:val="1"/>
      <w:sz w:val="32"/>
      <w:szCs w:val="32"/>
      <w:lang w:val="ru-RU" w:eastAsia="ar-SA" w:bidi="ar-SA"/>
    </w:rPr>
  </w:style>
  <w:style w:type="character" w:customStyle="1" w:styleId="210">
    <w:name w:val="Заголовок 2 Знак1"/>
    <w:aliases w:val=" Знак Знак,222 Знак,5 Знак,H2 Знак1,Reset numbering Знак,h2 Знак1,h21 Знак,Гоник_Заголовок 2 Знак1,Заголовок пункта (1.1) Знак,Знак Знак"/>
    <w:rsid w:val="00F76448"/>
    <w:rPr>
      <w:rFonts w:cs="Arial"/>
      <w:b/>
      <w:bCs/>
      <w:i/>
      <w:iCs/>
      <w:sz w:val="28"/>
      <w:szCs w:val="28"/>
      <w:lang w:val="ru-RU" w:eastAsia="ar-SA" w:bidi="ar-SA"/>
    </w:rPr>
  </w:style>
  <w:style w:type="character" w:customStyle="1" w:styleId="Normal">
    <w:name w:val="Normal Знак"/>
    <w:qFormat/>
    <w:rsid w:val="00F76448"/>
    <w:rPr>
      <w:sz w:val="28"/>
      <w:lang w:val="ru-RU" w:eastAsia="ar-SA" w:bidi="ar-SA"/>
    </w:rPr>
  </w:style>
  <w:style w:type="character" w:customStyle="1" w:styleId="a4">
    <w:name w:val="Основной текст Знак"/>
    <w:rsid w:val="00F76448"/>
    <w:rPr>
      <w:rFonts w:eastAsia="MS Mincho"/>
      <w:sz w:val="26"/>
      <w:szCs w:val="24"/>
      <w:lang w:val="ru-RU" w:eastAsia="ar-SA" w:bidi="ar-SA"/>
    </w:rPr>
  </w:style>
  <w:style w:type="character" w:customStyle="1" w:styleId="a5">
    <w:name w:val="Основной текст с отступом Знак"/>
    <w:uiPriority w:val="99"/>
    <w:rsid w:val="00F76448"/>
    <w:rPr>
      <w:sz w:val="28"/>
      <w:lang w:val="ru-RU" w:eastAsia="ar-SA" w:bidi="ar-SA"/>
    </w:rPr>
  </w:style>
  <w:style w:type="character" w:styleId="a6">
    <w:name w:val="page number"/>
    <w:basedOn w:val="11"/>
    <w:rsid w:val="00F76448"/>
  </w:style>
  <w:style w:type="character" w:customStyle="1" w:styleId="a7">
    <w:name w:val="Нижний колонтитул Знак"/>
    <w:aliases w:val="f Знак,Не удалять! Знак"/>
    <w:link w:val="13"/>
    <w:uiPriority w:val="99"/>
    <w:rsid w:val="00F76448"/>
    <w:rPr>
      <w:rFonts w:eastAsia="MS Mincho"/>
      <w:spacing w:val="-2"/>
      <w:sz w:val="24"/>
      <w:szCs w:val="24"/>
      <w:lang w:val="ru-RU" w:eastAsia="ar-SA" w:bidi="ar-SA"/>
    </w:rPr>
  </w:style>
  <w:style w:type="character" w:styleId="a8">
    <w:name w:val="Hyperlink"/>
    <w:uiPriority w:val="99"/>
    <w:rsid w:val="00F76448"/>
    <w:rPr>
      <w:color w:val="0000FF"/>
      <w:u w:val="single"/>
    </w:rPr>
  </w:style>
  <w:style w:type="character" w:customStyle="1" w:styleId="a9">
    <w:name w:val="Текст примечания Знак"/>
    <w:rsid w:val="00F76448"/>
    <w:rPr>
      <w:lang w:val="ru-RU" w:eastAsia="ar-SA" w:bidi="ar-SA"/>
    </w:rPr>
  </w:style>
  <w:style w:type="character" w:customStyle="1" w:styleId="aa">
    <w:name w:val="Символ сноски"/>
    <w:rsid w:val="00F76448"/>
    <w:rPr>
      <w:vertAlign w:val="superscript"/>
    </w:rPr>
  </w:style>
  <w:style w:type="character" w:customStyle="1" w:styleId="ab">
    <w:name w:val="Схема документа Знак"/>
    <w:link w:val="ac"/>
    <w:rsid w:val="00F76448"/>
    <w:rPr>
      <w:rFonts w:ascii="Tahoma" w:hAnsi="Tahoma" w:cs="Tahoma"/>
      <w:shd w:val="clear" w:color="auto" w:fill="000080"/>
    </w:rPr>
  </w:style>
  <w:style w:type="character" w:customStyle="1" w:styleId="14">
    <w:name w:val="Знак примечания1"/>
    <w:rsid w:val="00F76448"/>
    <w:rPr>
      <w:sz w:val="16"/>
      <w:szCs w:val="16"/>
    </w:rPr>
  </w:style>
  <w:style w:type="character" w:customStyle="1" w:styleId="ad">
    <w:name w:val="Тема примечания Знак"/>
    <w:rsid w:val="00F76448"/>
    <w:rPr>
      <w:b/>
      <w:bCs/>
      <w:lang w:val="ru-RU" w:eastAsia="ar-SA" w:bidi="ar-SA"/>
    </w:rPr>
  </w:style>
  <w:style w:type="character" w:customStyle="1" w:styleId="ae">
    <w:name w:val="Текст выноски Знак"/>
    <w:uiPriority w:val="99"/>
    <w:rsid w:val="00F76448"/>
    <w:rPr>
      <w:rFonts w:ascii="Tahoma" w:hAnsi="Tahoma" w:cs="Tahoma"/>
      <w:sz w:val="16"/>
      <w:szCs w:val="16"/>
    </w:rPr>
  </w:style>
  <w:style w:type="character" w:customStyle="1" w:styleId="30">
    <w:name w:val="Заголовок 3 Знак"/>
    <w:aliases w:val="1. Знак,3 Знак,31 Знак,32 Знак,33 Знак,34 Знак,35 Знак,3heading Знак,H3 Знак,H31 Знак,H32 Знак,H33 Знак,H34 Знак,H35 Знак,Heading 3 - old Знак,ITT t3 Знак,Level 3 Head Знак,PA Minor Section Знак,h Знак,h3 Знак,Гоник_Заголовок 3 Знак"/>
    <w:rsid w:val="00F76448"/>
    <w:rPr>
      <w:rFonts w:ascii="Arial" w:hAnsi="Arial" w:cs="Arial"/>
      <w:b/>
      <w:bCs/>
      <w:sz w:val="26"/>
      <w:szCs w:val="26"/>
    </w:rPr>
  </w:style>
  <w:style w:type="character" w:customStyle="1" w:styleId="31">
    <w:name w:val="Основной текст 3 Знак"/>
    <w:link w:val="32"/>
    <w:rsid w:val="00F76448"/>
    <w:rPr>
      <w:sz w:val="16"/>
      <w:szCs w:val="16"/>
    </w:rPr>
  </w:style>
  <w:style w:type="character" w:customStyle="1" w:styleId="af">
    <w:name w:val="Подзаголовок Знак"/>
    <w:rsid w:val="00F76448"/>
    <w:rPr>
      <w:b/>
      <w:bCs/>
      <w:sz w:val="24"/>
      <w:szCs w:val="24"/>
    </w:rPr>
  </w:style>
  <w:style w:type="character" w:customStyle="1" w:styleId="af0">
    <w:name w:val="Верхний колонтитул Знак"/>
    <w:link w:val="15"/>
    <w:rsid w:val="00F76448"/>
    <w:rPr>
      <w:sz w:val="24"/>
      <w:szCs w:val="24"/>
    </w:rPr>
  </w:style>
  <w:style w:type="character" w:customStyle="1" w:styleId="FontStyle21">
    <w:name w:val="Font Style21"/>
    <w:rsid w:val="00F76448"/>
    <w:rPr>
      <w:rFonts w:ascii="Times New Roman" w:hAnsi="Times New Roman" w:cs="Times New Roman"/>
      <w:sz w:val="24"/>
      <w:szCs w:val="24"/>
    </w:rPr>
  </w:style>
  <w:style w:type="character" w:customStyle="1" w:styleId="22">
    <w:name w:val="Основной текст с отступом 2 Знак"/>
    <w:link w:val="23"/>
    <w:rsid w:val="00F76448"/>
    <w:rPr>
      <w:sz w:val="24"/>
      <w:szCs w:val="24"/>
    </w:rPr>
  </w:style>
  <w:style w:type="character" w:customStyle="1" w:styleId="af1">
    <w:name w:val="Обычный отступ Знак"/>
    <w:link w:val="af2"/>
    <w:rsid w:val="00F76448"/>
    <w:rPr>
      <w:rFonts w:ascii="Calibri" w:eastAsia="Calibri" w:hAnsi="Calibri" w:cs="Calibri"/>
      <w:sz w:val="24"/>
      <w:szCs w:val="24"/>
    </w:rPr>
  </w:style>
  <w:style w:type="character" w:styleId="af3">
    <w:name w:val="FollowedHyperlink"/>
    <w:uiPriority w:val="99"/>
    <w:rsid w:val="00F76448"/>
    <w:rPr>
      <w:color w:val="800080"/>
      <w:u w:val="single"/>
    </w:rPr>
  </w:style>
  <w:style w:type="character" w:customStyle="1" w:styleId="220">
    <w:name w:val="Заголовок 2 Знак2"/>
    <w:aliases w:val=" Знак Знак1,Заголовок 2 Знак Знак1,Знак Знак1"/>
    <w:rsid w:val="00F76448"/>
    <w:rPr>
      <w:rFonts w:cs="Arial"/>
      <w:b/>
      <w:bCs/>
      <w:i/>
      <w:iCs/>
      <w:sz w:val="28"/>
      <w:szCs w:val="28"/>
    </w:rPr>
  </w:style>
  <w:style w:type="character" w:customStyle="1" w:styleId="33">
    <w:name w:val="Основной текст с отступом 3 Знак"/>
    <w:rsid w:val="00F76448"/>
    <w:rPr>
      <w:sz w:val="28"/>
      <w:szCs w:val="24"/>
    </w:rPr>
  </w:style>
  <w:style w:type="character" w:customStyle="1" w:styleId="16">
    <w:name w:val="Основной текст Знак Знак Знак Знак Знак1"/>
    <w:aliases w:val="Основной текст Знак Знак Знак Знак Знак Знак Знак1,Основной текст Знак Знак Знак Знак1 Знак1 Знак1,Основной текст Знак Знак Знак Знак2,Основной текст Знак Знак Знак2,Основной текст Знак2 Знак1"/>
    <w:rsid w:val="00F76448"/>
    <w:rPr>
      <w:rFonts w:eastAsia="MS Mincho" w:cs="Times New Roman"/>
      <w:sz w:val="24"/>
      <w:szCs w:val="24"/>
      <w:lang w:val="ru-RU" w:eastAsia="ar-SA" w:bidi="ar-SA"/>
    </w:rPr>
  </w:style>
  <w:style w:type="character" w:customStyle="1" w:styleId="BodyTextChar1">
    <w:name w:val="Body Text Char1"/>
    <w:aliases w:val="Основной текст Знак Знак Char1,Основной текст Знак Знак Знак Char1,Основной текст Знак Знак Знак Знак Char1,Основной текст Знак Знак Знак Знак Знак Знак Char1,Основной текст Знак Знак Знак Знак1 Знак1 Char1,Основной текст Знак2 Char1"/>
    <w:rsid w:val="00F76448"/>
    <w:rPr>
      <w:rFonts w:eastAsia="MS Mincho" w:cs="Times New Roman"/>
      <w:sz w:val="24"/>
      <w:szCs w:val="24"/>
      <w:lang w:val="ru-RU" w:eastAsia="ar-SA" w:bidi="ar-SA"/>
    </w:rPr>
  </w:style>
  <w:style w:type="character" w:customStyle="1" w:styleId="81">
    <w:name w:val="Знак Знак8"/>
    <w:rsid w:val="00F76448"/>
    <w:rPr>
      <w:sz w:val="16"/>
      <w:szCs w:val="16"/>
      <w:lang w:eastAsia="ar-SA" w:bidi="ar-SA"/>
    </w:rPr>
  </w:style>
  <w:style w:type="character" w:customStyle="1" w:styleId="150">
    <w:name w:val="Знак Знак15"/>
    <w:rsid w:val="00F76448"/>
    <w:rPr>
      <w:rFonts w:eastAsia="MS Mincho" w:cs="Arial"/>
      <w:b/>
      <w:bCs/>
      <w:kern w:val="1"/>
      <w:sz w:val="32"/>
      <w:szCs w:val="32"/>
      <w:lang w:val="ru-RU" w:eastAsia="ar-SA" w:bidi="ar-SA"/>
    </w:rPr>
  </w:style>
  <w:style w:type="character" w:customStyle="1" w:styleId="140">
    <w:name w:val="Знак Знак14"/>
    <w:rsid w:val="00F76448"/>
    <w:rPr>
      <w:rFonts w:ascii="Arial" w:hAnsi="Arial"/>
      <w:b/>
      <w:bCs/>
      <w:sz w:val="26"/>
      <w:szCs w:val="26"/>
      <w:lang w:eastAsia="ar-SA" w:bidi="ar-SA"/>
    </w:rPr>
  </w:style>
  <w:style w:type="character" w:customStyle="1" w:styleId="24">
    <w:name w:val="Знак Знак2"/>
    <w:rsid w:val="00F76448"/>
    <w:rPr>
      <w:rFonts w:ascii="Calibri" w:eastAsia="Calibri" w:hAnsi="Calibri"/>
      <w:sz w:val="24"/>
      <w:szCs w:val="24"/>
      <w:lang w:eastAsia="ar-SA" w:bidi="ar-SA"/>
    </w:rPr>
  </w:style>
  <w:style w:type="character" w:customStyle="1" w:styleId="91">
    <w:name w:val="Знак Знак9"/>
    <w:rsid w:val="00F76448"/>
    <w:rPr>
      <w:lang w:val="ru-RU" w:eastAsia="ar-SA" w:bidi="ar-SA"/>
    </w:rPr>
  </w:style>
  <w:style w:type="character" w:customStyle="1" w:styleId="130">
    <w:name w:val="Знак Знак13"/>
    <w:rsid w:val="00F76448"/>
    <w:rPr>
      <w:sz w:val="24"/>
      <w:szCs w:val="24"/>
      <w:lang w:eastAsia="ar-SA" w:bidi="ar-SA"/>
    </w:rPr>
  </w:style>
  <w:style w:type="character" w:customStyle="1" w:styleId="110">
    <w:name w:val="Знак Знак11"/>
    <w:rsid w:val="00F76448"/>
    <w:rPr>
      <w:rFonts w:ascii="MS Mincho" w:eastAsia="MS Mincho" w:hAnsi="MS Mincho"/>
      <w:spacing w:val="-2"/>
      <w:sz w:val="24"/>
      <w:szCs w:val="24"/>
      <w:lang w:val="ru-RU" w:eastAsia="ar-SA" w:bidi="ar-SA"/>
    </w:rPr>
  </w:style>
  <w:style w:type="character" w:customStyle="1" w:styleId="120">
    <w:name w:val="Знак Знак12"/>
    <w:rsid w:val="00F76448"/>
    <w:rPr>
      <w:sz w:val="28"/>
      <w:lang w:val="ru-RU" w:eastAsia="ar-SA" w:bidi="ar-SA"/>
    </w:rPr>
  </w:style>
  <w:style w:type="character" w:customStyle="1" w:styleId="71">
    <w:name w:val="Знак Знак7"/>
    <w:rsid w:val="00F76448"/>
    <w:rPr>
      <w:b/>
      <w:bCs/>
      <w:sz w:val="24"/>
      <w:szCs w:val="24"/>
      <w:lang w:eastAsia="ar-SA" w:bidi="ar-SA"/>
    </w:rPr>
  </w:style>
  <w:style w:type="character" w:customStyle="1" w:styleId="34">
    <w:name w:val="Знак Знак3"/>
    <w:rsid w:val="00F76448"/>
    <w:rPr>
      <w:sz w:val="24"/>
      <w:szCs w:val="24"/>
      <w:lang w:eastAsia="ar-SA" w:bidi="ar-SA"/>
    </w:rPr>
  </w:style>
  <w:style w:type="character" w:customStyle="1" w:styleId="100">
    <w:name w:val="Знак Знак10"/>
    <w:rsid w:val="00F76448"/>
    <w:rPr>
      <w:sz w:val="28"/>
      <w:szCs w:val="24"/>
      <w:lang w:eastAsia="ar-SA" w:bidi="ar-SA"/>
    </w:rPr>
  </w:style>
  <w:style w:type="character" w:customStyle="1" w:styleId="61">
    <w:name w:val="Знак Знак6"/>
    <w:rsid w:val="00F76448"/>
    <w:rPr>
      <w:rFonts w:ascii="Tahoma" w:hAnsi="Tahoma" w:cs="Tahoma"/>
      <w:lang w:eastAsia="ar-SA" w:bidi="ar-SA"/>
    </w:rPr>
  </w:style>
  <w:style w:type="character" w:customStyle="1" w:styleId="51">
    <w:name w:val="Знак Знак5"/>
    <w:rsid w:val="00F76448"/>
    <w:rPr>
      <w:b/>
      <w:bCs/>
      <w:lang w:val="ru-RU" w:eastAsia="ar-SA" w:bidi="ar-SA"/>
    </w:rPr>
  </w:style>
  <w:style w:type="character" w:customStyle="1" w:styleId="40">
    <w:name w:val="Знак Знак4"/>
    <w:rsid w:val="00F76448"/>
    <w:rPr>
      <w:rFonts w:ascii="Tahoma" w:hAnsi="Tahoma" w:cs="Tahoma"/>
      <w:sz w:val="16"/>
      <w:szCs w:val="16"/>
      <w:lang w:eastAsia="ar-SA" w:bidi="ar-SA"/>
    </w:rPr>
  </w:style>
  <w:style w:type="character" w:customStyle="1" w:styleId="af4">
    <w:name w:val="Текст Знак"/>
    <w:link w:val="af5"/>
    <w:uiPriority w:val="99"/>
    <w:rsid w:val="00F76448"/>
    <w:rPr>
      <w:rFonts w:eastAsia="MS Mincho"/>
      <w:spacing w:val="-2"/>
      <w:sz w:val="26"/>
    </w:rPr>
  </w:style>
  <w:style w:type="character" w:customStyle="1" w:styleId="af6">
    <w:name w:val="Абзац списка Знак"/>
    <w:aliases w:val="Bullet List Знак,Bullet Number Знак,FooterText Знак,List Paragraph1 Знак,List Paragraph_0 Знак,List Paragraph_1 Знак,SL_Абзац списка Знак,lp1 Знак,numbered Знак,Абзац списка2 Знак,Абзац списка4 Знак,Маркер Знак,Нумерованый список Знак"/>
    <w:qFormat/>
    <w:rsid w:val="00F76448"/>
    <w:rPr>
      <w:sz w:val="24"/>
      <w:szCs w:val="24"/>
    </w:rPr>
  </w:style>
  <w:style w:type="character" w:customStyle="1" w:styleId="41">
    <w:name w:val="Заголовок 4 Знак"/>
    <w:aliases w:val="4 Знак,????????? 4 (??????????) Знак,H4 Знак,I4 Знак,ITT t4 Знак,Map Title Знак,PA Micro Section Знак,Sub-Minor Знак,TE Heading 4 Знак,a. Знак,h4 Знак,h:4 Знак,heading&#10;4 Знак,heading 4 Знак,heading Знак,heading4 Знак,l4 Знак"/>
    <w:rsid w:val="00F76448"/>
    <w:rPr>
      <w:b/>
      <w:bCs/>
      <w:sz w:val="28"/>
      <w:szCs w:val="28"/>
    </w:rPr>
  </w:style>
  <w:style w:type="character" w:customStyle="1" w:styleId="af7">
    <w:name w:val="Текст концевой сноски Знак"/>
    <w:basedOn w:val="11"/>
    <w:rsid w:val="00F76448"/>
  </w:style>
  <w:style w:type="character" w:customStyle="1" w:styleId="af8">
    <w:name w:val="Символы концевой сноски"/>
    <w:basedOn w:val="11"/>
    <w:rsid w:val="00F76448"/>
    <w:rPr>
      <w:vertAlign w:val="superscript"/>
    </w:rPr>
  </w:style>
  <w:style w:type="character" w:customStyle="1" w:styleId="af9">
    <w:name w:val="Текст сноски Знак"/>
    <w:basedOn w:val="11"/>
    <w:rsid w:val="00F76448"/>
  </w:style>
  <w:style w:type="character" w:styleId="afa">
    <w:name w:val="footnote reference"/>
    <w:qFormat/>
    <w:rsid w:val="00F76448"/>
    <w:rPr>
      <w:vertAlign w:val="superscript"/>
    </w:rPr>
  </w:style>
  <w:style w:type="character" w:styleId="afb">
    <w:name w:val="endnote reference"/>
    <w:rsid w:val="00F76448"/>
    <w:rPr>
      <w:vertAlign w:val="superscript"/>
    </w:rPr>
  </w:style>
  <w:style w:type="paragraph" w:customStyle="1" w:styleId="17">
    <w:name w:val="Заголовок1"/>
    <w:basedOn w:val="a0"/>
    <w:next w:val="afc"/>
    <w:rsid w:val="00F76448"/>
    <w:pPr>
      <w:keepNext/>
      <w:spacing w:before="240" w:after="120"/>
    </w:pPr>
    <w:rPr>
      <w:rFonts w:ascii="Arial" w:eastAsia="SimSun" w:hAnsi="Arial" w:cs="Mangal"/>
      <w:sz w:val="28"/>
      <w:szCs w:val="28"/>
    </w:rPr>
  </w:style>
  <w:style w:type="paragraph" w:styleId="afc">
    <w:name w:val="Body Text"/>
    <w:aliases w:val="Основной текст Знак Знак Знак Знак,Основной текст Знак Знак Знак,Основной текст Знак Знак Знак Знак Знак Знак,Основной текст Знак2,Основной текст Знак Знак,Основной текст Знак Знак Знак Знак1 Знак1,Основной текст Знак1 Знак,Знак1,bt Char"/>
    <w:basedOn w:val="a0"/>
    <w:link w:val="18"/>
    <w:uiPriority w:val="99"/>
    <w:rsid w:val="00F76448"/>
    <w:pPr>
      <w:ind w:firstLine="709"/>
      <w:jc w:val="both"/>
    </w:pPr>
    <w:rPr>
      <w:rFonts w:eastAsia="MS Mincho"/>
      <w:sz w:val="26"/>
    </w:rPr>
  </w:style>
  <w:style w:type="paragraph" w:styleId="afd">
    <w:name w:val="List"/>
    <w:basedOn w:val="afc"/>
    <w:rsid w:val="00F76448"/>
    <w:rPr>
      <w:rFonts w:cs="Mangal"/>
    </w:rPr>
  </w:style>
  <w:style w:type="paragraph" w:customStyle="1" w:styleId="19">
    <w:name w:val="Название1"/>
    <w:basedOn w:val="a0"/>
    <w:rsid w:val="00F76448"/>
    <w:pPr>
      <w:suppressLineNumbers/>
      <w:spacing w:before="120" w:after="120"/>
    </w:pPr>
    <w:rPr>
      <w:rFonts w:cs="Mangal"/>
      <w:i/>
      <w:iCs/>
    </w:rPr>
  </w:style>
  <w:style w:type="paragraph" w:customStyle="1" w:styleId="1a">
    <w:name w:val="Указатель1"/>
    <w:basedOn w:val="a0"/>
    <w:rsid w:val="00F76448"/>
    <w:pPr>
      <w:suppressLineNumbers/>
    </w:pPr>
    <w:rPr>
      <w:rFonts w:cs="Mangal"/>
    </w:rPr>
  </w:style>
  <w:style w:type="paragraph" w:customStyle="1" w:styleId="10">
    <w:name w:val="Обычный1"/>
    <w:link w:val="CharChar"/>
    <w:qFormat/>
    <w:rsid w:val="00F76448"/>
    <w:pPr>
      <w:suppressAutoHyphens/>
      <w:ind w:firstLine="720"/>
      <w:jc w:val="both"/>
    </w:pPr>
    <w:rPr>
      <w:rFonts w:eastAsia="Arial"/>
      <w:sz w:val="28"/>
      <w:lang w:eastAsia="ar-SA"/>
    </w:rPr>
  </w:style>
  <w:style w:type="paragraph" w:customStyle="1" w:styleId="1b">
    <w:name w:val="Текст1"/>
    <w:basedOn w:val="10"/>
    <w:rsid w:val="00F76448"/>
    <w:pPr>
      <w:ind w:firstLine="0"/>
      <w:jc w:val="left"/>
    </w:pPr>
    <w:rPr>
      <w:sz w:val="26"/>
    </w:rPr>
  </w:style>
  <w:style w:type="paragraph" w:customStyle="1" w:styleId="111">
    <w:name w:val="Заголовок 11"/>
    <w:basedOn w:val="10"/>
    <w:next w:val="10"/>
    <w:rsid w:val="00F76448"/>
    <w:pPr>
      <w:keepNext/>
      <w:spacing w:before="240" w:after="60"/>
      <w:ind w:firstLine="0"/>
      <w:jc w:val="center"/>
    </w:pPr>
    <w:rPr>
      <w:b/>
      <w:kern w:val="1"/>
    </w:rPr>
  </w:style>
  <w:style w:type="paragraph" w:styleId="afe">
    <w:name w:val="header"/>
    <w:basedOn w:val="a0"/>
    <w:link w:val="1c"/>
    <w:rsid w:val="00F76448"/>
  </w:style>
  <w:style w:type="paragraph" w:styleId="aff">
    <w:name w:val="Body Text Indent"/>
    <w:basedOn w:val="a0"/>
    <w:link w:val="1d"/>
    <w:uiPriority w:val="99"/>
    <w:rsid w:val="00F76448"/>
    <w:pPr>
      <w:ind w:firstLine="720"/>
    </w:pPr>
    <w:rPr>
      <w:sz w:val="28"/>
      <w:szCs w:val="20"/>
    </w:rPr>
  </w:style>
  <w:style w:type="paragraph" w:customStyle="1" w:styleId="25">
    <w:name w:val="Маркированный список2"/>
    <w:basedOn w:val="a0"/>
    <w:rsid w:val="00F76448"/>
    <w:pPr>
      <w:autoSpaceDE w:val="0"/>
      <w:ind w:right="306"/>
      <w:jc w:val="both"/>
    </w:pPr>
    <w:rPr>
      <w:b/>
      <w:bCs/>
      <w:i/>
      <w:sz w:val="28"/>
      <w:szCs w:val="28"/>
    </w:rPr>
  </w:style>
  <w:style w:type="paragraph" w:styleId="aff0">
    <w:name w:val="footer"/>
    <w:aliases w:val="f,Не удалять!"/>
    <w:basedOn w:val="a0"/>
    <w:link w:val="1e"/>
    <w:uiPriority w:val="99"/>
    <w:rsid w:val="00F76448"/>
    <w:pPr>
      <w:widowControl w:val="0"/>
      <w:autoSpaceDE w:val="0"/>
      <w:spacing w:line="300" w:lineRule="auto"/>
      <w:ind w:left="72" w:firstLine="680"/>
      <w:jc w:val="both"/>
    </w:pPr>
    <w:rPr>
      <w:rFonts w:eastAsia="MS Mincho"/>
      <w:spacing w:val="-2"/>
    </w:rPr>
  </w:style>
  <w:style w:type="paragraph" w:customStyle="1" w:styleId="310">
    <w:name w:val="Основной текст с отступом 31"/>
    <w:basedOn w:val="a0"/>
    <w:rsid w:val="00F76448"/>
    <w:pPr>
      <w:spacing w:before="120"/>
      <w:ind w:left="284" w:firstLine="424"/>
    </w:pPr>
    <w:rPr>
      <w:sz w:val="28"/>
    </w:rPr>
  </w:style>
  <w:style w:type="paragraph" w:customStyle="1" w:styleId="42">
    <w:name w:val="заголовок 4"/>
    <w:basedOn w:val="a0"/>
    <w:next w:val="a0"/>
    <w:rsid w:val="00F76448"/>
    <w:pPr>
      <w:keepNext/>
      <w:jc w:val="center"/>
    </w:pPr>
    <w:rPr>
      <w:spacing w:val="-2"/>
      <w:szCs w:val="20"/>
    </w:rPr>
  </w:style>
  <w:style w:type="paragraph" w:customStyle="1" w:styleId="1f">
    <w:name w:val="заголовок 1"/>
    <w:basedOn w:val="a0"/>
    <w:next w:val="a0"/>
    <w:rsid w:val="00F76448"/>
    <w:pPr>
      <w:keepNext/>
      <w:spacing w:before="240" w:after="60"/>
      <w:jc w:val="both"/>
    </w:pPr>
    <w:rPr>
      <w:rFonts w:ascii="Arial" w:hAnsi="Arial"/>
      <w:b/>
      <w:kern w:val="1"/>
      <w:sz w:val="28"/>
      <w:szCs w:val="20"/>
      <w:lang w:val="en-GB"/>
    </w:rPr>
  </w:style>
  <w:style w:type="paragraph" w:styleId="aff1">
    <w:name w:val="footnote text"/>
    <w:aliases w:val="Footnote Text Char,Footnote Text Char Знак,Знак2,Знак4 Знак,Знак4 Знак Знак,Footnote Text Char Знак Знак Знак Знак,Footnote Text Char Знак Знак"/>
    <w:basedOn w:val="a0"/>
    <w:link w:val="1f0"/>
    <w:rsid w:val="00F76448"/>
    <w:pPr>
      <w:widowControl w:val="0"/>
      <w:autoSpaceDE w:val="0"/>
    </w:pPr>
    <w:rPr>
      <w:sz w:val="20"/>
      <w:szCs w:val="20"/>
    </w:rPr>
  </w:style>
  <w:style w:type="paragraph" w:customStyle="1" w:styleId="aff2">
    <w:name w:val="Статья"/>
    <w:basedOn w:val="afc"/>
    <w:next w:val="a0"/>
    <w:rsid w:val="00F76448"/>
    <w:pPr>
      <w:keepNext/>
      <w:keepLines/>
      <w:spacing w:before="160" w:after="160"/>
      <w:ind w:left="717" w:hanging="360"/>
      <w:jc w:val="center"/>
    </w:pPr>
    <w:rPr>
      <w:rFonts w:eastAsia="Times New Roman"/>
      <w:b/>
      <w:bCs/>
      <w:sz w:val="24"/>
    </w:rPr>
  </w:style>
  <w:style w:type="paragraph" w:customStyle="1" w:styleId="ConsNormal">
    <w:name w:val="ConsNormal"/>
    <w:rsid w:val="00F76448"/>
    <w:pPr>
      <w:widowControl w:val="0"/>
      <w:suppressAutoHyphens/>
      <w:autoSpaceDE w:val="0"/>
      <w:ind w:firstLine="720"/>
    </w:pPr>
    <w:rPr>
      <w:rFonts w:ascii="Arial" w:eastAsia="Arial" w:hAnsi="Arial" w:cs="Arial"/>
      <w:lang w:eastAsia="ar-SA"/>
    </w:rPr>
  </w:style>
  <w:style w:type="paragraph" w:customStyle="1" w:styleId="1f1">
    <w:name w:val="Текст примечания1"/>
    <w:basedOn w:val="a0"/>
    <w:rsid w:val="00F76448"/>
    <w:rPr>
      <w:sz w:val="20"/>
      <w:szCs w:val="20"/>
    </w:rPr>
  </w:style>
  <w:style w:type="paragraph" w:customStyle="1" w:styleId="311">
    <w:name w:val="Основной текст 31"/>
    <w:basedOn w:val="a0"/>
    <w:rsid w:val="00F76448"/>
    <w:pPr>
      <w:spacing w:after="120"/>
    </w:pPr>
    <w:rPr>
      <w:sz w:val="16"/>
      <w:szCs w:val="16"/>
    </w:rPr>
  </w:style>
  <w:style w:type="paragraph" w:customStyle="1" w:styleId="211">
    <w:name w:val="Основной текст 21"/>
    <w:basedOn w:val="a0"/>
    <w:rsid w:val="00F76448"/>
    <w:pPr>
      <w:spacing w:after="120" w:line="480" w:lineRule="auto"/>
    </w:pPr>
  </w:style>
  <w:style w:type="paragraph" w:styleId="aff3">
    <w:name w:val="Title"/>
    <w:basedOn w:val="a0"/>
    <w:next w:val="aff4"/>
    <w:link w:val="aff5"/>
    <w:qFormat/>
    <w:rsid w:val="00F76448"/>
    <w:pPr>
      <w:widowControl w:val="0"/>
      <w:autoSpaceDE w:val="0"/>
      <w:spacing w:before="240" w:after="60"/>
      <w:jc w:val="center"/>
    </w:pPr>
    <w:rPr>
      <w:rFonts w:ascii="Arial" w:hAnsi="Arial" w:cs="Arial"/>
      <w:b/>
      <w:bCs/>
      <w:kern w:val="1"/>
      <w:sz w:val="32"/>
      <w:szCs w:val="32"/>
    </w:rPr>
  </w:style>
  <w:style w:type="paragraph" w:styleId="aff4">
    <w:name w:val="Subtitle"/>
    <w:basedOn w:val="a0"/>
    <w:next w:val="afc"/>
    <w:link w:val="1f2"/>
    <w:qFormat/>
    <w:rsid w:val="00843621"/>
    <w:rPr>
      <w:b/>
      <w:bCs/>
    </w:rPr>
  </w:style>
  <w:style w:type="paragraph" w:customStyle="1" w:styleId="Head71">
    <w:name w:val="Head 7.1"/>
    <w:basedOn w:val="a0"/>
    <w:rsid w:val="00F76448"/>
    <w:pPr>
      <w:widowControl w:val="0"/>
      <w:jc w:val="center"/>
    </w:pPr>
    <w:rPr>
      <w:rFonts w:ascii="CG Times" w:hAnsi="CG Times"/>
      <w:b/>
      <w:sz w:val="28"/>
      <w:szCs w:val="20"/>
      <w:lang w:val="en-US"/>
    </w:rPr>
  </w:style>
  <w:style w:type="paragraph" w:customStyle="1" w:styleId="35">
    <w:name w:val="Текст3"/>
    <w:basedOn w:val="a0"/>
    <w:rsid w:val="00F76448"/>
    <w:pPr>
      <w:ind w:firstLine="900"/>
      <w:jc w:val="both"/>
    </w:pPr>
    <w:rPr>
      <w:rFonts w:eastAsia="MS Mincho"/>
      <w:spacing w:val="-2"/>
      <w:sz w:val="26"/>
      <w:szCs w:val="20"/>
    </w:rPr>
  </w:style>
  <w:style w:type="paragraph" w:customStyle="1" w:styleId="aff6">
    <w:name w:val="Нормальный"/>
    <w:rsid w:val="00F76448"/>
    <w:pPr>
      <w:suppressAutoHyphens/>
    </w:pPr>
    <w:rPr>
      <w:rFonts w:eastAsia="Arial"/>
      <w:lang w:eastAsia="ar-SA"/>
    </w:rPr>
  </w:style>
  <w:style w:type="paragraph" w:customStyle="1" w:styleId="aff7">
    <w:name w:val="áû÷íûé"/>
    <w:rsid w:val="00F76448"/>
    <w:pPr>
      <w:suppressAutoHyphens/>
      <w:overflowPunct w:val="0"/>
      <w:autoSpaceDE w:val="0"/>
      <w:textAlignment w:val="baseline"/>
    </w:pPr>
    <w:rPr>
      <w:rFonts w:eastAsia="Arial"/>
      <w:lang w:eastAsia="ar-SA"/>
    </w:rPr>
  </w:style>
  <w:style w:type="paragraph" w:customStyle="1" w:styleId="1f3">
    <w:name w:val="Схема документа1"/>
    <w:basedOn w:val="a0"/>
    <w:rsid w:val="00F76448"/>
    <w:pPr>
      <w:shd w:val="clear" w:color="auto" w:fill="000080"/>
    </w:pPr>
    <w:rPr>
      <w:rFonts w:ascii="Tahoma" w:hAnsi="Tahoma"/>
      <w:sz w:val="20"/>
      <w:szCs w:val="20"/>
    </w:rPr>
  </w:style>
  <w:style w:type="paragraph" w:styleId="aff8">
    <w:name w:val="annotation subject"/>
    <w:basedOn w:val="1f1"/>
    <w:next w:val="1f1"/>
    <w:link w:val="1f4"/>
    <w:rsid w:val="00F76448"/>
    <w:rPr>
      <w:b/>
      <w:bCs/>
    </w:rPr>
  </w:style>
  <w:style w:type="paragraph" w:styleId="aff9">
    <w:name w:val="Balloon Text"/>
    <w:basedOn w:val="a0"/>
    <w:link w:val="1f5"/>
    <w:uiPriority w:val="99"/>
    <w:rsid w:val="00F76448"/>
    <w:rPr>
      <w:rFonts w:ascii="Tahoma" w:hAnsi="Tahoma"/>
      <w:sz w:val="16"/>
      <w:szCs w:val="16"/>
    </w:rPr>
  </w:style>
  <w:style w:type="paragraph" w:customStyle="1" w:styleId="26">
    <w:name w:val="Обычный2"/>
    <w:rsid w:val="00F76448"/>
    <w:pPr>
      <w:suppressAutoHyphens/>
      <w:ind w:firstLine="720"/>
      <w:jc w:val="both"/>
    </w:pPr>
    <w:rPr>
      <w:rFonts w:eastAsia="Arial"/>
      <w:sz w:val="28"/>
      <w:lang w:eastAsia="ar-SA"/>
    </w:rPr>
  </w:style>
  <w:style w:type="paragraph" w:styleId="affa">
    <w:name w:val="List Paragraph"/>
    <w:aliases w:val="Bullet List,Bullet Number,FooterText,List Paragraph1,List Paragraph_0,List Paragraph_1,SL_Абзац списка,lp1,numbered,Абзац списка2,Абзац списка4,Маркер,Ненумерованный список,Нумерованый список,ПАРАГРАФ,Цветной список - Акцент 12,название"/>
    <w:basedOn w:val="a0"/>
    <w:qFormat/>
    <w:rsid w:val="00F76448"/>
    <w:pPr>
      <w:ind w:left="720"/>
    </w:pPr>
  </w:style>
  <w:style w:type="paragraph" w:customStyle="1" w:styleId="1f6">
    <w:name w:val="Маркированный список1"/>
    <w:rsid w:val="00F76448"/>
    <w:pPr>
      <w:widowControl w:val="0"/>
      <w:tabs>
        <w:tab w:val="left" w:pos="-567"/>
        <w:tab w:val="left" w:pos="-426"/>
      </w:tabs>
      <w:suppressAutoHyphens/>
      <w:ind w:right="306"/>
      <w:jc w:val="both"/>
    </w:pPr>
    <w:rPr>
      <w:rFonts w:eastAsia="Arial"/>
      <w:b/>
      <w:bCs/>
      <w:i/>
      <w:kern w:val="1"/>
      <w:sz w:val="28"/>
      <w:szCs w:val="28"/>
      <w:lang w:eastAsia="ar-SA"/>
    </w:rPr>
  </w:style>
  <w:style w:type="paragraph" w:customStyle="1" w:styleId="27">
    <w:name w:val="Текст2"/>
    <w:rsid w:val="00F76448"/>
    <w:pPr>
      <w:widowControl w:val="0"/>
      <w:tabs>
        <w:tab w:val="left" w:pos="360"/>
      </w:tabs>
      <w:suppressAutoHyphens/>
      <w:ind w:firstLine="900"/>
      <w:jc w:val="both"/>
    </w:pPr>
    <w:rPr>
      <w:rFonts w:eastAsia="MS Mincho"/>
      <w:spacing w:val="-2"/>
      <w:kern w:val="1"/>
      <w:sz w:val="26"/>
      <w:lang w:eastAsia="ar-SA"/>
    </w:rPr>
  </w:style>
  <w:style w:type="paragraph" w:customStyle="1" w:styleId="121">
    <w:name w:val="Заголовок 12"/>
    <w:basedOn w:val="26"/>
    <w:next w:val="26"/>
    <w:rsid w:val="00F76448"/>
    <w:pPr>
      <w:keepNext/>
      <w:spacing w:before="240" w:after="60"/>
      <w:ind w:firstLine="0"/>
      <w:jc w:val="center"/>
    </w:pPr>
    <w:rPr>
      <w:b/>
      <w:kern w:val="1"/>
    </w:rPr>
  </w:style>
  <w:style w:type="paragraph" w:customStyle="1" w:styleId="36">
    <w:name w:val="Обычный3"/>
    <w:rsid w:val="00F76448"/>
    <w:pPr>
      <w:suppressAutoHyphens/>
      <w:ind w:firstLine="720"/>
      <w:jc w:val="both"/>
    </w:pPr>
    <w:rPr>
      <w:rFonts w:eastAsia="Arial"/>
      <w:sz w:val="28"/>
      <w:lang w:eastAsia="ar-SA"/>
    </w:rPr>
  </w:style>
  <w:style w:type="paragraph" w:customStyle="1" w:styleId="212">
    <w:name w:val="Основной текст с отступом 21"/>
    <w:basedOn w:val="a0"/>
    <w:rsid w:val="00F76448"/>
    <w:pPr>
      <w:spacing w:after="120" w:line="480" w:lineRule="auto"/>
      <w:ind w:left="283"/>
    </w:pPr>
  </w:style>
  <w:style w:type="paragraph" w:customStyle="1" w:styleId="affb">
    <w:name w:val="Таблица шапка"/>
    <w:basedOn w:val="a0"/>
    <w:rsid w:val="00F76448"/>
    <w:pPr>
      <w:keepNext/>
      <w:spacing w:before="40" w:after="40"/>
      <w:ind w:left="57" w:right="57"/>
    </w:pPr>
    <w:rPr>
      <w:sz w:val="22"/>
      <w:szCs w:val="20"/>
    </w:rPr>
  </w:style>
  <w:style w:type="paragraph" w:customStyle="1" w:styleId="affc">
    <w:name w:val="Таблица текст"/>
    <w:basedOn w:val="a0"/>
    <w:rsid w:val="00F76448"/>
    <w:pPr>
      <w:spacing w:before="40" w:after="40"/>
      <w:ind w:left="57" w:right="57"/>
    </w:pPr>
    <w:rPr>
      <w:szCs w:val="20"/>
    </w:rPr>
  </w:style>
  <w:style w:type="paragraph" w:customStyle="1" w:styleId="1f7">
    <w:name w:val="Название объекта1"/>
    <w:basedOn w:val="a0"/>
    <w:next w:val="a0"/>
    <w:rsid w:val="00F76448"/>
    <w:pPr>
      <w:ind w:left="-1797"/>
      <w:jc w:val="right"/>
    </w:pPr>
    <w:rPr>
      <w:szCs w:val="20"/>
    </w:rPr>
  </w:style>
  <w:style w:type="paragraph" w:customStyle="1" w:styleId="1f8">
    <w:name w:val="Обычный отступ1"/>
    <w:basedOn w:val="a0"/>
    <w:rsid w:val="00F76448"/>
    <w:pPr>
      <w:spacing w:after="60"/>
      <w:ind w:left="708"/>
      <w:jc w:val="both"/>
    </w:pPr>
    <w:rPr>
      <w:rFonts w:ascii="Calibri" w:eastAsia="Calibri" w:hAnsi="Calibri"/>
    </w:rPr>
  </w:style>
  <w:style w:type="paragraph" w:customStyle="1" w:styleId="ConsPlusNormal">
    <w:name w:val="ConsPlusNormal"/>
    <w:rsid w:val="00F76448"/>
    <w:pPr>
      <w:widowControl w:val="0"/>
      <w:suppressAutoHyphens/>
      <w:snapToGrid w:val="0"/>
      <w:ind w:firstLine="720"/>
    </w:pPr>
    <w:rPr>
      <w:rFonts w:ascii="Arial" w:eastAsia="Arial" w:hAnsi="Arial"/>
      <w:lang w:eastAsia="ar-SA"/>
    </w:rPr>
  </w:style>
  <w:style w:type="paragraph" w:customStyle="1" w:styleId="ConsPlusTitle">
    <w:name w:val="ConsPlusTitle"/>
    <w:uiPriority w:val="99"/>
    <w:rsid w:val="00F76448"/>
    <w:pPr>
      <w:widowControl w:val="0"/>
      <w:suppressAutoHyphens/>
      <w:autoSpaceDE w:val="0"/>
    </w:pPr>
    <w:rPr>
      <w:rFonts w:ascii="Calibri" w:eastAsia="Calibri" w:hAnsi="Calibri" w:cs="Calibri"/>
      <w:b/>
      <w:bCs/>
      <w:sz w:val="22"/>
      <w:szCs w:val="22"/>
      <w:lang w:eastAsia="ar-SA"/>
    </w:rPr>
  </w:style>
  <w:style w:type="paragraph" w:styleId="affd">
    <w:name w:val="No Spacing"/>
    <w:uiPriority w:val="1"/>
    <w:qFormat/>
    <w:rsid w:val="00F76448"/>
    <w:pPr>
      <w:suppressAutoHyphens/>
    </w:pPr>
    <w:rPr>
      <w:rFonts w:ascii="Calibri" w:eastAsia="Calibri" w:hAnsi="Calibri"/>
      <w:sz w:val="22"/>
      <w:szCs w:val="22"/>
      <w:lang w:eastAsia="ar-SA"/>
    </w:rPr>
  </w:style>
  <w:style w:type="paragraph" w:customStyle="1" w:styleId="xl63">
    <w:name w:val="xl63"/>
    <w:basedOn w:val="a0"/>
    <w:rsid w:val="00F76448"/>
    <w:pPr>
      <w:shd w:val="clear" w:color="auto" w:fill="FFFFFF"/>
      <w:spacing w:before="280" w:after="280"/>
      <w:jc w:val="center"/>
    </w:pPr>
    <w:rPr>
      <w:rFonts w:ascii="Arial" w:hAnsi="Arial" w:cs="Arial"/>
      <w:color w:val="000000"/>
      <w:sz w:val="16"/>
      <w:szCs w:val="16"/>
    </w:rPr>
  </w:style>
  <w:style w:type="paragraph" w:customStyle="1" w:styleId="xl64">
    <w:name w:val="xl64"/>
    <w:basedOn w:val="a0"/>
    <w:rsid w:val="00F76448"/>
    <w:pPr>
      <w:shd w:val="clear" w:color="auto" w:fill="FFFFFF"/>
      <w:spacing w:before="280" w:after="280"/>
      <w:jc w:val="center"/>
      <w:textAlignment w:val="center"/>
    </w:pPr>
    <w:rPr>
      <w:rFonts w:ascii="Arial" w:hAnsi="Arial" w:cs="Arial"/>
      <w:sz w:val="16"/>
      <w:szCs w:val="16"/>
    </w:rPr>
  </w:style>
  <w:style w:type="paragraph" w:customStyle="1" w:styleId="xl65">
    <w:name w:val="xl65"/>
    <w:basedOn w:val="a0"/>
    <w:rsid w:val="00F76448"/>
    <w:pPr>
      <w:spacing w:before="280" w:after="280"/>
      <w:jc w:val="center"/>
      <w:textAlignment w:val="center"/>
    </w:pPr>
    <w:rPr>
      <w:rFonts w:ascii="Arial" w:hAnsi="Arial" w:cs="Arial"/>
      <w:sz w:val="16"/>
      <w:szCs w:val="16"/>
    </w:rPr>
  </w:style>
  <w:style w:type="paragraph" w:customStyle="1" w:styleId="xl66">
    <w:name w:val="xl66"/>
    <w:basedOn w:val="a0"/>
    <w:rsid w:val="00F76448"/>
    <w:pPr>
      <w:spacing w:before="280" w:after="280"/>
    </w:pPr>
    <w:rPr>
      <w:rFonts w:ascii="Arial" w:hAnsi="Arial" w:cs="Arial"/>
      <w:sz w:val="16"/>
      <w:szCs w:val="16"/>
    </w:rPr>
  </w:style>
  <w:style w:type="paragraph" w:customStyle="1" w:styleId="xl67">
    <w:name w:val="xl67"/>
    <w:basedOn w:val="a0"/>
    <w:rsid w:val="00F76448"/>
    <w:pPr>
      <w:spacing w:before="280" w:after="280"/>
      <w:jc w:val="right"/>
      <w:textAlignment w:val="center"/>
    </w:pPr>
    <w:rPr>
      <w:rFonts w:ascii="Arial" w:hAnsi="Arial" w:cs="Arial"/>
      <w:sz w:val="16"/>
      <w:szCs w:val="16"/>
    </w:rPr>
  </w:style>
  <w:style w:type="paragraph" w:customStyle="1" w:styleId="xl68">
    <w:name w:val="xl68"/>
    <w:basedOn w:val="a0"/>
    <w:rsid w:val="00F76448"/>
    <w:pPr>
      <w:spacing w:before="280" w:after="280"/>
      <w:textAlignment w:val="center"/>
    </w:pPr>
    <w:rPr>
      <w:rFonts w:ascii="Arial" w:hAnsi="Arial" w:cs="Arial"/>
      <w:sz w:val="16"/>
      <w:szCs w:val="16"/>
    </w:rPr>
  </w:style>
  <w:style w:type="paragraph" w:customStyle="1" w:styleId="xl69">
    <w:name w:val="xl69"/>
    <w:basedOn w:val="a0"/>
    <w:rsid w:val="00F76448"/>
    <w:pPr>
      <w:spacing w:before="280" w:after="280"/>
      <w:textAlignment w:val="center"/>
    </w:pPr>
    <w:rPr>
      <w:rFonts w:ascii="Arial" w:hAnsi="Arial" w:cs="Arial"/>
      <w:sz w:val="16"/>
      <w:szCs w:val="16"/>
    </w:rPr>
  </w:style>
  <w:style w:type="paragraph" w:customStyle="1" w:styleId="xl70">
    <w:name w:val="xl70"/>
    <w:basedOn w:val="a0"/>
    <w:rsid w:val="00F76448"/>
    <w:pPr>
      <w:spacing w:before="280" w:after="280"/>
      <w:jc w:val="right"/>
    </w:pPr>
    <w:rPr>
      <w:rFonts w:ascii="Arial" w:hAnsi="Arial" w:cs="Arial"/>
      <w:sz w:val="16"/>
      <w:szCs w:val="16"/>
    </w:rPr>
  </w:style>
  <w:style w:type="paragraph" w:customStyle="1" w:styleId="xl71">
    <w:name w:val="xl71"/>
    <w:basedOn w:val="a0"/>
    <w:rsid w:val="00F76448"/>
    <w:pPr>
      <w:shd w:val="clear" w:color="auto" w:fill="FFFFFF"/>
      <w:spacing w:before="280" w:after="280"/>
      <w:textAlignment w:val="center"/>
    </w:pPr>
    <w:rPr>
      <w:rFonts w:ascii="Arial" w:hAnsi="Arial" w:cs="Arial"/>
      <w:sz w:val="16"/>
      <w:szCs w:val="16"/>
    </w:rPr>
  </w:style>
  <w:style w:type="paragraph" w:customStyle="1" w:styleId="xl72">
    <w:name w:val="xl72"/>
    <w:basedOn w:val="a0"/>
    <w:rsid w:val="00F76448"/>
    <w:pPr>
      <w:spacing w:before="280" w:after="280"/>
    </w:pPr>
  </w:style>
  <w:style w:type="paragraph" w:customStyle="1" w:styleId="xl73">
    <w:name w:val="xl73"/>
    <w:basedOn w:val="a0"/>
    <w:rsid w:val="00F76448"/>
    <w:pPr>
      <w:shd w:val="clear" w:color="auto" w:fill="FFFFFF"/>
      <w:spacing w:before="280" w:after="280"/>
      <w:textAlignment w:val="center"/>
    </w:pPr>
    <w:rPr>
      <w:sz w:val="16"/>
      <w:szCs w:val="16"/>
    </w:rPr>
  </w:style>
  <w:style w:type="paragraph" w:customStyle="1" w:styleId="xl74">
    <w:name w:val="xl74"/>
    <w:basedOn w:val="a0"/>
    <w:rsid w:val="00F76448"/>
    <w:pPr>
      <w:shd w:val="clear" w:color="auto" w:fill="FFFFFF"/>
      <w:spacing w:before="280" w:after="280"/>
      <w:jc w:val="center"/>
      <w:textAlignment w:val="center"/>
    </w:pPr>
    <w:rPr>
      <w:sz w:val="16"/>
      <w:szCs w:val="16"/>
    </w:rPr>
  </w:style>
  <w:style w:type="paragraph" w:customStyle="1" w:styleId="xl75">
    <w:name w:val="xl75"/>
    <w:basedOn w:val="a0"/>
    <w:rsid w:val="00F76448"/>
    <w:pPr>
      <w:shd w:val="clear" w:color="auto" w:fill="FFFFFF"/>
      <w:spacing w:before="280" w:after="280"/>
      <w:jc w:val="center"/>
      <w:textAlignment w:val="center"/>
    </w:pPr>
    <w:rPr>
      <w:sz w:val="16"/>
      <w:szCs w:val="16"/>
    </w:rPr>
  </w:style>
  <w:style w:type="paragraph" w:customStyle="1" w:styleId="xl76">
    <w:name w:val="xl76"/>
    <w:basedOn w:val="a0"/>
    <w:rsid w:val="00F76448"/>
    <w:pPr>
      <w:shd w:val="clear" w:color="auto" w:fill="FFFFFF"/>
      <w:spacing w:before="280" w:after="280"/>
      <w:jc w:val="center"/>
      <w:textAlignment w:val="center"/>
    </w:pPr>
    <w:rPr>
      <w:sz w:val="16"/>
      <w:szCs w:val="16"/>
    </w:rPr>
  </w:style>
  <w:style w:type="paragraph" w:customStyle="1" w:styleId="xl77">
    <w:name w:val="xl77"/>
    <w:basedOn w:val="a0"/>
    <w:rsid w:val="00F76448"/>
    <w:pPr>
      <w:spacing w:before="280" w:after="280"/>
      <w:jc w:val="right"/>
    </w:pPr>
    <w:rPr>
      <w:rFonts w:ascii="Arial" w:hAnsi="Arial" w:cs="Arial"/>
      <w:sz w:val="16"/>
      <w:szCs w:val="16"/>
    </w:rPr>
  </w:style>
  <w:style w:type="paragraph" w:customStyle="1" w:styleId="xl78">
    <w:name w:val="xl78"/>
    <w:basedOn w:val="a0"/>
    <w:rsid w:val="00F76448"/>
    <w:pPr>
      <w:shd w:val="clear" w:color="auto" w:fill="FFFFFF"/>
      <w:spacing w:before="280" w:after="280"/>
      <w:jc w:val="center"/>
      <w:textAlignment w:val="center"/>
    </w:pPr>
    <w:rPr>
      <w:rFonts w:ascii="Agency FB" w:hAnsi="Agency FB"/>
      <w:color w:val="000000"/>
      <w:sz w:val="16"/>
      <w:szCs w:val="16"/>
    </w:rPr>
  </w:style>
  <w:style w:type="paragraph" w:customStyle="1" w:styleId="1f9">
    <w:name w:val="1"/>
    <w:rsid w:val="00F76448"/>
    <w:pPr>
      <w:suppressAutoHyphens/>
    </w:pPr>
    <w:rPr>
      <w:rFonts w:eastAsia="Arial"/>
      <w:sz w:val="24"/>
      <w:lang w:eastAsia="ar-SA"/>
    </w:rPr>
  </w:style>
  <w:style w:type="paragraph" w:customStyle="1" w:styleId="1fa">
    <w:name w:val="Абзац списка1"/>
    <w:basedOn w:val="a0"/>
    <w:qFormat/>
    <w:rsid w:val="00F76448"/>
    <w:pPr>
      <w:ind w:left="720"/>
    </w:pPr>
    <w:rPr>
      <w:rFonts w:eastAsia="Calibri"/>
    </w:rPr>
  </w:style>
  <w:style w:type="paragraph" w:customStyle="1" w:styleId="1fb">
    <w:name w:val="Без интервала1"/>
    <w:rsid w:val="00F76448"/>
    <w:pPr>
      <w:suppressAutoHyphens/>
    </w:pPr>
    <w:rPr>
      <w:rFonts w:ascii="Calibri" w:eastAsia="Arial" w:hAnsi="Calibri"/>
      <w:sz w:val="22"/>
      <w:szCs w:val="22"/>
      <w:lang w:eastAsia="ar-SA"/>
    </w:rPr>
  </w:style>
  <w:style w:type="paragraph" w:styleId="affe">
    <w:name w:val="Normal (Web)"/>
    <w:basedOn w:val="a0"/>
    <w:rsid w:val="00F76448"/>
    <w:pPr>
      <w:spacing w:before="280" w:after="280"/>
    </w:pPr>
  </w:style>
  <w:style w:type="paragraph" w:customStyle="1" w:styleId="xl25">
    <w:name w:val="xl25"/>
    <w:basedOn w:val="a0"/>
    <w:uiPriority w:val="99"/>
    <w:rsid w:val="00F76448"/>
    <w:pPr>
      <w:pBdr>
        <w:top w:val="single" w:sz="4" w:space="0" w:color="000000"/>
        <w:left w:val="single" w:sz="4" w:space="0" w:color="000000"/>
        <w:bottom w:val="single" w:sz="4" w:space="0" w:color="000000"/>
        <w:right w:val="single" w:sz="4" w:space="0" w:color="000000"/>
      </w:pBdr>
      <w:spacing w:before="280" w:after="280"/>
      <w:jc w:val="right"/>
      <w:textAlignment w:val="top"/>
    </w:pPr>
  </w:style>
  <w:style w:type="paragraph" w:customStyle="1" w:styleId="Normal1">
    <w:name w:val="Normal1"/>
    <w:rsid w:val="00F76448"/>
    <w:pPr>
      <w:suppressAutoHyphens/>
      <w:ind w:firstLine="720"/>
      <w:jc w:val="both"/>
    </w:pPr>
    <w:rPr>
      <w:rFonts w:eastAsia="Arial"/>
      <w:sz w:val="28"/>
      <w:lang w:eastAsia="ar-SA"/>
    </w:rPr>
  </w:style>
  <w:style w:type="paragraph" w:customStyle="1" w:styleId="ConsPlusCell">
    <w:name w:val="ConsPlusCell"/>
    <w:rsid w:val="00F76448"/>
    <w:pPr>
      <w:suppressAutoHyphens/>
      <w:autoSpaceDE w:val="0"/>
    </w:pPr>
    <w:rPr>
      <w:rFonts w:ascii="Arial" w:eastAsia="Arial" w:hAnsi="Arial" w:cs="Arial"/>
      <w:lang w:eastAsia="ar-SA"/>
    </w:rPr>
  </w:style>
  <w:style w:type="paragraph" w:customStyle="1" w:styleId="213">
    <w:name w:val="Список 21"/>
    <w:basedOn w:val="a0"/>
    <w:rsid w:val="00F76448"/>
    <w:pPr>
      <w:ind w:left="566" w:hanging="283"/>
    </w:pPr>
  </w:style>
  <w:style w:type="paragraph" w:customStyle="1" w:styleId="ConsPlusNonformat">
    <w:name w:val="ConsPlusNonformat"/>
    <w:rsid w:val="00F76448"/>
    <w:pPr>
      <w:suppressAutoHyphens/>
      <w:autoSpaceDE w:val="0"/>
    </w:pPr>
    <w:rPr>
      <w:rFonts w:ascii="Courier New" w:eastAsia="Arial" w:hAnsi="Courier New" w:cs="Courier New"/>
      <w:lang w:eastAsia="ar-SA"/>
    </w:rPr>
  </w:style>
  <w:style w:type="paragraph" w:styleId="afff">
    <w:name w:val="endnote text"/>
    <w:basedOn w:val="a0"/>
    <w:link w:val="1fc"/>
    <w:rsid w:val="00F76448"/>
    <w:rPr>
      <w:sz w:val="20"/>
      <w:szCs w:val="20"/>
    </w:rPr>
  </w:style>
  <w:style w:type="paragraph" w:customStyle="1" w:styleId="Default">
    <w:name w:val="Default"/>
    <w:rsid w:val="00F76448"/>
    <w:pPr>
      <w:suppressAutoHyphens/>
      <w:autoSpaceDE w:val="0"/>
    </w:pPr>
    <w:rPr>
      <w:rFonts w:eastAsia="Arial"/>
      <w:color w:val="000000"/>
      <w:sz w:val="24"/>
      <w:szCs w:val="24"/>
      <w:lang w:eastAsia="ar-SA"/>
    </w:rPr>
  </w:style>
  <w:style w:type="paragraph" w:customStyle="1" w:styleId="afff0">
    <w:name w:val="Содержимое врезки"/>
    <w:basedOn w:val="afc"/>
    <w:rsid w:val="00F76448"/>
  </w:style>
  <w:style w:type="paragraph" w:customStyle="1" w:styleId="afff1">
    <w:name w:val="Содержимое таблицы"/>
    <w:basedOn w:val="a0"/>
    <w:rsid w:val="00F76448"/>
    <w:pPr>
      <w:suppressLineNumbers/>
    </w:pPr>
  </w:style>
  <w:style w:type="paragraph" w:customStyle="1" w:styleId="afff2">
    <w:name w:val="Заголовок таблицы"/>
    <w:basedOn w:val="afff1"/>
    <w:rsid w:val="00F76448"/>
    <w:pPr>
      <w:jc w:val="center"/>
    </w:pPr>
    <w:rPr>
      <w:b/>
      <w:bCs/>
    </w:rPr>
  </w:style>
  <w:style w:type="character" w:styleId="afff3">
    <w:name w:val="annotation reference"/>
    <w:basedOn w:val="a1"/>
    <w:unhideWhenUsed/>
    <w:rsid w:val="009C211A"/>
    <w:rPr>
      <w:sz w:val="16"/>
      <w:szCs w:val="16"/>
    </w:rPr>
  </w:style>
  <w:style w:type="paragraph" w:styleId="afff4">
    <w:name w:val="annotation text"/>
    <w:basedOn w:val="a0"/>
    <w:link w:val="1fd"/>
    <w:unhideWhenUsed/>
    <w:rsid w:val="009C211A"/>
    <w:rPr>
      <w:sz w:val="20"/>
      <w:szCs w:val="20"/>
    </w:rPr>
  </w:style>
  <w:style w:type="character" w:customStyle="1" w:styleId="1fd">
    <w:name w:val="Текст примечания Знак1"/>
    <w:basedOn w:val="a1"/>
    <w:link w:val="afff4"/>
    <w:rsid w:val="009C211A"/>
    <w:rPr>
      <w:lang w:eastAsia="ar-SA"/>
    </w:rPr>
  </w:style>
  <w:style w:type="table" w:styleId="afff5">
    <w:name w:val="Table Grid"/>
    <w:basedOn w:val="a2"/>
    <w:uiPriority w:val="59"/>
    <w:rsid w:val="002E18D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afff6">
    <w:name w:val="List Bullet"/>
    <w:aliases w:val="UL,Маркированный список 1,НОВ_Маркированный список,List Bullet 1,List Bullet Char + Bold,List Bullet Char2 Char,List Bullet Char Char Char,List Bullet Char1 Char Char Char1,List Bullet Char Char Char Char Char1,List Bullet Char"/>
    <w:basedOn w:val="a0"/>
    <w:autoRedefine/>
    <w:rsid w:val="00C26B87"/>
    <w:pPr>
      <w:tabs>
        <w:tab w:val="left" w:pos="-567"/>
        <w:tab w:val="left" w:pos="-426"/>
      </w:tabs>
      <w:autoSpaceDE w:val="0"/>
      <w:autoSpaceDN w:val="0"/>
      <w:adjustRightInd w:val="0"/>
      <w:ind w:firstLine="709"/>
      <w:jc w:val="both"/>
    </w:pPr>
    <w:rPr>
      <w:bCs/>
      <w:sz w:val="28"/>
      <w:szCs w:val="28"/>
      <w:lang w:eastAsia="ru-RU"/>
    </w:rPr>
  </w:style>
  <w:style w:type="paragraph" w:styleId="32">
    <w:name w:val="Body Text 3"/>
    <w:basedOn w:val="a0"/>
    <w:link w:val="31"/>
    <w:rsid w:val="000954FB"/>
    <w:pPr>
      <w:suppressAutoHyphens w:val="0"/>
      <w:spacing w:after="120"/>
    </w:pPr>
    <w:rPr>
      <w:sz w:val="16"/>
      <w:szCs w:val="16"/>
    </w:rPr>
  </w:style>
  <w:style w:type="character" w:customStyle="1" w:styleId="312">
    <w:name w:val="Основной текст 3 Знак1"/>
    <w:basedOn w:val="a1"/>
    <w:uiPriority w:val="99"/>
    <w:semiHidden/>
    <w:rsid w:val="000954FB"/>
    <w:rPr>
      <w:sz w:val="16"/>
      <w:szCs w:val="16"/>
      <w:lang w:eastAsia="ar-SA"/>
    </w:rPr>
  </w:style>
  <w:style w:type="paragraph" w:styleId="37">
    <w:name w:val="Body Text Indent 3"/>
    <w:basedOn w:val="a0"/>
    <w:link w:val="313"/>
    <w:unhideWhenUsed/>
    <w:rsid w:val="00926992"/>
    <w:pPr>
      <w:spacing w:after="120"/>
      <w:ind w:left="283"/>
    </w:pPr>
    <w:rPr>
      <w:sz w:val="16"/>
      <w:szCs w:val="16"/>
    </w:rPr>
  </w:style>
  <w:style w:type="character" w:customStyle="1" w:styleId="313">
    <w:name w:val="Основной текст с отступом 3 Знак1"/>
    <w:basedOn w:val="a1"/>
    <w:link w:val="37"/>
    <w:rsid w:val="00926992"/>
    <w:rPr>
      <w:sz w:val="16"/>
      <w:szCs w:val="16"/>
      <w:lang w:eastAsia="ar-SA"/>
    </w:rPr>
  </w:style>
  <w:style w:type="paragraph" w:customStyle="1" w:styleId="-3">
    <w:name w:val="Пункт-3"/>
    <w:basedOn w:val="a0"/>
    <w:rsid w:val="007341C2"/>
    <w:pPr>
      <w:tabs>
        <w:tab w:val="num" w:pos="1985"/>
      </w:tabs>
      <w:suppressAutoHyphens w:val="0"/>
      <w:ind w:firstLine="709"/>
      <w:jc w:val="both"/>
    </w:pPr>
    <w:rPr>
      <w:sz w:val="28"/>
      <w:lang w:eastAsia="ru-RU"/>
    </w:rPr>
  </w:style>
  <w:style w:type="character" w:customStyle="1" w:styleId="18">
    <w:name w:val="Основной текст Знак1"/>
    <w:aliases w:val="Основной текст Знак Знак Знак Знак Знак,Основной текст Знак Знак Знак Знак1,Основной текст Знак Знак Знак Знак Знак Знак Знак,Основной текст Знак2 Знак,Основной текст Знак Знак Знак1,Основной текст Знак Знак Знак Знак1 Знак1 Знак"/>
    <w:basedOn w:val="a1"/>
    <w:link w:val="afc"/>
    <w:uiPriority w:val="99"/>
    <w:locked/>
    <w:rsid w:val="004314C8"/>
    <w:rPr>
      <w:rFonts w:eastAsia="MS Mincho"/>
      <w:sz w:val="26"/>
      <w:szCs w:val="24"/>
      <w:lang w:eastAsia="ar-SA"/>
    </w:rPr>
  </w:style>
  <w:style w:type="character" w:styleId="afff7">
    <w:name w:val="Strong"/>
    <w:basedOn w:val="a1"/>
    <w:qFormat/>
    <w:rsid w:val="00AE660B"/>
    <w:rPr>
      <w:b/>
      <w:bCs/>
    </w:rPr>
  </w:style>
  <w:style w:type="character" w:customStyle="1" w:styleId="apple-converted-space">
    <w:name w:val="apple-converted-space"/>
    <w:basedOn w:val="a1"/>
    <w:rsid w:val="007A38EF"/>
  </w:style>
  <w:style w:type="character" w:customStyle="1" w:styleId="21">
    <w:name w:val="Заголовок 2 Знак"/>
    <w:aliases w:val="Гоник_Заголовок 2 Знак,h2 Знак,H2 Знак,2 Знак,Gliederung Знак,Gliederung2 Знак,H21 Знак,H211 Знак,H212 Знак,H22 Знак,H221 Знак,H222 Знак,H23 Знак,H24 Знак,Indented Heading Знак,Indented Heading1 Знак,Indented Heading2 Знак,contract Знак"/>
    <w:basedOn w:val="a1"/>
    <w:link w:val="2"/>
    <w:rsid w:val="00034877"/>
    <w:rPr>
      <w:rFonts w:cs="Arial"/>
      <w:b/>
      <w:bCs/>
      <w:i/>
      <w:iCs/>
      <w:sz w:val="28"/>
      <w:szCs w:val="28"/>
      <w:lang w:eastAsia="ar-SA"/>
    </w:rPr>
  </w:style>
  <w:style w:type="character" w:customStyle="1" w:styleId="CharChar">
    <w:name w:val="Обычный Char Char"/>
    <w:link w:val="10"/>
    <w:locked/>
    <w:rsid w:val="005F2FAA"/>
    <w:rPr>
      <w:rFonts w:eastAsia="Arial"/>
      <w:sz w:val="28"/>
      <w:lang w:eastAsia="ar-SA"/>
    </w:rPr>
  </w:style>
  <w:style w:type="character" w:customStyle="1" w:styleId="1c">
    <w:name w:val="Верхний колонтитул Знак1"/>
    <w:basedOn w:val="a1"/>
    <w:link w:val="afe"/>
    <w:rsid w:val="00D83DFB"/>
    <w:rPr>
      <w:sz w:val="24"/>
      <w:szCs w:val="24"/>
      <w:lang w:eastAsia="ar-SA"/>
    </w:rPr>
  </w:style>
  <w:style w:type="character" w:customStyle="1" w:styleId="1e">
    <w:name w:val="Нижний колонтитул Знак1"/>
    <w:aliases w:val="f Знак1,Не удалять! Знак1"/>
    <w:basedOn w:val="a1"/>
    <w:link w:val="aff0"/>
    <w:uiPriority w:val="99"/>
    <w:rsid w:val="00D83DFB"/>
    <w:rPr>
      <w:rFonts w:eastAsia="MS Mincho"/>
      <w:spacing w:val="-2"/>
      <w:sz w:val="24"/>
      <w:szCs w:val="24"/>
      <w:lang w:eastAsia="ar-SA"/>
    </w:rPr>
  </w:style>
  <w:style w:type="character" w:customStyle="1" w:styleId="1d">
    <w:name w:val="Основной текст с отступом Знак1"/>
    <w:basedOn w:val="a1"/>
    <w:link w:val="aff"/>
    <w:uiPriority w:val="99"/>
    <w:rsid w:val="00A336B1"/>
    <w:rPr>
      <w:sz w:val="28"/>
      <w:lang w:eastAsia="ar-SA"/>
    </w:rPr>
  </w:style>
  <w:style w:type="character" w:customStyle="1" w:styleId="1f0">
    <w:name w:val="Текст сноски Знак1"/>
    <w:aliases w:val="Footnote Text Char Знак1,Footnote Text Char Знак Знак1,Знак2 Знак,Знак4 Знак Знак1,Знак4 Знак Знак Знак,Footnote Text Char Знак Знак Знак Знак Знак,Footnote Text Char Знак Знак Знак"/>
    <w:basedOn w:val="a1"/>
    <w:link w:val="aff1"/>
    <w:rsid w:val="00A336B1"/>
    <w:rPr>
      <w:lang w:eastAsia="ar-SA"/>
    </w:rPr>
  </w:style>
  <w:style w:type="character" w:customStyle="1" w:styleId="aff5">
    <w:name w:val="Заголовок Знак"/>
    <w:basedOn w:val="a1"/>
    <w:link w:val="aff3"/>
    <w:rsid w:val="00A336B1"/>
    <w:rPr>
      <w:rFonts w:ascii="Arial" w:hAnsi="Arial" w:cs="Arial"/>
      <w:b/>
      <w:bCs/>
      <w:kern w:val="1"/>
      <w:sz w:val="32"/>
      <w:szCs w:val="32"/>
      <w:lang w:eastAsia="ar-SA"/>
    </w:rPr>
  </w:style>
  <w:style w:type="character" w:customStyle="1" w:styleId="1f2">
    <w:name w:val="Подзаголовок Знак1"/>
    <w:basedOn w:val="a1"/>
    <w:link w:val="aff4"/>
    <w:rsid w:val="00843621"/>
    <w:rPr>
      <w:b/>
      <w:bCs/>
      <w:sz w:val="24"/>
      <w:szCs w:val="24"/>
      <w:lang w:eastAsia="ar-SA"/>
    </w:rPr>
  </w:style>
  <w:style w:type="character" w:customStyle="1" w:styleId="1f4">
    <w:name w:val="Тема примечания Знак1"/>
    <w:basedOn w:val="1fd"/>
    <w:link w:val="aff8"/>
    <w:rsid w:val="00A336B1"/>
    <w:rPr>
      <w:b/>
      <w:bCs/>
      <w:lang w:eastAsia="ar-SA"/>
    </w:rPr>
  </w:style>
  <w:style w:type="character" w:customStyle="1" w:styleId="1f5">
    <w:name w:val="Текст выноски Знак1"/>
    <w:basedOn w:val="a1"/>
    <w:link w:val="aff9"/>
    <w:uiPriority w:val="99"/>
    <w:rsid w:val="00A336B1"/>
    <w:rPr>
      <w:rFonts w:ascii="Tahoma" w:hAnsi="Tahoma"/>
      <w:sz w:val="16"/>
      <w:szCs w:val="16"/>
      <w:lang w:eastAsia="ar-SA"/>
    </w:rPr>
  </w:style>
  <w:style w:type="character" w:customStyle="1" w:styleId="1fc">
    <w:name w:val="Текст концевой сноски Знак1"/>
    <w:basedOn w:val="a1"/>
    <w:link w:val="afff"/>
    <w:rsid w:val="00A336B1"/>
    <w:rPr>
      <w:lang w:eastAsia="ar-SA"/>
    </w:rPr>
  </w:style>
  <w:style w:type="character" w:customStyle="1" w:styleId="stageinfospantext">
    <w:name w:val="stage_info_span_text"/>
    <w:basedOn w:val="a1"/>
    <w:rsid w:val="004B0FBC"/>
  </w:style>
  <w:style w:type="paragraph" w:customStyle="1" w:styleId="Standard">
    <w:name w:val="Standard"/>
    <w:qFormat/>
    <w:rsid w:val="00E96D5D"/>
    <w:pPr>
      <w:suppressAutoHyphens/>
      <w:autoSpaceDN w:val="0"/>
    </w:pPr>
    <w:rPr>
      <w:color w:val="00000A"/>
      <w:kern w:val="3"/>
      <w:sz w:val="24"/>
      <w:szCs w:val="24"/>
      <w:lang w:eastAsia="ar-SA"/>
    </w:rPr>
  </w:style>
  <w:style w:type="paragraph" w:customStyle="1" w:styleId="43">
    <w:name w:val="Обычный4"/>
    <w:rPr>
      <w:sz w:val="24"/>
      <w:szCs w:val="24"/>
    </w:rPr>
  </w:style>
  <w:style w:type="paragraph" w:styleId="af5">
    <w:name w:val="Plain Text"/>
    <w:basedOn w:val="a0"/>
    <w:link w:val="af4"/>
    <w:uiPriority w:val="99"/>
    <w:pPr>
      <w:suppressAutoHyphens w:val="0"/>
      <w:spacing w:before="100" w:beforeAutospacing="1" w:after="100" w:afterAutospacing="1"/>
    </w:pPr>
    <w:rPr>
      <w:rFonts w:eastAsia="MS Mincho"/>
      <w:spacing w:val="-2"/>
      <w:sz w:val="26"/>
      <w:szCs w:val="20"/>
      <w:lang w:eastAsia="ru-RU"/>
    </w:rPr>
  </w:style>
  <w:style w:type="character" w:customStyle="1" w:styleId="1fe">
    <w:name w:val="Текст Знак1"/>
    <w:basedOn w:val="a1"/>
    <w:uiPriority w:val="99"/>
    <w:semiHidden/>
    <w:rPr>
      <w:rFonts w:ascii="Consolas" w:hAnsi="Consolas"/>
      <w:sz w:val="21"/>
      <w:szCs w:val="21"/>
      <w:lang w:eastAsia="ar-SA"/>
    </w:rPr>
  </w:style>
  <w:style w:type="paragraph" w:styleId="23">
    <w:name w:val="Body Text Indent 2"/>
    <w:basedOn w:val="a0"/>
    <w:link w:val="22"/>
    <w:pPr>
      <w:suppressAutoHyphens w:val="0"/>
      <w:spacing w:after="120" w:line="480" w:lineRule="auto"/>
      <w:ind w:left="283"/>
    </w:pPr>
    <w:rPr>
      <w:lang w:eastAsia="ru-RU"/>
    </w:rPr>
  </w:style>
  <w:style w:type="character" w:customStyle="1" w:styleId="214">
    <w:name w:val="Основной текст с отступом 2 Знак1"/>
    <w:basedOn w:val="a1"/>
    <w:uiPriority w:val="99"/>
    <w:semiHidden/>
    <w:rPr>
      <w:sz w:val="24"/>
      <w:szCs w:val="24"/>
      <w:lang w:eastAsia="ar-SA"/>
    </w:rPr>
  </w:style>
  <w:style w:type="paragraph" w:customStyle="1" w:styleId="LO-normal">
    <w:name w:val="LO-normal"/>
    <w:pPr>
      <w:suppressAutoHyphens/>
      <w:autoSpaceDN w:val="0"/>
      <w:textAlignment w:val="baseline"/>
    </w:pPr>
    <w:rPr>
      <w:rFonts w:ascii="Liberation Serif" w:eastAsia="Liberation Serif" w:hAnsi="Liberation Serif" w:cs="Liberation Serif"/>
      <w:color w:val="00000A"/>
      <w:kern w:val="3"/>
      <w:sz w:val="24"/>
      <w:szCs w:val="24"/>
    </w:rPr>
  </w:style>
  <w:style w:type="character" w:customStyle="1" w:styleId="afff8">
    <w:name w:val="Другое_"/>
    <w:link w:val="afff9"/>
  </w:style>
  <w:style w:type="paragraph" w:customStyle="1" w:styleId="afff9">
    <w:name w:val="Другое"/>
    <w:basedOn w:val="a0"/>
    <w:link w:val="afff8"/>
    <w:pPr>
      <w:widowControl w:val="0"/>
      <w:suppressAutoHyphens w:val="0"/>
      <w:spacing w:after="100" w:line="252" w:lineRule="auto"/>
    </w:pPr>
    <w:rPr>
      <w:sz w:val="20"/>
      <w:szCs w:val="20"/>
      <w:lang w:eastAsia="ru-RU"/>
    </w:rPr>
  </w:style>
  <w:style w:type="character" w:customStyle="1" w:styleId="50">
    <w:name w:val="Заголовок 5 Знак"/>
    <w:basedOn w:val="a1"/>
    <w:link w:val="5"/>
    <w:rsid w:val="00317ABD"/>
    <w:rPr>
      <w:rFonts w:ascii="Calibri" w:eastAsia="Calibri" w:hAnsi="Calibri" w:cs="Calibri"/>
      <w:b/>
      <w:i/>
      <w:sz w:val="26"/>
      <w:szCs w:val="26"/>
    </w:rPr>
  </w:style>
  <w:style w:type="character" w:customStyle="1" w:styleId="60">
    <w:name w:val="Заголовок 6 Знак"/>
    <w:basedOn w:val="a1"/>
    <w:link w:val="6"/>
    <w:rsid w:val="00317ABD"/>
    <w:rPr>
      <w:b/>
      <w:sz w:val="22"/>
      <w:szCs w:val="22"/>
    </w:rPr>
  </w:style>
  <w:style w:type="character" w:customStyle="1" w:styleId="70">
    <w:name w:val="Заголовок 7 Знак"/>
    <w:basedOn w:val="a1"/>
    <w:link w:val="7"/>
    <w:rsid w:val="00317ABD"/>
    <w:rPr>
      <w:sz w:val="24"/>
      <w:szCs w:val="24"/>
      <w:lang w:val="en-GB" w:eastAsia="ar-SA"/>
    </w:rPr>
  </w:style>
  <w:style w:type="character" w:customStyle="1" w:styleId="80">
    <w:name w:val="Заголовок 8 Знак"/>
    <w:basedOn w:val="a1"/>
    <w:link w:val="8"/>
    <w:rsid w:val="00317ABD"/>
    <w:rPr>
      <w:i/>
      <w:iCs/>
      <w:sz w:val="24"/>
      <w:szCs w:val="24"/>
      <w:lang w:val="en-GB" w:eastAsia="ar-SA"/>
    </w:rPr>
  </w:style>
  <w:style w:type="character" w:customStyle="1" w:styleId="90">
    <w:name w:val="Заголовок 9 Знак"/>
    <w:basedOn w:val="a1"/>
    <w:link w:val="9"/>
    <w:rsid w:val="00317ABD"/>
    <w:rPr>
      <w:rFonts w:ascii="Arial" w:hAnsi="Arial" w:cs="Arial"/>
      <w:sz w:val="22"/>
      <w:szCs w:val="22"/>
      <w:lang w:val="en-GB" w:eastAsia="ar-SA"/>
    </w:rPr>
  </w:style>
  <w:style w:type="table" w:customStyle="1" w:styleId="TableNormal0">
    <w:name w:val="Table Normal_0"/>
    <w:rsid w:val="00317ABD"/>
    <w:rPr>
      <w:sz w:val="24"/>
      <w:szCs w:val="24"/>
    </w:rPr>
    <w:tblPr>
      <w:tblCellMar>
        <w:top w:w="0" w:type="dxa"/>
        <w:left w:w="0" w:type="dxa"/>
        <w:bottom w:w="0" w:type="dxa"/>
        <w:right w:w="0" w:type="dxa"/>
      </w:tblCellMar>
    </w:tblPr>
  </w:style>
  <w:style w:type="paragraph" w:styleId="afffa">
    <w:name w:val="Revision"/>
    <w:hidden/>
    <w:uiPriority w:val="99"/>
    <w:semiHidden/>
    <w:rsid w:val="00317ABD"/>
    <w:rPr>
      <w:sz w:val="24"/>
      <w:szCs w:val="24"/>
    </w:rPr>
  </w:style>
  <w:style w:type="paragraph" w:customStyle="1" w:styleId="xconsnormal">
    <w:name w:val="x_consnormal"/>
    <w:basedOn w:val="a0"/>
    <w:rsid w:val="00317ABD"/>
    <w:pPr>
      <w:suppressAutoHyphens w:val="0"/>
      <w:spacing w:before="100" w:beforeAutospacing="1" w:after="100" w:afterAutospacing="1"/>
    </w:pPr>
    <w:rPr>
      <w:lang w:eastAsia="ru-RU"/>
    </w:rPr>
  </w:style>
  <w:style w:type="paragraph" w:customStyle="1" w:styleId="x1">
    <w:name w:val="x_1"/>
    <w:basedOn w:val="a0"/>
    <w:rsid w:val="00317ABD"/>
    <w:pPr>
      <w:suppressAutoHyphens w:val="0"/>
      <w:spacing w:before="100" w:beforeAutospacing="1" w:after="100" w:afterAutospacing="1"/>
    </w:pPr>
    <w:rPr>
      <w:lang w:eastAsia="ru-RU"/>
    </w:rPr>
  </w:style>
  <w:style w:type="table" w:customStyle="1" w:styleId="410">
    <w:name w:val="Таблица простая 41"/>
    <w:basedOn w:val="a2"/>
    <w:next w:val="a2"/>
    <w:uiPriority w:val="44"/>
    <w:rsid w:val="00317ABD"/>
    <w:rPr>
      <w:rFonts w:ascii="Calibri" w:eastAsia="Calibri" w:hAnsi="Calibri"/>
      <w:sz w:val="22"/>
      <w:szCs w:val="22"/>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character" w:customStyle="1" w:styleId="112">
    <w:name w:val="Заголовок 1 Знак1"/>
    <w:aliases w:val="Document Header1 Знак1,H1 Знак1,Гоник_Заголовок 1 Знак1,Заголовок 1 Знак Знак Знак Знак Знак1,Заголовок 1 Знак Знак1 Знак Знак Знак1,Заголовок 1 Знак Знак2 Знак Знак1,Заголовок 1 Знак1 Знак Знак Знак1,Заголовок 1 Знак2 Знак Знак1"/>
    <w:basedOn w:val="a1"/>
    <w:uiPriority w:val="9"/>
    <w:rsid w:val="00317ABD"/>
    <w:rPr>
      <w:rFonts w:asciiTheme="majorHAnsi" w:eastAsiaTheme="majorEastAsia" w:hAnsiTheme="majorHAnsi" w:cstheme="majorBidi"/>
      <w:color w:val="365F91" w:themeColor="accent1" w:themeShade="BF"/>
      <w:sz w:val="32"/>
      <w:szCs w:val="32"/>
      <w:lang w:eastAsia="ar-SA"/>
    </w:rPr>
  </w:style>
  <w:style w:type="character" w:customStyle="1" w:styleId="314">
    <w:name w:val="Заголовок 3 Знак1"/>
    <w:aliases w:val="H3 Знак1,h3 Знак1,Гоник_Заголовок 3 Знак1"/>
    <w:basedOn w:val="a1"/>
    <w:uiPriority w:val="9"/>
    <w:semiHidden/>
    <w:rsid w:val="00317ABD"/>
    <w:rPr>
      <w:rFonts w:asciiTheme="majorHAnsi" w:eastAsiaTheme="majorEastAsia" w:hAnsiTheme="majorHAnsi" w:cstheme="majorBidi"/>
      <w:color w:val="243F60" w:themeColor="accent1" w:themeShade="7F"/>
      <w:sz w:val="24"/>
      <w:szCs w:val="24"/>
      <w:lang w:eastAsia="ar-SA"/>
    </w:rPr>
  </w:style>
  <w:style w:type="character" w:customStyle="1" w:styleId="411">
    <w:name w:val="Заголовок 4 Знак1"/>
    <w:aliases w:val="H4 Знак1"/>
    <w:basedOn w:val="a1"/>
    <w:uiPriority w:val="9"/>
    <w:semiHidden/>
    <w:rsid w:val="00317ABD"/>
    <w:rPr>
      <w:rFonts w:asciiTheme="majorHAnsi" w:eastAsiaTheme="majorEastAsia" w:hAnsiTheme="majorHAnsi" w:cstheme="majorBidi"/>
      <w:i/>
      <w:iCs/>
      <w:color w:val="365F91" w:themeColor="accent1" w:themeShade="BF"/>
      <w:sz w:val="24"/>
      <w:szCs w:val="24"/>
      <w:lang w:eastAsia="ar-SA"/>
    </w:rPr>
  </w:style>
  <w:style w:type="paragraph" w:customStyle="1" w:styleId="msonormal0">
    <w:name w:val="msonormal"/>
    <w:basedOn w:val="a0"/>
    <w:rsid w:val="00317ABD"/>
    <w:pPr>
      <w:suppressAutoHyphens w:val="0"/>
      <w:spacing w:before="100" w:beforeAutospacing="1" w:after="100" w:afterAutospacing="1"/>
    </w:pPr>
    <w:rPr>
      <w:lang w:eastAsia="ru-RU"/>
    </w:rPr>
  </w:style>
  <w:style w:type="paragraph" w:customStyle="1" w:styleId="msonormalmrcssattr">
    <w:name w:val="msonormal_mr_css_attr"/>
    <w:basedOn w:val="a0"/>
    <w:rsid w:val="00317ABD"/>
    <w:pPr>
      <w:suppressAutoHyphens w:val="0"/>
      <w:spacing w:before="100" w:beforeAutospacing="1" w:after="100" w:afterAutospacing="1"/>
    </w:pPr>
    <w:rPr>
      <w:lang w:eastAsia="ru-RU"/>
    </w:rPr>
  </w:style>
  <w:style w:type="character" w:customStyle="1" w:styleId="1ff">
    <w:name w:val="Неразрешенное упоминание1"/>
    <w:basedOn w:val="a1"/>
    <w:uiPriority w:val="99"/>
    <w:semiHidden/>
    <w:unhideWhenUsed/>
    <w:rsid w:val="00317ABD"/>
    <w:rPr>
      <w:color w:val="605E5C"/>
      <w:shd w:val="clear" w:color="auto" w:fill="E1DFDD"/>
    </w:rPr>
  </w:style>
  <w:style w:type="character" w:customStyle="1" w:styleId="1ff0">
    <w:name w:val="Заголовок Знак1"/>
    <w:basedOn w:val="a1"/>
    <w:rsid w:val="00317ABD"/>
    <w:rPr>
      <w:rFonts w:ascii="Arial" w:eastAsia="Times New Roman" w:hAnsi="Arial" w:cs="Arial"/>
      <w:b/>
      <w:bCs/>
      <w:kern w:val="1"/>
      <w:sz w:val="32"/>
      <w:szCs w:val="32"/>
      <w:lang w:eastAsia="ar-SA"/>
    </w:rPr>
  </w:style>
  <w:style w:type="numbering" w:customStyle="1" w:styleId="1ff1">
    <w:name w:val="Нет списка1"/>
    <w:next w:val="a3"/>
    <w:uiPriority w:val="99"/>
    <w:semiHidden/>
    <w:unhideWhenUsed/>
    <w:rsid w:val="00317ABD"/>
  </w:style>
  <w:style w:type="numbering" w:customStyle="1" w:styleId="113">
    <w:name w:val="Нет списка11"/>
    <w:next w:val="a3"/>
    <w:uiPriority w:val="99"/>
    <w:semiHidden/>
    <w:unhideWhenUsed/>
    <w:rsid w:val="00317ABD"/>
  </w:style>
  <w:style w:type="table" w:customStyle="1" w:styleId="1ff2">
    <w:name w:val="Сетка таблицы1"/>
    <w:basedOn w:val="a2"/>
    <w:next w:val="afff5"/>
    <w:rsid w:val="00317ABD"/>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15">
    <w:name w:val="Верхний колонтитул1"/>
    <w:basedOn w:val="a0"/>
    <w:next w:val="afe"/>
    <w:link w:val="af0"/>
    <w:unhideWhenUsed/>
    <w:rsid w:val="00317ABD"/>
    <w:pPr>
      <w:tabs>
        <w:tab w:val="center" w:pos="4677"/>
        <w:tab w:val="right" w:pos="9355"/>
      </w:tabs>
      <w:suppressAutoHyphens w:val="0"/>
    </w:pPr>
    <w:rPr>
      <w:lang w:eastAsia="ru-RU"/>
    </w:rPr>
  </w:style>
  <w:style w:type="paragraph" w:customStyle="1" w:styleId="13">
    <w:name w:val="Нижний колонтитул1"/>
    <w:basedOn w:val="a0"/>
    <w:next w:val="aff0"/>
    <w:link w:val="a7"/>
    <w:uiPriority w:val="99"/>
    <w:unhideWhenUsed/>
    <w:rsid w:val="00317ABD"/>
    <w:pPr>
      <w:tabs>
        <w:tab w:val="center" w:pos="4677"/>
        <w:tab w:val="right" w:pos="9355"/>
      </w:tabs>
      <w:suppressAutoHyphens w:val="0"/>
    </w:pPr>
    <w:rPr>
      <w:rFonts w:eastAsia="MS Mincho"/>
      <w:spacing w:val="-2"/>
    </w:rPr>
  </w:style>
  <w:style w:type="numbering" w:customStyle="1" w:styleId="28">
    <w:name w:val="Нет списка2"/>
    <w:next w:val="a3"/>
    <w:uiPriority w:val="99"/>
    <w:semiHidden/>
    <w:unhideWhenUsed/>
    <w:rsid w:val="00317ABD"/>
  </w:style>
  <w:style w:type="paragraph" w:customStyle="1" w:styleId="ConsNonformat">
    <w:name w:val="ConsNonformat"/>
    <w:rsid w:val="00317ABD"/>
    <w:pPr>
      <w:widowControl w:val="0"/>
      <w:autoSpaceDE w:val="0"/>
      <w:autoSpaceDN w:val="0"/>
      <w:adjustRightInd w:val="0"/>
    </w:pPr>
    <w:rPr>
      <w:rFonts w:ascii="Courier New" w:hAnsi="Courier New" w:cs="Courier New"/>
    </w:rPr>
  </w:style>
  <w:style w:type="paragraph" w:customStyle="1" w:styleId="ConsCell">
    <w:name w:val="ConsCell"/>
    <w:rsid w:val="00317ABD"/>
    <w:pPr>
      <w:widowControl w:val="0"/>
      <w:autoSpaceDE w:val="0"/>
      <w:autoSpaceDN w:val="0"/>
      <w:adjustRightInd w:val="0"/>
    </w:pPr>
    <w:rPr>
      <w:rFonts w:ascii="Arial" w:hAnsi="Arial" w:cs="Arial"/>
    </w:rPr>
  </w:style>
  <w:style w:type="numbering" w:customStyle="1" w:styleId="122">
    <w:name w:val="Нет списка12"/>
    <w:next w:val="a3"/>
    <w:uiPriority w:val="99"/>
    <w:semiHidden/>
    <w:unhideWhenUsed/>
    <w:rsid w:val="00317ABD"/>
  </w:style>
  <w:style w:type="numbering" w:customStyle="1" w:styleId="1110">
    <w:name w:val="Нет списка111"/>
    <w:next w:val="a3"/>
    <w:uiPriority w:val="99"/>
    <w:semiHidden/>
    <w:unhideWhenUsed/>
    <w:rsid w:val="00317ABD"/>
  </w:style>
  <w:style w:type="table" w:customStyle="1" w:styleId="114">
    <w:name w:val="Сетка таблицы11"/>
    <w:basedOn w:val="a2"/>
    <w:next w:val="afff5"/>
    <w:rsid w:val="00317ABD"/>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9">
    <w:name w:val="Сетка таблицы2"/>
    <w:basedOn w:val="a2"/>
    <w:next w:val="afff5"/>
    <w:uiPriority w:val="59"/>
    <w:rsid w:val="00317ABD"/>
    <w:rPr>
      <w:rFonts w:ascii="Calibri" w:eastAsia="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s6de09df71">
    <w:name w:val="cs6de09df71"/>
    <w:basedOn w:val="a1"/>
    <w:rsid w:val="00317ABD"/>
    <w:rPr>
      <w:rFonts w:ascii="Times New Roman" w:hAnsi="Times New Roman" w:cs="Times New Roman" w:hint="default"/>
      <w:b w:val="0"/>
      <w:bCs w:val="0"/>
      <w:i w:val="0"/>
      <w:iCs w:val="0"/>
      <w:color w:val="0D0D0D"/>
      <w:sz w:val="24"/>
      <w:szCs w:val="24"/>
    </w:rPr>
  </w:style>
  <w:style w:type="character" w:customStyle="1" w:styleId="FontStyle18">
    <w:name w:val="Font Style18"/>
    <w:rsid w:val="00317ABD"/>
    <w:rPr>
      <w:rFonts w:ascii="Times New Roman" w:hAnsi="Times New Roman" w:cs="Times New Roman"/>
      <w:sz w:val="22"/>
      <w:szCs w:val="22"/>
    </w:rPr>
  </w:style>
  <w:style w:type="paragraph" w:styleId="afffb">
    <w:name w:val="caption"/>
    <w:basedOn w:val="a0"/>
    <w:next w:val="a0"/>
    <w:qFormat/>
    <w:rsid w:val="00317ABD"/>
    <w:pPr>
      <w:suppressAutoHyphens w:val="0"/>
    </w:pPr>
    <w:rPr>
      <w:sz w:val="28"/>
      <w:lang w:eastAsia="ru-RU"/>
    </w:rPr>
  </w:style>
  <w:style w:type="paragraph" w:styleId="1ff3">
    <w:name w:val="toc 1"/>
    <w:basedOn w:val="a0"/>
    <w:next w:val="a0"/>
    <w:autoRedefine/>
    <w:uiPriority w:val="39"/>
    <w:qFormat/>
    <w:rsid w:val="00317ABD"/>
    <w:pPr>
      <w:spacing w:before="120" w:after="120"/>
    </w:pPr>
    <w:rPr>
      <w:rFonts w:asciiTheme="minorHAnsi" w:hAnsiTheme="minorHAnsi"/>
      <w:b/>
      <w:bCs/>
      <w:caps/>
      <w:sz w:val="20"/>
      <w:szCs w:val="20"/>
    </w:rPr>
  </w:style>
  <w:style w:type="paragraph" w:styleId="2a">
    <w:name w:val="toc 2"/>
    <w:basedOn w:val="a0"/>
    <w:next w:val="a0"/>
    <w:autoRedefine/>
    <w:uiPriority w:val="39"/>
    <w:qFormat/>
    <w:rsid w:val="00317ABD"/>
    <w:pPr>
      <w:ind w:left="240"/>
    </w:pPr>
    <w:rPr>
      <w:rFonts w:asciiTheme="minorHAnsi" w:hAnsiTheme="minorHAnsi"/>
      <w:smallCaps/>
      <w:sz w:val="20"/>
      <w:szCs w:val="20"/>
    </w:rPr>
  </w:style>
  <w:style w:type="paragraph" w:customStyle="1" w:styleId="20">
    <w:name w:val="Заг2"/>
    <w:basedOn w:val="2"/>
    <w:autoRedefine/>
    <w:rsid w:val="00317ABD"/>
    <w:pPr>
      <w:numPr>
        <w:numId w:val="40"/>
      </w:numPr>
      <w:suppressAutoHyphens w:val="0"/>
      <w:spacing w:before="0" w:after="0" w:line="360" w:lineRule="auto"/>
      <w:jc w:val="both"/>
    </w:pPr>
    <w:rPr>
      <w:rFonts w:cs="Times New Roman"/>
      <w:i w:val="0"/>
      <w:iCs w:val="0"/>
      <w:lang w:eastAsia="ru-RU"/>
    </w:rPr>
  </w:style>
  <w:style w:type="paragraph" w:customStyle="1" w:styleId="a">
    <w:name w:val="Рук Маркированный список"/>
    <w:basedOn w:val="afff6"/>
    <w:rsid w:val="00317ABD"/>
    <w:pPr>
      <w:numPr>
        <w:ilvl w:val="2"/>
        <w:numId w:val="39"/>
      </w:numPr>
      <w:tabs>
        <w:tab w:val="clear" w:pos="-567"/>
        <w:tab w:val="clear" w:pos="-426"/>
        <w:tab w:val="num" w:pos="360"/>
      </w:tabs>
      <w:suppressAutoHyphens w:val="0"/>
      <w:autoSpaceDE/>
      <w:autoSpaceDN/>
      <w:adjustRightInd/>
      <w:spacing w:line="360" w:lineRule="auto"/>
      <w:ind w:left="360" w:hanging="360"/>
      <w:jc w:val="left"/>
    </w:pPr>
    <w:rPr>
      <w:bCs w:val="0"/>
      <w:szCs w:val="24"/>
    </w:rPr>
  </w:style>
  <w:style w:type="paragraph" w:customStyle="1" w:styleId="afffc">
    <w:name w:val="Рук Основной текст Знак Знак Знак"/>
    <w:basedOn w:val="afc"/>
    <w:link w:val="afffd"/>
    <w:rsid w:val="00317ABD"/>
    <w:pPr>
      <w:suppressAutoHyphens w:val="0"/>
      <w:spacing w:line="360" w:lineRule="auto"/>
      <w:ind w:firstLine="680"/>
    </w:pPr>
    <w:rPr>
      <w:rFonts w:eastAsia="Times New Roman"/>
      <w:sz w:val="28"/>
      <w:lang w:eastAsia="ru-RU"/>
    </w:rPr>
  </w:style>
  <w:style w:type="character" w:customStyle="1" w:styleId="afffd">
    <w:name w:val="Рук Основной текст Знак Знак Знак Знак"/>
    <w:link w:val="afffc"/>
    <w:rsid w:val="00317ABD"/>
    <w:rPr>
      <w:sz w:val="28"/>
      <w:szCs w:val="24"/>
    </w:rPr>
  </w:style>
  <w:style w:type="paragraph" w:styleId="38">
    <w:name w:val="toc 3"/>
    <w:basedOn w:val="a0"/>
    <w:next w:val="a0"/>
    <w:autoRedefine/>
    <w:uiPriority w:val="39"/>
    <w:unhideWhenUsed/>
    <w:qFormat/>
    <w:rsid w:val="00317ABD"/>
    <w:pPr>
      <w:tabs>
        <w:tab w:val="right" w:leader="dot" w:pos="9629"/>
      </w:tabs>
      <w:ind w:left="480"/>
      <w:jc w:val="center"/>
      <w:outlineLvl w:val="0"/>
    </w:pPr>
    <w:rPr>
      <w:b/>
      <w:iCs/>
      <w:sz w:val="28"/>
      <w:szCs w:val="28"/>
    </w:rPr>
  </w:style>
  <w:style w:type="paragraph" w:styleId="afffe">
    <w:name w:val="TOC Heading"/>
    <w:basedOn w:val="1"/>
    <w:next w:val="a0"/>
    <w:uiPriority w:val="39"/>
    <w:unhideWhenUsed/>
    <w:qFormat/>
    <w:rsid w:val="00317ABD"/>
    <w:pPr>
      <w:keepLines/>
      <w:numPr>
        <w:numId w:val="0"/>
      </w:numPr>
      <w:suppressAutoHyphens w:val="0"/>
      <w:spacing w:before="480" w:after="0" w:line="276" w:lineRule="auto"/>
      <w:outlineLvl w:val="9"/>
    </w:pPr>
    <w:rPr>
      <w:rFonts w:asciiTheme="majorHAnsi" w:eastAsiaTheme="majorEastAsia" w:hAnsiTheme="majorHAnsi" w:cstheme="majorBidi"/>
      <w:color w:val="365F91" w:themeColor="accent1" w:themeShade="BF"/>
      <w:kern w:val="0"/>
      <w:sz w:val="28"/>
      <w:szCs w:val="28"/>
      <w:lang w:eastAsia="en-US"/>
    </w:rPr>
  </w:style>
  <w:style w:type="paragraph" w:styleId="44">
    <w:name w:val="toc 4"/>
    <w:basedOn w:val="a0"/>
    <w:next w:val="a0"/>
    <w:autoRedefine/>
    <w:uiPriority w:val="39"/>
    <w:unhideWhenUsed/>
    <w:rsid w:val="00317ABD"/>
    <w:pPr>
      <w:ind w:left="720"/>
    </w:pPr>
    <w:rPr>
      <w:rFonts w:asciiTheme="minorHAnsi" w:hAnsiTheme="minorHAnsi"/>
      <w:sz w:val="18"/>
      <w:szCs w:val="18"/>
    </w:rPr>
  </w:style>
  <w:style w:type="paragraph" w:styleId="52">
    <w:name w:val="toc 5"/>
    <w:basedOn w:val="a0"/>
    <w:next w:val="a0"/>
    <w:autoRedefine/>
    <w:uiPriority w:val="39"/>
    <w:unhideWhenUsed/>
    <w:rsid w:val="00317ABD"/>
    <w:pPr>
      <w:ind w:left="960"/>
    </w:pPr>
    <w:rPr>
      <w:rFonts w:asciiTheme="minorHAnsi" w:hAnsiTheme="minorHAnsi"/>
      <w:sz w:val="18"/>
      <w:szCs w:val="18"/>
    </w:rPr>
  </w:style>
  <w:style w:type="paragraph" w:styleId="62">
    <w:name w:val="toc 6"/>
    <w:basedOn w:val="a0"/>
    <w:next w:val="a0"/>
    <w:autoRedefine/>
    <w:uiPriority w:val="39"/>
    <w:unhideWhenUsed/>
    <w:rsid w:val="00317ABD"/>
    <w:pPr>
      <w:ind w:left="1200"/>
    </w:pPr>
    <w:rPr>
      <w:rFonts w:asciiTheme="minorHAnsi" w:hAnsiTheme="minorHAnsi"/>
      <w:sz w:val="18"/>
      <w:szCs w:val="18"/>
    </w:rPr>
  </w:style>
  <w:style w:type="paragraph" w:styleId="72">
    <w:name w:val="toc 7"/>
    <w:basedOn w:val="a0"/>
    <w:next w:val="a0"/>
    <w:autoRedefine/>
    <w:uiPriority w:val="39"/>
    <w:unhideWhenUsed/>
    <w:rsid w:val="00317ABD"/>
    <w:pPr>
      <w:ind w:left="1440"/>
    </w:pPr>
    <w:rPr>
      <w:rFonts w:asciiTheme="minorHAnsi" w:hAnsiTheme="minorHAnsi"/>
      <w:sz w:val="18"/>
      <w:szCs w:val="18"/>
    </w:rPr>
  </w:style>
  <w:style w:type="paragraph" w:styleId="82">
    <w:name w:val="toc 8"/>
    <w:basedOn w:val="a0"/>
    <w:next w:val="a0"/>
    <w:autoRedefine/>
    <w:uiPriority w:val="39"/>
    <w:unhideWhenUsed/>
    <w:rsid w:val="00317ABD"/>
    <w:pPr>
      <w:ind w:left="1680"/>
    </w:pPr>
    <w:rPr>
      <w:rFonts w:asciiTheme="minorHAnsi" w:hAnsiTheme="minorHAnsi"/>
      <w:sz w:val="18"/>
      <w:szCs w:val="18"/>
    </w:rPr>
  </w:style>
  <w:style w:type="paragraph" w:styleId="92">
    <w:name w:val="toc 9"/>
    <w:basedOn w:val="a0"/>
    <w:next w:val="a0"/>
    <w:autoRedefine/>
    <w:uiPriority w:val="39"/>
    <w:unhideWhenUsed/>
    <w:rsid w:val="00317ABD"/>
    <w:pPr>
      <w:ind w:left="1920"/>
    </w:pPr>
    <w:rPr>
      <w:rFonts w:asciiTheme="minorHAnsi" w:hAnsiTheme="minorHAnsi"/>
      <w:sz w:val="18"/>
      <w:szCs w:val="18"/>
    </w:rPr>
  </w:style>
  <w:style w:type="paragraph" w:styleId="2b">
    <w:name w:val="Body Text 2"/>
    <w:basedOn w:val="a0"/>
    <w:link w:val="2c"/>
    <w:rsid w:val="00317ABD"/>
    <w:pPr>
      <w:suppressAutoHyphens w:val="0"/>
      <w:spacing w:after="120" w:line="480" w:lineRule="auto"/>
    </w:pPr>
    <w:rPr>
      <w:lang w:eastAsia="ru-RU"/>
    </w:rPr>
  </w:style>
  <w:style w:type="character" w:customStyle="1" w:styleId="2c">
    <w:name w:val="Основной текст 2 Знак"/>
    <w:basedOn w:val="a1"/>
    <w:link w:val="2b"/>
    <w:rsid w:val="00317ABD"/>
    <w:rPr>
      <w:sz w:val="24"/>
      <w:szCs w:val="24"/>
    </w:rPr>
  </w:style>
  <w:style w:type="paragraph" w:styleId="ac">
    <w:name w:val="Document Map"/>
    <w:basedOn w:val="a0"/>
    <w:link w:val="ab"/>
    <w:rsid w:val="00317ABD"/>
    <w:pPr>
      <w:shd w:val="clear" w:color="auto" w:fill="000080"/>
      <w:suppressAutoHyphens w:val="0"/>
    </w:pPr>
    <w:rPr>
      <w:rFonts w:ascii="Tahoma" w:hAnsi="Tahoma" w:cs="Tahoma"/>
      <w:sz w:val="20"/>
      <w:szCs w:val="20"/>
      <w:lang w:eastAsia="ru-RU"/>
    </w:rPr>
  </w:style>
  <w:style w:type="character" w:customStyle="1" w:styleId="1ff4">
    <w:name w:val="Схема документа Знак1"/>
    <w:basedOn w:val="a1"/>
    <w:uiPriority w:val="99"/>
    <w:semiHidden/>
    <w:rsid w:val="00317ABD"/>
    <w:rPr>
      <w:rFonts w:ascii="Segoe UI" w:hAnsi="Segoe UI" w:cs="Segoe UI"/>
      <w:sz w:val="16"/>
      <w:szCs w:val="16"/>
      <w:lang w:eastAsia="ar-SA"/>
    </w:rPr>
  </w:style>
  <w:style w:type="paragraph" w:styleId="af2">
    <w:name w:val="Normal Indent"/>
    <w:basedOn w:val="a0"/>
    <w:link w:val="af1"/>
    <w:unhideWhenUsed/>
    <w:rsid w:val="00317ABD"/>
    <w:pPr>
      <w:suppressAutoHyphens w:val="0"/>
      <w:spacing w:after="60"/>
      <w:ind w:left="708"/>
      <w:jc w:val="both"/>
    </w:pPr>
    <w:rPr>
      <w:rFonts w:ascii="Calibri" w:eastAsia="Calibri" w:hAnsi="Calibri" w:cs="Calibri"/>
      <w:lang w:eastAsia="ru-RU"/>
    </w:rPr>
  </w:style>
  <w:style w:type="paragraph" w:styleId="2d">
    <w:name w:val="List 2"/>
    <w:basedOn w:val="a0"/>
    <w:rsid w:val="00317ABD"/>
    <w:pPr>
      <w:suppressAutoHyphens w:val="0"/>
      <w:ind w:left="566" w:hanging="283"/>
    </w:pPr>
    <w:rPr>
      <w:lang w:eastAsia="ru-RU"/>
    </w:rPr>
  </w:style>
  <w:style w:type="paragraph" w:customStyle="1" w:styleId="Text">
    <w:name w:val="Text"/>
    <w:basedOn w:val="a0"/>
    <w:rsid w:val="00317ABD"/>
    <w:pPr>
      <w:suppressAutoHyphens w:val="0"/>
      <w:spacing w:line="300" w:lineRule="atLeast"/>
    </w:pPr>
    <w:rPr>
      <w:lang w:val="en-GB" w:eastAsia="ru-RU"/>
    </w:rPr>
  </w:style>
  <w:style w:type="character" w:customStyle="1" w:styleId="st1">
    <w:name w:val="st1"/>
    <w:basedOn w:val="a1"/>
    <w:rsid w:val="00317ABD"/>
  </w:style>
  <w:style w:type="paragraph" w:customStyle="1" w:styleId="affff">
    <w:name w:val="a"/>
    <w:basedOn w:val="a0"/>
    <w:rsid w:val="00317ABD"/>
    <w:pPr>
      <w:suppressAutoHyphens w:val="0"/>
    </w:pPr>
    <w:rPr>
      <w:rFonts w:eastAsiaTheme="minorHAnsi"/>
      <w:sz w:val="20"/>
      <w:szCs w:val="20"/>
      <w:lang w:eastAsia="ru-RU"/>
    </w:rPr>
  </w:style>
  <w:style w:type="character" w:customStyle="1" w:styleId="FontStyle45">
    <w:name w:val="Font Style45"/>
    <w:basedOn w:val="a1"/>
    <w:uiPriority w:val="99"/>
    <w:rsid w:val="00317ABD"/>
    <w:rPr>
      <w:rFonts w:ascii="Times New Roman" w:hAnsi="Times New Roman" w:cs="Times New Roman"/>
      <w:sz w:val="24"/>
      <w:szCs w:val="24"/>
    </w:rPr>
  </w:style>
  <w:style w:type="character" w:customStyle="1" w:styleId="affff0">
    <w:name w:val="Основной текст_"/>
    <w:basedOn w:val="a1"/>
    <w:link w:val="39"/>
    <w:rsid w:val="00317ABD"/>
    <w:rPr>
      <w:spacing w:val="1"/>
      <w:shd w:val="clear" w:color="auto" w:fill="FFFFFF"/>
    </w:rPr>
  </w:style>
  <w:style w:type="paragraph" w:customStyle="1" w:styleId="39">
    <w:name w:val="Основной текст3"/>
    <w:basedOn w:val="a0"/>
    <w:link w:val="affff0"/>
    <w:rsid w:val="00317ABD"/>
    <w:pPr>
      <w:widowControl w:val="0"/>
      <w:shd w:val="clear" w:color="auto" w:fill="FFFFFF"/>
      <w:suppressAutoHyphens w:val="0"/>
      <w:spacing w:before="420" w:after="300" w:line="278" w:lineRule="exact"/>
      <w:jc w:val="both"/>
    </w:pPr>
    <w:rPr>
      <w:spacing w:val="1"/>
      <w:sz w:val="20"/>
      <w:szCs w:val="20"/>
      <w:lang w:eastAsia="ru-RU"/>
    </w:rPr>
  </w:style>
  <w:style w:type="paragraph" w:customStyle="1" w:styleId="Style8">
    <w:name w:val="Style8"/>
    <w:basedOn w:val="a0"/>
    <w:uiPriority w:val="99"/>
    <w:rsid w:val="00317ABD"/>
    <w:pPr>
      <w:widowControl w:val="0"/>
      <w:suppressAutoHyphens w:val="0"/>
      <w:autoSpaceDE w:val="0"/>
      <w:autoSpaceDN w:val="0"/>
      <w:adjustRightInd w:val="0"/>
      <w:spacing w:line="275" w:lineRule="exact"/>
      <w:ind w:firstLine="734"/>
      <w:jc w:val="both"/>
    </w:pPr>
    <w:rPr>
      <w:lang w:eastAsia="ru-RU"/>
    </w:rPr>
  </w:style>
  <w:style w:type="character" w:customStyle="1" w:styleId="FontStyle52">
    <w:name w:val="Font Style52"/>
    <w:basedOn w:val="a1"/>
    <w:uiPriority w:val="99"/>
    <w:rsid w:val="00317ABD"/>
    <w:rPr>
      <w:rFonts w:ascii="Times New Roman" w:hAnsi="Times New Roman" w:cs="Times New Roman"/>
      <w:sz w:val="20"/>
      <w:szCs w:val="20"/>
    </w:rPr>
  </w:style>
  <w:style w:type="paragraph" w:customStyle="1" w:styleId="Style3">
    <w:name w:val="Style3"/>
    <w:basedOn w:val="a0"/>
    <w:uiPriority w:val="99"/>
    <w:rsid w:val="00317ABD"/>
    <w:pPr>
      <w:widowControl w:val="0"/>
      <w:suppressAutoHyphens w:val="0"/>
      <w:autoSpaceDE w:val="0"/>
      <w:autoSpaceDN w:val="0"/>
      <w:adjustRightInd w:val="0"/>
    </w:pPr>
    <w:rPr>
      <w:lang w:eastAsia="ru-RU"/>
    </w:rPr>
  </w:style>
  <w:style w:type="paragraph" w:customStyle="1" w:styleId="Style9">
    <w:name w:val="Style9"/>
    <w:basedOn w:val="a0"/>
    <w:uiPriority w:val="99"/>
    <w:rsid w:val="00317ABD"/>
    <w:pPr>
      <w:widowControl w:val="0"/>
      <w:suppressAutoHyphens w:val="0"/>
      <w:autoSpaceDE w:val="0"/>
      <w:autoSpaceDN w:val="0"/>
      <w:adjustRightInd w:val="0"/>
      <w:spacing w:line="274" w:lineRule="exact"/>
      <w:jc w:val="center"/>
    </w:pPr>
    <w:rPr>
      <w:lang w:eastAsia="ru-RU"/>
    </w:rPr>
  </w:style>
  <w:style w:type="paragraph" w:customStyle="1" w:styleId="Style27">
    <w:name w:val="Style27"/>
    <w:basedOn w:val="a0"/>
    <w:uiPriority w:val="99"/>
    <w:rsid w:val="00317ABD"/>
    <w:pPr>
      <w:widowControl w:val="0"/>
      <w:suppressAutoHyphens w:val="0"/>
      <w:autoSpaceDE w:val="0"/>
      <w:autoSpaceDN w:val="0"/>
      <w:adjustRightInd w:val="0"/>
      <w:spacing w:line="250" w:lineRule="exact"/>
    </w:pPr>
    <w:rPr>
      <w:lang w:eastAsia="ru-RU"/>
    </w:rPr>
  </w:style>
  <w:style w:type="paragraph" w:customStyle="1" w:styleId="Style35">
    <w:name w:val="Style35"/>
    <w:basedOn w:val="a0"/>
    <w:uiPriority w:val="99"/>
    <w:rsid w:val="00317ABD"/>
    <w:pPr>
      <w:widowControl w:val="0"/>
      <w:suppressAutoHyphens w:val="0"/>
      <w:autoSpaceDE w:val="0"/>
      <w:autoSpaceDN w:val="0"/>
      <w:adjustRightInd w:val="0"/>
      <w:spacing w:line="276" w:lineRule="exact"/>
      <w:ind w:firstLine="394"/>
    </w:pPr>
    <w:rPr>
      <w:lang w:eastAsia="ru-RU"/>
    </w:rPr>
  </w:style>
  <w:style w:type="character" w:customStyle="1" w:styleId="FontStyle68">
    <w:name w:val="Font Style68"/>
    <w:basedOn w:val="a1"/>
    <w:uiPriority w:val="99"/>
    <w:rsid w:val="00317ABD"/>
    <w:rPr>
      <w:rFonts w:ascii="Times New Roman" w:hAnsi="Times New Roman" w:cs="Times New Roman"/>
      <w:b/>
      <w:bCs/>
      <w:sz w:val="20"/>
      <w:szCs w:val="20"/>
    </w:rPr>
  </w:style>
  <w:style w:type="paragraph" w:customStyle="1" w:styleId="1ff5">
    <w:name w:val="Основной текст1"/>
    <w:basedOn w:val="a0"/>
    <w:rsid w:val="00317ABD"/>
    <w:pPr>
      <w:shd w:val="clear" w:color="auto" w:fill="FFFFFF"/>
      <w:suppressAutoHyphens w:val="0"/>
      <w:spacing w:before="480" w:after="300" w:line="240" w:lineRule="atLeast"/>
      <w:jc w:val="both"/>
    </w:pPr>
    <w:rPr>
      <w:rFonts w:ascii="Arial" w:eastAsiaTheme="minorHAnsi" w:hAnsi="Arial" w:cstheme="minorBidi"/>
      <w:sz w:val="23"/>
      <w:szCs w:val="23"/>
      <w:lang w:eastAsia="en-US"/>
    </w:rPr>
  </w:style>
  <w:style w:type="table" w:customStyle="1" w:styleId="73">
    <w:name w:val="7"/>
    <w:basedOn w:val="a2"/>
    <w:rsid w:val="00317ABD"/>
    <w:rPr>
      <w:sz w:val="24"/>
      <w:szCs w:val="24"/>
    </w:rPr>
    <w:tblPr>
      <w:tblStyleRowBandSize w:val="1"/>
      <w:tblStyleColBandSize w:val="1"/>
      <w:tblCellMar>
        <w:left w:w="115" w:type="dxa"/>
        <w:right w:w="115" w:type="dxa"/>
      </w:tblCellMar>
    </w:tblPr>
  </w:style>
  <w:style w:type="table" w:customStyle="1" w:styleId="63">
    <w:name w:val="6"/>
    <w:basedOn w:val="a2"/>
    <w:rsid w:val="00317ABD"/>
    <w:rPr>
      <w:sz w:val="24"/>
      <w:szCs w:val="24"/>
    </w:rPr>
    <w:tblPr>
      <w:tblStyleRowBandSize w:val="1"/>
      <w:tblStyleColBandSize w:val="1"/>
      <w:tblCellMar>
        <w:left w:w="115" w:type="dxa"/>
        <w:right w:w="115" w:type="dxa"/>
      </w:tblCellMar>
    </w:tblPr>
  </w:style>
  <w:style w:type="paragraph" w:customStyle="1" w:styleId="Style5">
    <w:name w:val="Style5"/>
    <w:basedOn w:val="a0"/>
    <w:uiPriority w:val="99"/>
    <w:rsid w:val="00317ABD"/>
    <w:pPr>
      <w:widowControl w:val="0"/>
      <w:suppressAutoHyphens w:val="0"/>
      <w:autoSpaceDE w:val="0"/>
      <w:autoSpaceDN w:val="0"/>
      <w:adjustRightInd w:val="0"/>
      <w:spacing w:line="360" w:lineRule="exact"/>
      <w:ind w:firstLine="850"/>
      <w:jc w:val="both"/>
    </w:pPr>
    <w:rPr>
      <w:lang w:eastAsia="ru-RU"/>
    </w:rPr>
  </w:style>
  <w:style w:type="paragraph" w:customStyle="1" w:styleId="Style17">
    <w:name w:val="Style17"/>
    <w:basedOn w:val="a0"/>
    <w:uiPriority w:val="99"/>
    <w:rsid w:val="00317ABD"/>
    <w:pPr>
      <w:widowControl w:val="0"/>
      <w:suppressAutoHyphens w:val="0"/>
      <w:autoSpaceDE w:val="0"/>
      <w:autoSpaceDN w:val="0"/>
      <w:adjustRightInd w:val="0"/>
      <w:spacing w:line="276" w:lineRule="exact"/>
    </w:pPr>
    <w:rPr>
      <w:rFonts w:eastAsiaTheme="minorEastAsia"/>
      <w:lang w:eastAsia="ru-RU"/>
    </w:rPr>
  </w:style>
  <w:style w:type="paragraph" w:customStyle="1" w:styleId="Style18">
    <w:name w:val="Style18"/>
    <w:basedOn w:val="a0"/>
    <w:uiPriority w:val="99"/>
    <w:rsid w:val="00317ABD"/>
    <w:pPr>
      <w:widowControl w:val="0"/>
      <w:suppressAutoHyphens w:val="0"/>
      <w:autoSpaceDE w:val="0"/>
      <w:autoSpaceDN w:val="0"/>
      <w:adjustRightInd w:val="0"/>
    </w:pPr>
    <w:rPr>
      <w:rFonts w:eastAsiaTheme="minorEastAsia"/>
      <w:lang w:eastAsia="ru-RU"/>
    </w:rPr>
  </w:style>
  <w:style w:type="paragraph" w:customStyle="1" w:styleId="Style21">
    <w:name w:val="Style21"/>
    <w:basedOn w:val="a0"/>
    <w:uiPriority w:val="99"/>
    <w:rsid w:val="00317ABD"/>
    <w:pPr>
      <w:widowControl w:val="0"/>
      <w:suppressAutoHyphens w:val="0"/>
      <w:autoSpaceDE w:val="0"/>
      <w:autoSpaceDN w:val="0"/>
      <w:adjustRightInd w:val="0"/>
      <w:spacing w:line="274" w:lineRule="exact"/>
      <w:jc w:val="right"/>
    </w:pPr>
    <w:rPr>
      <w:rFonts w:eastAsiaTheme="minorEastAsia"/>
      <w:lang w:eastAsia="ru-RU"/>
    </w:rPr>
  </w:style>
  <w:style w:type="paragraph" w:customStyle="1" w:styleId="Style34">
    <w:name w:val="Style34"/>
    <w:basedOn w:val="a0"/>
    <w:uiPriority w:val="99"/>
    <w:rsid w:val="00317ABD"/>
    <w:pPr>
      <w:widowControl w:val="0"/>
      <w:suppressAutoHyphens w:val="0"/>
      <w:autoSpaceDE w:val="0"/>
      <w:autoSpaceDN w:val="0"/>
      <w:adjustRightInd w:val="0"/>
      <w:spacing w:line="254" w:lineRule="exact"/>
      <w:jc w:val="center"/>
    </w:pPr>
    <w:rPr>
      <w:rFonts w:eastAsiaTheme="minorEastAsia"/>
      <w:lang w:eastAsia="ru-RU"/>
    </w:rPr>
  </w:style>
  <w:style w:type="paragraph" w:customStyle="1" w:styleId="Style49">
    <w:name w:val="Style49"/>
    <w:basedOn w:val="a0"/>
    <w:uiPriority w:val="99"/>
    <w:rsid w:val="00317ABD"/>
    <w:pPr>
      <w:widowControl w:val="0"/>
      <w:suppressAutoHyphens w:val="0"/>
      <w:autoSpaceDE w:val="0"/>
      <w:autoSpaceDN w:val="0"/>
      <w:adjustRightInd w:val="0"/>
      <w:spacing w:line="317" w:lineRule="exact"/>
      <w:jc w:val="center"/>
    </w:pPr>
    <w:rPr>
      <w:rFonts w:eastAsiaTheme="minorEastAsia"/>
      <w:lang w:eastAsia="ru-RU"/>
    </w:rPr>
  </w:style>
  <w:style w:type="character" w:customStyle="1" w:styleId="FontStyle61">
    <w:name w:val="Font Style61"/>
    <w:basedOn w:val="a1"/>
    <w:uiPriority w:val="99"/>
    <w:rsid w:val="00317ABD"/>
    <w:rPr>
      <w:rFonts w:ascii="Times New Roman" w:hAnsi="Times New Roman" w:cs="Times New Roman"/>
      <w:b/>
      <w:bCs/>
      <w:sz w:val="20"/>
      <w:szCs w:val="20"/>
    </w:rPr>
  </w:style>
  <w:style w:type="character" w:customStyle="1" w:styleId="FontStyle65">
    <w:name w:val="Font Style65"/>
    <w:basedOn w:val="a1"/>
    <w:uiPriority w:val="99"/>
    <w:rsid w:val="00317ABD"/>
    <w:rPr>
      <w:rFonts w:ascii="Times New Roman" w:hAnsi="Times New Roman" w:cs="Times New Roman"/>
      <w:sz w:val="20"/>
      <w:szCs w:val="20"/>
    </w:rPr>
  </w:style>
  <w:style w:type="character" w:customStyle="1" w:styleId="Normal0">
    <w:name w:val="Normal0"/>
    <w:rsid w:val="00317ABD"/>
    <w:rPr>
      <w:sz w:val="28"/>
      <w:lang w:val="ru-RU" w:eastAsia="ar-SA" w:bidi="ar-SA"/>
    </w:rPr>
  </w:style>
  <w:style w:type="paragraph" w:customStyle="1" w:styleId="115">
    <w:name w:val="Оглавление 11"/>
    <w:basedOn w:val="a0"/>
    <w:next w:val="a0"/>
    <w:autoRedefine/>
    <w:uiPriority w:val="39"/>
    <w:qFormat/>
    <w:rsid w:val="00317ABD"/>
    <w:pPr>
      <w:spacing w:before="120" w:after="120"/>
    </w:pPr>
    <w:rPr>
      <w:rFonts w:asciiTheme="minorHAnsi" w:hAnsiTheme="minorHAnsi"/>
      <w:b/>
      <w:bCs/>
      <w:caps/>
      <w:sz w:val="20"/>
      <w:szCs w:val="20"/>
    </w:rPr>
  </w:style>
  <w:style w:type="paragraph" w:customStyle="1" w:styleId="215">
    <w:name w:val="Оглавление 21"/>
    <w:basedOn w:val="a0"/>
    <w:next w:val="a0"/>
    <w:autoRedefine/>
    <w:uiPriority w:val="39"/>
    <w:qFormat/>
    <w:rsid w:val="00317ABD"/>
    <w:pPr>
      <w:ind w:left="240"/>
    </w:pPr>
    <w:rPr>
      <w:rFonts w:asciiTheme="minorHAnsi" w:hAnsiTheme="minorHAnsi"/>
      <w:smallCaps/>
      <w:sz w:val="20"/>
      <w:szCs w:val="20"/>
    </w:rPr>
  </w:style>
  <w:style w:type="paragraph" w:customStyle="1" w:styleId="1ff6">
    <w:name w:val="Заголовок оглавления1"/>
    <w:basedOn w:val="1"/>
    <w:next w:val="a0"/>
    <w:uiPriority w:val="39"/>
    <w:unhideWhenUsed/>
    <w:qFormat/>
    <w:rsid w:val="00317ABD"/>
    <w:pPr>
      <w:keepLines/>
      <w:numPr>
        <w:numId w:val="0"/>
      </w:numPr>
      <w:suppressAutoHyphens w:val="0"/>
      <w:spacing w:before="480" w:after="0" w:line="276" w:lineRule="auto"/>
      <w:outlineLvl w:val="9"/>
    </w:pPr>
    <w:rPr>
      <w:rFonts w:ascii="Cambria" w:eastAsia="Times New Roman" w:hAnsi="Cambria" w:cs="Times New Roman"/>
      <w:color w:val="365F91"/>
      <w:kern w:val="0"/>
      <w:sz w:val="28"/>
      <w:szCs w:val="28"/>
      <w:lang w:eastAsia="en-US"/>
    </w:rPr>
  </w:style>
  <w:style w:type="paragraph" w:customStyle="1" w:styleId="412">
    <w:name w:val="Оглавление 41"/>
    <w:basedOn w:val="a0"/>
    <w:next w:val="a0"/>
    <w:autoRedefine/>
    <w:uiPriority w:val="39"/>
    <w:unhideWhenUsed/>
    <w:rsid w:val="00317ABD"/>
    <w:pPr>
      <w:ind w:left="720"/>
    </w:pPr>
    <w:rPr>
      <w:rFonts w:asciiTheme="minorHAnsi" w:hAnsiTheme="minorHAnsi"/>
      <w:sz w:val="18"/>
      <w:szCs w:val="18"/>
    </w:rPr>
  </w:style>
  <w:style w:type="paragraph" w:customStyle="1" w:styleId="510">
    <w:name w:val="Оглавление 51"/>
    <w:basedOn w:val="a0"/>
    <w:next w:val="a0"/>
    <w:autoRedefine/>
    <w:uiPriority w:val="39"/>
    <w:unhideWhenUsed/>
    <w:rsid w:val="00317ABD"/>
    <w:pPr>
      <w:ind w:left="960"/>
    </w:pPr>
    <w:rPr>
      <w:rFonts w:asciiTheme="minorHAnsi" w:hAnsiTheme="minorHAnsi"/>
      <w:sz w:val="18"/>
      <w:szCs w:val="18"/>
    </w:rPr>
  </w:style>
  <w:style w:type="paragraph" w:customStyle="1" w:styleId="610">
    <w:name w:val="Оглавление 61"/>
    <w:basedOn w:val="a0"/>
    <w:next w:val="a0"/>
    <w:autoRedefine/>
    <w:uiPriority w:val="39"/>
    <w:unhideWhenUsed/>
    <w:rsid w:val="00317ABD"/>
    <w:pPr>
      <w:ind w:left="1200"/>
    </w:pPr>
    <w:rPr>
      <w:rFonts w:asciiTheme="minorHAnsi" w:hAnsiTheme="minorHAnsi"/>
      <w:sz w:val="18"/>
      <w:szCs w:val="18"/>
    </w:rPr>
  </w:style>
  <w:style w:type="paragraph" w:customStyle="1" w:styleId="710">
    <w:name w:val="Оглавление 71"/>
    <w:basedOn w:val="a0"/>
    <w:next w:val="a0"/>
    <w:autoRedefine/>
    <w:uiPriority w:val="39"/>
    <w:unhideWhenUsed/>
    <w:rsid w:val="00317ABD"/>
    <w:pPr>
      <w:ind w:left="1440"/>
    </w:pPr>
    <w:rPr>
      <w:rFonts w:asciiTheme="minorHAnsi" w:hAnsiTheme="minorHAnsi"/>
      <w:sz w:val="18"/>
      <w:szCs w:val="18"/>
    </w:rPr>
  </w:style>
  <w:style w:type="paragraph" w:customStyle="1" w:styleId="810">
    <w:name w:val="Оглавление 81"/>
    <w:basedOn w:val="a0"/>
    <w:next w:val="a0"/>
    <w:autoRedefine/>
    <w:uiPriority w:val="39"/>
    <w:unhideWhenUsed/>
    <w:rsid w:val="00317ABD"/>
    <w:pPr>
      <w:ind w:left="1680"/>
    </w:pPr>
    <w:rPr>
      <w:rFonts w:asciiTheme="minorHAnsi" w:hAnsiTheme="minorHAnsi"/>
      <w:sz w:val="18"/>
      <w:szCs w:val="18"/>
    </w:rPr>
  </w:style>
  <w:style w:type="paragraph" w:customStyle="1" w:styleId="910">
    <w:name w:val="Оглавление 91"/>
    <w:basedOn w:val="a0"/>
    <w:next w:val="a0"/>
    <w:autoRedefine/>
    <w:uiPriority w:val="39"/>
    <w:unhideWhenUsed/>
    <w:rsid w:val="00317ABD"/>
    <w:pPr>
      <w:ind w:left="1920"/>
    </w:pPr>
    <w:rPr>
      <w:rFonts w:asciiTheme="minorHAnsi" w:hAnsiTheme="minorHAnsi"/>
      <w:sz w:val="18"/>
      <w:szCs w:val="18"/>
    </w:rPr>
  </w:style>
  <w:style w:type="paragraph" w:customStyle="1" w:styleId="Style1">
    <w:name w:val="Style1"/>
    <w:basedOn w:val="a0"/>
    <w:uiPriority w:val="99"/>
    <w:rsid w:val="00317ABD"/>
    <w:pPr>
      <w:widowControl w:val="0"/>
      <w:suppressAutoHyphens w:val="0"/>
      <w:autoSpaceDE w:val="0"/>
      <w:autoSpaceDN w:val="0"/>
      <w:adjustRightInd w:val="0"/>
      <w:spacing w:line="355" w:lineRule="exact"/>
      <w:ind w:firstLine="850"/>
      <w:jc w:val="both"/>
    </w:pPr>
    <w:rPr>
      <w:lang w:eastAsia="ru-RU"/>
    </w:rPr>
  </w:style>
  <w:style w:type="character" w:customStyle="1" w:styleId="FontStyle12">
    <w:name w:val="Font Style12"/>
    <w:basedOn w:val="a1"/>
    <w:uiPriority w:val="99"/>
    <w:rsid w:val="00317ABD"/>
    <w:rPr>
      <w:rFonts w:ascii="Times New Roman" w:hAnsi="Times New Roman" w:cs="Times New Roman"/>
      <w:sz w:val="26"/>
      <w:szCs w:val="26"/>
    </w:rPr>
  </w:style>
  <w:style w:type="character" w:customStyle="1" w:styleId="FontStyle13">
    <w:name w:val="Font Style13"/>
    <w:basedOn w:val="a1"/>
    <w:uiPriority w:val="99"/>
    <w:rsid w:val="00317ABD"/>
    <w:rPr>
      <w:rFonts w:ascii="Times New Roman" w:hAnsi="Times New Roman" w:cs="Times New Roman"/>
      <w:i/>
      <w:iCs/>
      <w:sz w:val="26"/>
      <w:szCs w:val="26"/>
    </w:rPr>
  </w:style>
  <w:style w:type="character" w:customStyle="1" w:styleId="FontStyle11">
    <w:name w:val="Font Style11"/>
    <w:basedOn w:val="a1"/>
    <w:uiPriority w:val="99"/>
    <w:rsid w:val="00317ABD"/>
    <w:rPr>
      <w:rFonts w:ascii="MS Mincho" w:eastAsia="MS Mincho" w:cs="MS Mincho"/>
      <w:sz w:val="26"/>
      <w:szCs w:val="26"/>
    </w:rPr>
  </w:style>
  <w:style w:type="character" w:customStyle="1" w:styleId="1ff7">
    <w:name w:val="Упомянуть1"/>
    <w:basedOn w:val="a1"/>
    <w:uiPriority w:val="99"/>
    <w:unhideWhenUsed/>
    <w:rsid w:val="00317ABD"/>
    <w:rPr>
      <w:color w:val="2B579A"/>
      <w:shd w:val="clear" w:color="auto" w:fill="E6E6E6"/>
    </w:rPr>
  </w:style>
  <w:style w:type="table" w:customStyle="1" w:styleId="3a">
    <w:name w:val="Сетка таблицы3"/>
    <w:basedOn w:val="a2"/>
    <w:next w:val="afff5"/>
    <w:uiPriority w:val="39"/>
    <w:rsid w:val="00317ABD"/>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
    <w:name w:val="Сетка таблицы4"/>
    <w:basedOn w:val="a2"/>
    <w:next w:val="afff5"/>
    <w:uiPriority w:val="39"/>
    <w:rsid w:val="00317ABD"/>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ontstyle01">
    <w:name w:val="fontstyle01"/>
    <w:basedOn w:val="a1"/>
    <w:rsid w:val="00317ABD"/>
    <w:rPr>
      <w:rFonts w:ascii="TimesNewRomanPSMT" w:hAnsi="TimesNewRomanPSMT" w:hint="default"/>
      <w:b w:val="0"/>
      <w:bCs w:val="0"/>
      <w:i w:val="0"/>
      <w:iCs w:val="0"/>
      <w:color w:val="000000"/>
      <w:sz w:val="24"/>
      <w:szCs w:val="24"/>
    </w:rPr>
  </w:style>
  <w:style w:type="character" w:customStyle="1" w:styleId="2e">
    <w:name w:val="Неразрешенное упоминание2"/>
    <w:basedOn w:val="a1"/>
    <w:uiPriority w:val="99"/>
    <w:semiHidden/>
    <w:unhideWhenUsed/>
    <w:rsid w:val="00317ABD"/>
    <w:rPr>
      <w:color w:val="605E5C"/>
      <w:shd w:val="clear" w:color="auto" w:fill="E1DFDD"/>
    </w:rPr>
  </w:style>
  <w:style w:type="character" w:styleId="affff1">
    <w:name w:val="Unresolved Mention"/>
    <w:basedOn w:val="a1"/>
    <w:uiPriority w:val="99"/>
    <w:semiHidden/>
    <w:unhideWhenUsed/>
    <w:rsid w:val="00317AB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0832813">
      <w:bodyDiv w:val="1"/>
      <w:marLeft w:val="0"/>
      <w:marRight w:val="0"/>
      <w:marTop w:val="0"/>
      <w:marBottom w:val="0"/>
      <w:divBdr>
        <w:top w:val="none" w:sz="0" w:space="0" w:color="auto"/>
        <w:left w:val="none" w:sz="0" w:space="0" w:color="auto"/>
        <w:bottom w:val="none" w:sz="0" w:space="0" w:color="auto"/>
        <w:right w:val="none" w:sz="0" w:space="0" w:color="auto"/>
      </w:divBdr>
    </w:div>
    <w:div w:id="191500300">
      <w:bodyDiv w:val="1"/>
      <w:marLeft w:val="0"/>
      <w:marRight w:val="0"/>
      <w:marTop w:val="0"/>
      <w:marBottom w:val="0"/>
      <w:divBdr>
        <w:top w:val="none" w:sz="0" w:space="0" w:color="auto"/>
        <w:left w:val="none" w:sz="0" w:space="0" w:color="auto"/>
        <w:bottom w:val="none" w:sz="0" w:space="0" w:color="auto"/>
        <w:right w:val="none" w:sz="0" w:space="0" w:color="auto"/>
      </w:divBdr>
    </w:div>
    <w:div w:id="205869880">
      <w:bodyDiv w:val="1"/>
      <w:marLeft w:val="0"/>
      <w:marRight w:val="0"/>
      <w:marTop w:val="0"/>
      <w:marBottom w:val="0"/>
      <w:divBdr>
        <w:top w:val="none" w:sz="0" w:space="0" w:color="auto"/>
        <w:left w:val="none" w:sz="0" w:space="0" w:color="auto"/>
        <w:bottom w:val="none" w:sz="0" w:space="0" w:color="auto"/>
        <w:right w:val="none" w:sz="0" w:space="0" w:color="auto"/>
      </w:divBdr>
    </w:div>
    <w:div w:id="229775783">
      <w:bodyDiv w:val="1"/>
      <w:marLeft w:val="0"/>
      <w:marRight w:val="0"/>
      <w:marTop w:val="0"/>
      <w:marBottom w:val="0"/>
      <w:divBdr>
        <w:top w:val="none" w:sz="0" w:space="0" w:color="auto"/>
        <w:left w:val="none" w:sz="0" w:space="0" w:color="auto"/>
        <w:bottom w:val="none" w:sz="0" w:space="0" w:color="auto"/>
        <w:right w:val="none" w:sz="0" w:space="0" w:color="auto"/>
      </w:divBdr>
    </w:div>
    <w:div w:id="333534723">
      <w:bodyDiv w:val="1"/>
      <w:marLeft w:val="0"/>
      <w:marRight w:val="0"/>
      <w:marTop w:val="0"/>
      <w:marBottom w:val="0"/>
      <w:divBdr>
        <w:top w:val="none" w:sz="0" w:space="0" w:color="auto"/>
        <w:left w:val="none" w:sz="0" w:space="0" w:color="auto"/>
        <w:bottom w:val="none" w:sz="0" w:space="0" w:color="auto"/>
        <w:right w:val="none" w:sz="0" w:space="0" w:color="auto"/>
      </w:divBdr>
    </w:div>
    <w:div w:id="350686265">
      <w:bodyDiv w:val="1"/>
      <w:marLeft w:val="0"/>
      <w:marRight w:val="0"/>
      <w:marTop w:val="0"/>
      <w:marBottom w:val="0"/>
      <w:divBdr>
        <w:top w:val="none" w:sz="0" w:space="0" w:color="auto"/>
        <w:left w:val="none" w:sz="0" w:space="0" w:color="auto"/>
        <w:bottom w:val="none" w:sz="0" w:space="0" w:color="auto"/>
        <w:right w:val="none" w:sz="0" w:space="0" w:color="auto"/>
      </w:divBdr>
    </w:div>
    <w:div w:id="467431661">
      <w:bodyDiv w:val="1"/>
      <w:marLeft w:val="0"/>
      <w:marRight w:val="0"/>
      <w:marTop w:val="0"/>
      <w:marBottom w:val="0"/>
      <w:divBdr>
        <w:top w:val="none" w:sz="0" w:space="0" w:color="auto"/>
        <w:left w:val="none" w:sz="0" w:space="0" w:color="auto"/>
        <w:bottom w:val="none" w:sz="0" w:space="0" w:color="auto"/>
        <w:right w:val="none" w:sz="0" w:space="0" w:color="auto"/>
      </w:divBdr>
    </w:div>
    <w:div w:id="478425314">
      <w:bodyDiv w:val="1"/>
      <w:marLeft w:val="0"/>
      <w:marRight w:val="0"/>
      <w:marTop w:val="0"/>
      <w:marBottom w:val="0"/>
      <w:divBdr>
        <w:top w:val="none" w:sz="0" w:space="0" w:color="auto"/>
        <w:left w:val="none" w:sz="0" w:space="0" w:color="auto"/>
        <w:bottom w:val="none" w:sz="0" w:space="0" w:color="auto"/>
        <w:right w:val="none" w:sz="0" w:space="0" w:color="auto"/>
      </w:divBdr>
    </w:div>
    <w:div w:id="615871183">
      <w:bodyDiv w:val="1"/>
      <w:marLeft w:val="0"/>
      <w:marRight w:val="0"/>
      <w:marTop w:val="0"/>
      <w:marBottom w:val="0"/>
      <w:divBdr>
        <w:top w:val="none" w:sz="0" w:space="0" w:color="auto"/>
        <w:left w:val="none" w:sz="0" w:space="0" w:color="auto"/>
        <w:bottom w:val="none" w:sz="0" w:space="0" w:color="auto"/>
        <w:right w:val="none" w:sz="0" w:space="0" w:color="auto"/>
      </w:divBdr>
    </w:div>
    <w:div w:id="638531599">
      <w:bodyDiv w:val="1"/>
      <w:marLeft w:val="0"/>
      <w:marRight w:val="0"/>
      <w:marTop w:val="0"/>
      <w:marBottom w:val="0"/>
      <w:divBdr>
        <w:top w:val="none" w:sz="0" w:space="0" w:color="auto"/>
        <w:left w:val="none" w:sz="0" w:space="0" w:color="auto"/>
        <w:bottom w:val="none" w:sz="0" w:space="0" w:color="auto"/>
        <w:right w:val="none" w:sz="0" w:space="0" w:color="auto"/>
      </w:divBdr>
    </w:div>
    <w:div w:id="668871775">
      <w:bodyDiv w:val="1"/>
      <w:marLeft w:val="0"/>
      <w:marRight w:val="0"/>
      <w:marTop w:val="0"/>
      <w:marBottom w:val="0"/>
      <w:divBdr>
        <w:top w:val="none" w:sz="0" w:space="0" w:color="auto"/>
        <w:left w:val="none" w:sz="0" w:space="0" w:color="auto"/>
        <w:bottom w:val="none" w:sz="0" w:space="0" w:color="auto"/>
        <w:right w:val="none" w:sz="0" w:space="0" w:color="auto"/>
      </w:divBdr>
    </w:div>
    <w:div w:id="854424207">
      <w:bodyDiv w:val="1"/>
      <w:marLeft w:val="0"/>
      <w:marRight w:val="0"/>
      <w:marTop w:val="0"/>
      <w:marBottom w:val="0"/>
      <w:divBdr>
        <w:top w:val="none" w:sz="0" w:space="0" w:color="auto"/>
        <w:left w:val="none" w:sz="0" w:space="0" w:color="auto"/>
        <w:bottom w:val="none" w:sz="0" w:space="0" w:color="auto"/>
        <w:right w:val="none" w:sz="0" w:space="0" w:color="auto"/>
      </w:divBdr>
    </w:div>
    <w:div w:id="871188833">
      <w:bodyDiv w:val="1"/>
      <w:marLeft w:val="0"/>
      <w:marRight w:val="0"/>
      <w:marTop w:val="0"/>
      <w:marBottom w:val="0"/>
      <w:divBdr>
        <w:top w:val="none" w:sz="0" w:space="0" w:color="auto"/>
        <w:left w:val="none" w:sz="0" w:space="0" w:color="auto"/>
        <w:bottom w:val="none" w:sz="0" w:space="0" w:color="auto"/>
        <w:right w:val="none" w:sz="0" w:space="0" w:color="auto"/>
      </w:divBdr>
    </w:div>
    <w:div w:id="901599404">
      <w:bodyDiv w:val="1"/>
      <w:marLeft w:val="0"/>
      <w:marRight w:val="0"/>
      <w:marTop w:val="0"/>
      <w:marBottom w:val="0"/>
      <w:divBdr>
        <w:top w:val="none" w:sz="0" w:space="0" w:color="auto"/>
        <w:left w:val="none" w:sz="0" w:space="0" w:color="auto"/>
        <w:bottom w:val="none" w:sz="0" w:space="0" w:color="auto"/>
        <w:right w:val="none" w:sz="0" w:space="0" w:color="auto"/>
      </w:divBdr>
    </w:div>
    <w:div w:id="1027678592">
      <w:bodyDiv w:val="1"/>
      <w:marLeft w:val="0"/>
      <w:marRight w:val="0"/>
      <w:marTop w:val="0"/>
      <w:marBottom w:val="0"/>
      <w:divBdr>
        <w:top w:val="none" w:sz="0" w:space="0" w:color="auto"/>
        <w:left w:val="none" w:sz="0" w:space="0" w:color="auto"/>
        <w:bottom w:val="none" w:sz="0" w:space="0" w:color="auto"/>
        <w:right w:val="none" w:sz="0" w:space="0" w:color="auto"/>
      </w:divBdr>
    </w:div>
    <w:div w:id="1173227962">
      <w:bodyDiv w:val="1"/>
      <w:marLeft w:val="0"/>
      <w:marRight w:val="0"/>
      <w:marTop w:val="0"/>
      <w:marBottom w:val="0"/>
      <w:divBdr>
        <w:top w:val="none" w:sz="0" w:space="0" w:color="auto"/>
        <w:left w:val="none" w:sz="0" w:space="0" w:color="auto"/>
        <w:bottom w:val="none" w:sz="0" w:space="0" w:color="auto"/>
        <w:right w:val="none" w:sz="0" w:space="0" w:color="auto"/>
      </w:divBdr>
    </w:div>
    <w:div w:id="1175918230">
      <w:bodyDiv w:val="1"/>
      <w:marLeft w:val="0"/>
      <w:marRight w:val="0"/>
      <w:marTop w:val="0"/>
      <w:marBottom w:val="0"/>
      <w:divBdr>
        <w:top w:val="none" w:sz="0" w:space="0" w:color="auto"/>
        <w:left w:val="none" w:sz="0" w:space="0" w:color="auto"/>
        <w:bottom w:val="none" w:sz="0" w:space="0" w:color="auto"/>
        <w:right w:val="none" w:sz="0" w:space="0" w:color="auto"/>
      </w:divBdr>
    </w:div>
    <w:div w:id="1322739429">
      <w:bodyDiv w:val="1"/>
      <w:marLeft w:val="0"/>
      <w:marRight w:val="0"/>
      <w:marTop w:val="0"/>
      <w:marBottom w:val="0"/>
      <w:divBdr>
        <w:top w:val="none" w:sz="0" w:space="0" w:color="auto"/>
        <w:left w:val="none" w:sz="0" w:space="0" w:color="auto"/>
        <w:bottom w:val="none" w:sz="0" w:space="0" w:color="auto"/>
        <w:right w:val="none" w:sz="0" w:space="0" w:color="auto"/>
      </w:divBdr>
    </w:div>
    <w:div w:id="1384645256">
      <w:bodyDiv w:val="1"/>
      <w:marLeft w:val="0"/>
      <w:marRight w:val="0"/>
      <w:marTop w:val="0"/>
      <w:marBottom w:val="0"/>
      <w:divBdr>
        <w:top w:val="none" w:sz="0" w:space="0" w:color="auto"/>
        <w:left w:val="none" w:sz="0" w:space="0" w:color="auto"/>
        <w:bottom w:val="none" w:sz="0" w:space="0" w:color="auto"/>
        <w:right w:val="none" w:sz="0" w:space="0" w:color="auto"/>
      </w:divBdr>
    </w:div>
    <w:div w:id="1402210689">
      <w:bodyDiv w:val="1"/>
      <w:marLeft w:val="0"/>
      <w:marRight w:val="0"/>
      <w:marTop w:val="0"/>
      <w:marBottom w:val="0"/>
      <w:divBdr>
        <w:top w:val="none" w:sz="0" w:space="0" w:color="auto"/>
        <w:left w:val="none" w:sz="0" w:space="0" w:color="auto"/>
        <w:bottom w:val="none" w:sz="0" w:space="0" w:color="auto"/>
        <w:right w:val="none" w:sz="0" w:space="0" w:color="auto"/>
      </w:divBdr>
    </w:div>
    <w:div w:id="1515152443">
      <w:bodyDiv w:val="1"/>
      <w:marLeft w:val="0"/>
      <w:marRight w:val="0"/>
      <w:marTop w:val="0"/>
      <w:marBottom w:val="0"/>
      <w:divBdr>
        <w:top w:val="none" w:sz="0" w:space="0" w:color="auto"/>
        <w:left w:val="none" w:sz="0" w:space="0" w:color="auto"/>
        <w:bottom w:val="none" w:sz="0" w:space="0" w:color="auto"/>
        <w:right w:val="none" w:sz="0" w:space="0" w:color="auto"/>
      </w:divBdr>
    </w:div>
    <w:div w:id="1761877438">
      <w:bodyDiv w:val="1"/>
      <w:marLeft w:val="0"/>
      <w:marRight w:val="0"/>
      <w:marTop w:val="0"/>
      <w:marBottom w:val="0"/>
      <w:divBdr>
        <w:top w:val="none" w:sz="0" w:space="0" w:color="auto"/>
        <w:left w:val="none" w:sz="0" w:space="0" w:color="auto"/>
        <w:bottom w:val="none" w:sz="0" w:space="0" w:color="auto"/>
        <w:right w:val="none" w:sz="0" w:space="0" w:color="auto"/>
      </w:divBdr>
    </w:div>
    <w:div w:id="1782988534">
      <w:bodyDiv w:val="1"/>
      <w:marLeft w:val="0"/>
      <w:marRight w:val="0"/>
      <w:marTop w:val="0"/>
      <w:marBottom w:val="0"/>
      <w:divBdr>
        <w:top w:val="none" w:sz="0" w:space="0" w:color="auto"/>
        <w:left w:val="none" w:sz="0" w:space="0" w:color="auto"/>
        <w:bottom w:val="none" w:sz="0" w:space="0" w:color="auto"/>
        <w:right w:val="none" w:sz="0" w:space="0" w:color="auto"/>
      </w:divBdr>
    </w:div>
    <w:div w:id="1802572162">
      <w:bodyDiv w:val="1"/>
      <w:marLeft w:val="0"/>
      <w:marRight w:val="0"/>
      <w:marTop w:val="0"/>
      <w:marBottom w:val="0"/>
      <w:divBdr>
        <w:top w:val="none" w:sz="0" w:space="0" w:color="auto"/>
        <w:left w:val="none" w:sz="0" w:space="0" w:color="auto"/>
        <w:bottom w:val="none" w:sz="0" w:space="0" w:color="auto"/>
        <w:right w:val="none" w:sz="0" w:space="0" w:color="auto"/>
      </w:divBdr>
    </w:div>
    <w:div w:id="1904098573">
      <w:bodyDiv w:val="1"/>
      <w:marLeft w:val="0"/>
      <w:marRight w:val="0"/>
      <w:marTop w:val="0"/>
      <w:marBottom w:val="0"/>
      <w:divBdr>
        <w:top w:val="none" w:sz="0" w:space="0" w:color="auto"/>
        <w:left w:val="none" w:sz="0" w:space="0" w:color="auto"/>
        <w:bottom w:val="none" w:sz="0" w:space="0" w:color="auto"/>
        <w:right w:val="none" w:sz="0" w:space="0" w:color="auto"/>
      </w:divBdr>
    </w:div>
    <w:div w:id="2001230369">
      <w:bodyDiv w:val="1"/>
      <w:marLeft w:val="0"/>
      <w:marRight w:val="0"/>
      <w:marTop w:val="0"/>
      <w:marBottom w:val="0"/>
      <w:divBdr>
        <w:top w:val="none" w:sz="0" w:space="0" w:color="auto"/>
        <w:left w:val="none" w:sz="0" w:space="0" w:color="auto"/>
        <w:bottom w:val="none" w:sz="0" w:space="0" w:color="auto"/>
        <w:right w:val="none" w:sz="0" w:space="0" w:color="auto"/>
      </w:divBdr>
    </w:div>
    <w:div w:id="2062366536">
      <w:bodyDiv w:val="1"/>
      <w:marLeft w:val="0"/>
      <w:marRight w:val="0"/>
      <w:marTop w:val="0"/>
      <w:marBottom w:val="0"/>
      <w:divBdr>
        <w:top w:val="none" w:sz="0" w:space="0" w:color="auto"/>
        <w:left w:val="none" w:sz="0" w:space="0" w:color="auto"/>
        <w:bottom w:val="none" w:sz="0" w:space="0" w:color="auto"/>
        <w:right w:val="none" w:sz="0" w:space="0" w:color="auto"/>
      </w:divBdr>
      <w:divsChild>
        <w:div w:id="526531284">
          <w:marLeft w:val="0"/>
          <w:marRight w:val="0"/>
          <w:marTop w:val="0"/>
          <w:marBottom w:val="0"/>
          <w:divBdr>
            <w:top w:val="none" w:sz="0" w:space="0" w:color="auto"/>
            <w:left w:val="none" w:sz="0" w:space="0" w:color="auto"/>
            <w:bottom w:val="none" w:sz="0" w:space="0" w:color="auto"/>
            <w:right w:val="none" w:sz="0" w:space="0" w:color="auto"/>
          </w:divBdr>
          <w:divsChild>
            <w:div w:id="776483591">
              <w:marLeft w:val="0"/>
              <w:marRight w:val="0"/>
              <w:marTop w:val="0"/>
              <w:marBottom w:val="0"/>
              <w:divBdr>
                <w:top w:val="none" w:sz="0" w:space="0" w:color="auto"/>
                <w:left w:val="none" w:sz="0" w:space="0" w:color="auto"/>
                <w:bottom w:val="none" w:sz="0" w:space="0" w:color="auto"/>
                <w:right w:val="none" w:sz="0" w:space="0" w:color="auto"/>
              </w:divBdr>
              <w:divsChild>
                <w:div w:id="756052844">
                  <w:marLeft w:val="0"/>
                  <w:marRight w:val="0"/>
                  <w:marTop w:val="100"/>
                  <w:marBottom w:val="100"/>
                  <w:divBdr>
                    <w:top w:val="none" w:sz="0" w:space="0" w:color="auto"/>
                    <w:left w:val="none" w:sz="0" w:space="0" w:color="auto"/>
                    <w:bottom w:val="none" w:sz="0" w:space="0" w:color="auto"/>
                    <w:right w:val="none" w:sz="0" w:space="0" w:color="auto"/>
                  </w:divBdr>
                  <w:divsChild>
                    <w:div w:id="291137825">
                      <w:marLeft w:val="0"/>
                      <w:marRight w:val="0"/>
                      <w:marTop w:val="0"/>
                      <w:marBottom w:val="0"/>
                      <w:divBdr>
                        <w:top w:val="none" w:sz="0" w:space="0" w:color="auto"/>
                        <w:left w:val="none" w:sz="0" w:space="0" w:color="auto"/>
                        <w:bottom w:val="none" w:sz="0" w:space="0" w:color="auto"/>
                        <w:right w:val="none" w:sz="0" w:space="0" w:color="auto"/>
                      </w:divBdr>
                      <w:divsChild>
                        <w:div w:id="543757564">
                          <w:marLeft w:val="0"/>
                          <w:marRight w:val="0"/>
                          <w:marTop w:val="0"/>
                          <w:marBottom w:val="748"/>
                          <w:divBdr>
                            <w:top w:val="none" w:sz="0" w:space="0" w:color="auto"/>
                            <w:left w:val="none" w:sz="0" w:space="0" w:color="auto"/>
                            <w:bottom w:val="none" w:sz="0" w:space="0" w:color="auto"/>
                            <w:right w:val="none" w:sz="0" w:space="0" w:color="auto"/>
                          </w:divBdr>
                          <w:divsChild>
                            <w:div w:id="1144272240">
                              <w:marLeft w:val="0"/>
                              <w:marRight w:val="0"/>
                              <w:marTop w:val="0"/>
                              <w:marBottom w:val="0"/>
                              <w:divBdr>
                                <w:top w:val="none" w:sz="0" w:space="0" w:color="auto"/>
                                <w:left w:val="none" w:sz="0" w:space="0" w:color="auto"/>
                                <w:bottom w:val="none" w:sz="0" w:space="0" w:color="auto"/>
                                <w:right w:val="none" w:sz="0" w:space="0" w:color="auto"/>
                              </w:divBdr>
                              <w:divsChild>
                                <w:div w:id="4672856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122453294">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hyperlink" Target="https://otc.ru/documents" TargetMode="External"/><Relationship Id="rId18" Type="http://schemas.openxmlformats.org/officeDocument/2006/relationships/hyperlink" Target="http://www.trcont.com/" TargetMode="External"/><Relationship Id="rId26" Type="http://schemas.openxmlformats.org/officeDocument/2006/relationships/hyperlink" Target="http://otc.ru/" TargetMode="External"/><Relationship Id="rId39" Type="http://schemas.openxmlformats.org/officeDocument/2006/relationships/header" Target="header7.xml"/><Relationship Id="rId21" Type="http://schemas.openxmlformats.org/officeDocument/2006/relationships/footer" Target="footer2.xml"/><Relationship Id="rId34" Type="http://schemas.openxmlformats.org/officeDocument/2006/relationships/hyperlink" Target="https://trcont.com/the-company/procurement" TargetMode="External"/><Relationship Id="rId42" Type="http://schemas.openxmlformats.org/officeDocument/2006/relationships/footer" Target="footer9.xml"/><Relationship Id="rId47" Type="http://schemas.openxmlformats.org/officeDocument/2006/relationships/fontTable" Target="fontTable.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yperlink" Target="mailto:anticorr@trcont.ru" TargetMode="External"/><Relationship Id="rId29"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www.trcont.com/" TargetMode="External"/><Relationship Id="rId32" Type="http://schemas.openxmlformats.org/officeDocument/2006/relationships/header" Target="header4.xml"/><Relationship Id="rId37" Type="http://schemas.openxmlformats.org/officeDocument/2006/relationships/footer" Target="footer6.xml"/><Relationship Id="rId40" Type="http://schemas.openxmlformats.org/officeDocument/2006/relationships/footer" Target="footer8.xml"/><Relationship Id="rId45" Type="http://schemas.openxmlformats.org/officeDocument/2006/relationships/footer" Target="footer11.xml"/><Relationship Id="rId5" Type="http://schemas.openxmlformats.org/officeDocument/2006/relationships/customXml" Target="../customXml/item5.xml"/><Relationship Id="rId15" Type="http://schemas.openxmlformats.org/officeDocument/2006/relationships/hyperlink" Target="https://trcont.com/the-company/stop-corruption/trust-line-stop-corruption" TargetMode="External"/><Relationship Id="rId23" Type="http://schemas.openxmlformats.org/officeDocument/2006/relationships/hyperlink" Target="mailto:KuritsynAE@trcont.ru" TargetMode="External"/><Relationship Id="rId28" Type="http://schemas.openxmlformats.org/officeDocument/2006/relationships/header" Target="header2.xml"/><Relationship Id="rId36" Type="http://schemas.openxmlformats.org/officeDocument/2006/relationships/header" Target="header6.xml"/><Relationship Id="rId10" Type="http://schemas.openxmlformats.org/officeDocument/2006/relationships/webSettings" Target="webSettings.xml"/><Relationship Id="rId19" Type="http://schemas.openxmlformats.org/officeDocument/2006/relationships/header" Target="header1.xml"/><Relationship Id="rId31" Type="http://schemas.openxmlformats.org/officeDocument/2006/relationships/footer" Target="footer4.xml"/><Relationship Id="rId44"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trcont.com/" TargetMode="External"/><Relationship Id="rId22" Type="http://schemas.openxmlformats.org/officeDocument/2006/relationships/hyperlink" Target="mailto:terekhovavyu@trcont.ru" TargetMode="External"/><Relationship Id="rId27" Type="http://schemas.openxmlformats.org/officeDocument/2006/relationships/hyperlink" Target="mailto:info@otc.ru" TargetMode="External"/><Relationship Id="rId30" Type="http://schemas.openxmlformats.org/officeDocument/2006/relationships/footer" Target="footer3.xml"/><Relationship Id="rId35" Type="http://schemas.openxmlformats.org/officeDocument/2006/relationships/header" Target="header5.xml"/><Relationship Id="rId43" Type="http://schemas.openxmlformats.org/officeDocument/2006/relationships/footer" Target="footer10.xml"/><Relationship Id="rId48" Type="http://schemas.openxmlformats.org/officeDocument/2006/relationships/theme" Target="theme/theme1.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trcont.com/the-company/procurement" TargetMode="External"/><Relationship Id="rId25" Type="http://schemas.openxmlformats.org/officeDocument/2006/relationships/hyperlink" Target="http://otc.ru/" TargetMode="External"/><Relationship Id="rId33" Type="http://schemas.openxmlformats.org/officeDocument/2006/relationships/footer" Target="footer5.xml"/><Relationship Id="rId38" Type="http://schemas.openxmlformats.org/officeDocument/2006/relationships/footer" Target="footer7.xml"/><Relationship Id="rId46" Type="http://schemas.openxmlformats.org/officeDocument/2006/relationships/hyperlink" Target="https://www.nalog.ru/rn77/taxation/submission_statements/operations/" TargetMode="External"/><Relationship Id="rId20" Type="http://schemas.openxmlformats.org/officeDocument/2006/relationships/footer" Target="footer1.xml"/><Relationship Id="rId41" Type="http://schemas.openxmlformats.org/officeDocument/2006/relationships/header" Target="header8.xml"/></Relationships>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Документ сервиса 'Документация'" ma:contentTypeID="0x010100595F524C32804FD1A6E8584A5C5080A800399E2B9B5045E642A6DBCEF6467C2C63" ma:contentTypeVersion="0" ma:contentTypeDescription="" ma:contentTypeScope="" ma:versionID="4e68ed0bd4e110f26df38860a785bc02">
  <xsd:schema xmlns:xsd="http://www.w3.org/2001/XMLSchema" xmlns:xs="http://www.w3.org/2001/XMLSchema" xmlns:p="http://schemas.microsoft.com/office/2006/metadata/properties" xmlns:ns1="021F9181-A199-4D55-B335-911D3DF93F0C" targetNamespace="http://schemas.microsoft.com/office/2006/metadata/properties" ma:root="true" ma:fieldsID="74f7144e377e7a8f33d0a103387a3fdd" ns1:_="">
    <xsd:import namespace="021F9181-A199-4D55-B335-911D3DF93F0C"/>
    <xsd:element name="properties">
      <xsd:complexType>
        <xsd:sequence>
          <xsd:element name="documentManagement">
            <xsd:complexType>
              <xsd:all>
                <xsd:element ref="ns1:DocumentDate"/>
                <xsd:element ref="ns1:DocumentCategory" minOccurs="0"/>
                <xsd:element ref="ns1:DocumentNumber"/>
                <xsd:element ref="ns1:DocumentPriority"/>
                <xsd:element ref="ns1:DocumentStatus"/>
                <xsd:element ref="ns1:DocumentStatusComment" minOccurs="0"/>
                <xsd:element ref="ns1:DocumentParentDocuments" minOccurs="0"/>
                <xsd:element ref="ns1:DocumentAuditory" minOccurs="0"/>
                <xsd:element ref="ns1:DocumentCont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1F9181-A199-4D55-B335-911D3DF93F0C" elementFormDefault="qualified">
    <xsd:import namespace="http://schemas.microsoft.com/office/2006/documentManagement/types"/>
    <xsd:import namespace="http://schemas.microsoft.com/office/infopath/2007/PartnerControls"/>
    <xsd:element name="DocumentDate" ma:index="0" ma:displayName="Дата документа" ma:format="DateOnly" ma:internalName="DocumentDate">
      <xsd:simpleType>
        <xsd:restriction base="dms:DateTime"/>
      </xsd:simpleType>
    </xsd:element>
    <xsd:element name="DocumentCategory" ma:index="1" nillable="true" ma:displayName="Категория" ma:hidden="true" ma:internalName="DocumentCategory">
      <xsd:simpleType>
        <xsd:restriction base="dms:Text"/>
      </xsd:simpleType>
    </xsd:element>
    <xsd:element name="DocumentNumber" ma:index="2" ma:displayName="Номер документа" ma:internalName="DocumentNumber">
      <xsd:simpleType>
        <xsd:restriction base="dms:Text"/>
      </xsd:simpleType>
    </xsd:element>
    <xsd:element name="DocumentPriority" ma:index="3" ma:displayName="Значимость" ma:internalName="DocumentPriority">
      <xsd:simpleType>
        <xsd:restriction base="dms:Choice">
          <xsd:enumeration value="не определено"/>
          <xsd:enumeration value="высокая"/>
          <xsd:enumeration value="средняя"/>
          <xsd:enumeration value="низкая"/>
        </xsd:restriction>
      </xsd:simpleType>
    </xsd:element>
    <xsd:element name="DocumentStatus" ma:index="4" ma:displayName="Статус" ma:internalName="DocumentStatus">
      <xsd:simpleType>
        <xsd:restriction base="dms:Choice">
          <xsd:enumeration value="Актуален"/>
          <xsd:enumeration value="Неактуален"/>
        </xsd:restriction>
      </xsd:simpleType>
    </xsd:element>
    <xsd:element name="DocumentStatusComment" ma:index="5" nillable="true" ma:displayName="Комментарий к статусу" ma:internalName="DocumentStatusComment">
      <xsd:simpleType>
        <xsd:restriction base="dms:Note">
          <xsd:maxLength value="255"/>
        </xsd:restriction>
      </xsd:simpleType>
    </xsd:element>
    <xsd:element name="DocumentParentDocuments" ma:index="6" nillable="true" ma:displayName="Родительские документы" ma:internalName="DocumentParentDocuments" ma:showField="FALSE">
      <xsd:simpleType>
        <xsd:restriction base="dms:Note">
          <xsd:maxLength value="255"/>
        </xsd:restriction>
      </xsd:simpleType>
    </xsd:element>
    <xsd:element name="DocumentAuditory" ma:index="7" nillable="true" ma:displayName="Аудитория для рассылки" ma:internalName="DocumentAuditory">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cumentContent" ma:index="8" nillable="true" ma:displayName="Содержание документа" ma:internalName="DocumentContent">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xsd:element ref="dc:title" minOccurs="0" maxOccurs="1"/>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DocumentParentDocuments xmlns="021F9181-A199-4D55-B335-911D3DF93F0C" xsi:nil="true"/>
    <DocumentDate xmlns="021F9181-A199-4D55-B335-911D3DF93F0C">2017-02-01T21:00:00+00:00</DocumentDate>
    <DocumentAuditory xmlns="021F9181-A199-4D55-B335-911D3DF93F0C">
      <UserInfo>
        <DisplayName/>
        <AccountId xsi:nil="true"/>
        <AccountType/>
      </UserInfo>
    </DocumentAuditory>
    <DocumentNumber xmlns="021F9181-A199-4D55-B335-911D3DF93F0C">007</DocumentNumber>
    <DocumentStatusComment xmlns="021F9181-A199-4D55-B335-911D3DF93F0C" xsi:nil="true"/>
    <DocumentContent xmlns="021F9181-A199-4D55-B335-911D3DF93F0C">&lt;div class="ExternalClassF4705604917B4241B36F40920E59E8E5"&gt;&lt;div&gt;&lt;/div&gt;&lt;/div&gt;</DocumentContent>
    <DocumentStatus xmlns="021F9181-A199-4D55-B335-911D3DF93F0C">Актуален</DocumentStatus>
    <DocumentPriority xmlns="021F9181-A199-4D55-B335-911D3DF93F0C">средняя</DocumentPriority>
    <DocumentCategory xmlns="021F9181-A199-4D55-B335-911D3DF93F0C" xsi:nil="true"/>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0B618701-0284-495C-B93D-53E7D5AB4F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1F9181-A199-4D55-B335-911D3DF93F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BD89D7-CDB3-4B9D-B8CE-6AFF8A37C6C5}">
  <ds:schemaRefs>
    <ds:schemaRef ds:uri="http://schemas.openxmlformats.org/officeDocument/2006/bibliography"/>
  </ds:schemaRefs>
</ds:datastoreItem>
</file>

<file path=customXml/itemProps3.xml><?xml version="1.0" encoding="utf-8"?>
<ds:datastoreItem xmlns:ds="http://schemas.openxmlformats.org/officeDocument/2006/customXml" ds:itemID="{C5D0CF12-DEFE-4CDE-B506-7DDB52FCF911}">
  <ds:schemaRefs>
    <ds:schemaRef ds:uri="http://schemas.openxmlformats.org/officeDocument/2006/bibliography"/>
  </ds:schemaRefs>
</ds:datastoreItem>
</file>

<file path=customXml/itemProps4.xml><?xml version="1.0" encoding="utf-8"?>
<ds:datastoreItem xmlns:ds="http://schemas.openxmlformats.org/officeDocument/2006/customXml" ds:itemID="{8E662D76-2F4F-4126-9183-53D57CABC2AC}">
  <ds:schemaRefs>
    <ds:schemaRef ds:uri="http://schemas.openxmlformats.org/officeDocument/2006/bibliography"/>
  </ds:schemaRefs>
</ds:datastoreItem>
</file>

<file path=customXml/itemProps5.xml><?xml version="1.0" encoding="utf-8"?>
<ds:datastoreItem xmlns:ds="http://schemas.openxmlformats.org/officeDocument/2006/customXml" ds:itemID="{384FDA22-CCAD-4183-B9DE-F07CB46CDAB4}">
  <ds:schemaRefs>
    <ds:schemaRef ds:uri="http://schemas.openxmlformats.org/package/2006/metadata/core-properties"/>
    <ds:schemaRef ds:uri="http://schemas.microsoft.com/office/2006/documentManagement/types"/>
    <ds:schemaRef ds:uri="http://purl.org/dc/elements/1.1/"/>
    <ds:schemaRef ds:uri="http://purl.org/dc/terms/"/>
    <ds:schemaRef ds:uri="http://schemas.microsoft.com/office/2006/metadata/properties"/>
    <ds:schemaRef ds:uri="021F9181-A199-4D55-B335-911D3DF93F0C"/>
    <ds:schemaRef ds:uri="http://purl.org/dc/dcmitype/"/>
    <ds:schemaRef ds:uri="http://schemas.microsoft.com/office/infopath/2007/PartnerControls"/>
    <ds:schemaRef ds:uri="http://www.w3.org/XML/1998/namespace"/>
  </ds:schemaRefs>
</ds:datastoreItem>
</file>

<file path=customXml/itemProps6.xml><?xml version="1.0" encoding="utf-8"?>
<ds:datastoreItem xmlns:ds="http://schemas.openxmlformats.org/officeDocument/2006/customXml" ds:itemID="{6BAAD91D-69EA-4F40-8349-D43E2ADE95E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16</TotalTime>
  <Pages>116</Pages>
  <Words>35796</Words>
  <Characters>204038</Characters>
  <Application>Microsoft Office Word</Application>
  <DocSecurity>0</DocSecurity>
  <Lines>1700</Lines>
  <Paragraphs>478</Paragraphs>
  <ScaleCrop>false</ScaleCrop>
  <HeadingPairs>
    <vt:vector size="2" baseType="variant">
      <vt:variant>
        <vt:lpstr>Название</vt:lpstr>
      </vt:variant>
      <vt:variant>
        <vt:i4>1</vt:i4>
      </vt:variant>
    </vt:vector>
  </HeadingPairs>
  <TitlesOfParts>
    <vt:vector size="1" baseType="lpstr">
      <vt:lpstr>ОК Шаблон Документации</vt:lpstr>
    </vt:vector>
  </TitlesOfParts>
  <Company/>
  <LinksUpToDate>false</LinksUpToDate>
  <CharactersWithSpaces>239356</CharactersWithSpaces>
  <SharedDoc>false</SharedDoc>
  <HLinks>
    <vt:vector size="12" baseType="variant">
      <vt:variant>
        <vt:i4>3735581</vt:i4>
      </vt:variant>
      <vt:variant>
        <vt:i4>3</vt:i4>
      </vt:variant>
      <vt:variant>
        <vt:i4>0</vt:i4>
      </vt:variant>
      <vt:variant>
        <vt:i4>5</vt:i4>
      </vt:variant>
      <vt:variant>
        <vt:lpwstr>mailto:____________@trcont.ru</vt:lpwstr>
      </vt:variant>
      <vt:variant>
        <vt:lpwstr/>
      </vt:variant>
      <vt:variant>
        <vt:i4>3735581</vt:i4>
      </vt:variant>
      <vt:variant>
        <vt:i4>0</vt:i4>
      </vt:variant>
      <vt:variant>
        <vt:i4>0</vt:i4>
      </vt:variant>
      <vt:variant>
        <vt:i4>5</vt:i4>
      </vt:variant>
      <vt:variant>
        <vt:lpwstr>mailto:____________@trcont.ru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ОК Шаблон Документации</dc:title>
  <dc:subject/>
  <dc:creator>Курицын Александр Евгеньевич (KuritsynAE@trcont.ru)</dc:creator>
  <cp:keywords/>
  <dc:description/>
  <cp:lastModifiedBy>БСИ</cp:lastModifiedBy>
  <cp:revision>5</cp:revision>
  <cp:lastPrinted>2014-09-23T06:50:00Z</cp:lastPrinted>
  <dcterms:created xsi:type="dcterms:W3CDTF">2024-01-18T10:55:00Z</dcterms:created>
  <dcterms:modified xsi:type="dcterms:W3CDTF">2024-01-25T13:16:00Z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0x010100595F524C32804FD1A6E8584A5C5080A800399E2B9B5045E642A6DBCEF6467C2C63</vt:lpwstr>
  </property>
</Properties>
</file>